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6.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7.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8.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9.xml" ContentType="application/vnd.openxmlformats-officedocument.theme+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0.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1.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2.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13.xml" ContentType="application/vnd.openxmlformats-officedocument.theme+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theme/theme14.xml" ContentType="application/vnd.openxmlformats-officedocument.theme+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theme/theme15.xml" ContentType="application/vnd.openxmlformats-officedocument.theme+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theme/theme16.xml" ContentType="application/vnd.openxmlformats-officedocument.theme+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theme/theme17.xml" ContentType="application/vnd.openxmlformats-officedocument.theme+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theme/theme18.xml" ContentType="application/vnd.openxmlformats-officedocument.theme+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theme/theme19.xml" ContentType="application/vnd.openxmlformats-officedocument.theme+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20.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theme/theme21.xml" ContentType="application/vnd.openxmlformats-officedocument.theme+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theme/theme22.xml" ContentType="application/vnd.openxmlformats-officedocument.theme+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theme/theme23.xml" ContentType="application/vnd.openxmlformats-officedocument.theme+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theme/theme24.xml" ContentType="application/vnd.openxmlformats-officedocument.theme+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theme/theme25.xml" ContentType="application/vnd.openxmlformats-officedocument.theme+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theme/theme26.xml" ContentType="application/vnd.openxmlformats-officedocument.theme+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theme/theme27.xml" ContentType="application/vnd.openxmlformats-officedocument.theme+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theme/theme28.xml" ContentType="application/vnd.openxmlformats-officedocument.theme+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theme/theme29.xml" ContentType="application/vnd.openxmlformats-officedocument.theme+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theme/theme30.xml" ContentType="application/vnd.openxmlformats-officedocument.theme+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theme/theme31.xml" ContentType="application/vnd.openxmlformats-officedocument.theme+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theme/theme32.xml" ContentType="application/vnd.openxmlformats-officedocument.theme+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theme/theme33.xml" ContentType="application/vnd.openxmlformats-officedocument.theme+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theme/theme34.xml" ContentType="application/vnd.openxmlformats-officedocument.theme+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theme/theme35.xml" ContentType="application/vnd.openxmlformats-officedocument.theme+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theme/theme36.xml" ContentType="application/vnd.openxmlformats-officedocument.theme+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theme/theme37.xml" ContentType="application/vnd.openxmlformats-officedocument.theme+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theme/theme38.xml" ContentType="application/vnd.openxmlformats-officedocument.theme+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theme/theme39.xml" ContentType="application/vnd.openxmlformats-officedocument.theme+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theme/theme40.xml" ContentType="application/vnd.openxmlformats-officedocument.theme+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theme/theme41.xml" ContentType="application/vnd.openxmlformats-officedocument.theme+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theme/theme42.xml" ContentType="application/vnd.openxmlformats-officedocument.theme+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theme/theme43.xml" ContentType="application/vnd.openxmlformats-officedocument.theme+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theme/theme44.xml" ContentType="application/vnd.openxmlformats-officedocument.theme+xml"/>
  <Override PartName="/ppt/slideLayouts/slideLayout509.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slideLayouts/slideLayout517.xml" ContentType="application/vnd.openxmlformats-officedocument.presentationml.slideLayout+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theme/theme45.xml" ContentType="application/vnd.openxmlformats-officedocument.theme+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slideLayouts/slideLayout526.xml" ContentType="application/vnd.openxmlformats-officedocument.presentationml.slideLayout+xml"/>
  <Override PartName="/ppt/slideLayouts/slideLayout527.xml" ContentType="application/vnd.openxmlformats-officedocument.presentationml.slideLayout+xml"/>
  <Override PartName="/ppt/slideLayouts/slideLayout528.xml" ContentType="application/vnd.openxmlformats-officedocument.presentationml.slideLayout+xml"/>
  <Override PartName="/ppt/slideLayouts/slideLayout529.xml" ContentType="application/vnd.openxmlformats-officedocument.presentationml.slideLayout+xml"/>
  <Override PartName="/ppt/slideLayouts/slideLayout530.xml" ContentType="application/vnd.openxmlformats-officedocument.presentationml.slideLayout+xml"/>
  <Override PartName="/ppt/theme/theme46.xml" ContentType="application/vnd.openxmlformats-officedocument.theme+xml"/>
  <Override PartName="/ppt/slideLayouts/slideLayout531.xml" ContentType="application/vnd.openxmlformats-officedocument.presentationml.slideLayout+xml"/>
  <Override PartName="/ppt/slideLayouts/slideLayout532.xml" ContentType="application/vnd.openxmlformats-officedocument.presentationml.slideLayout+xml"/>
  <Override PartName="/ppt/slideLayouts/slideLayout533.xml" ContentType="application/vnd.openxmlformats-officedocument.presentationml.slideLayout+xml"/>
  <Override PartName="/ppt/slideLayouts/slideLayout534.xml" ContentType="application/vnd.openxmlformats-officedocument.presentationml.slideLayout+xml"/>
  <Override PartName="/ppt/slideLayouts/slideLayout535.xml" ContentType="application/vnd.openxmlformats-officedocument.presentationml.slideLayout+xml"/>
  <Override PartName="/ppt/slideLayouts/slideLayout536.xml" ContentType="application/vnd.openxmlformats-officedocument.presentationml.slideLayout+xml"/>
  <Override PartName="/ppt/slideLayouts/slideLayout537.xml" ContentType="application/vnd.openxmlformats-officedocument.presentationml.slideLayout+xml"/>
  <Override PartName="/ppt/slideLayouts/slideLayout538.xml" ContentType="application/vnd.openxmlformats-officedocument.presentationml.slideLayout+xml"/>
  <Override PartName="/ppt/slideLayouts/slideLayout539.xml" ContentType="application/vnd.openxmlformats-officedocument.presentationml.slideLayout+xml"/>
  <Override PartName="/ppt/slideLayouts/slideLayout540.xml" ContentType="application/vnd.openxmlformats-officedocument.presentationml.slideLayout+xml"/>
  <Override PartName="/ppt/slideLayouts/slideLayout541.xml" ContentType="application/vnd.openxmlformats-officedocument.presentationml.slideLayout+xml"/>
  <Override PartName="/ppt/theme/theme47.xml" ContentType="application/vnd.openxmlformats-officedocument.theme+xml"/>
  <Override PartName="/ppt/slideLayouts/slideLayout542.xml" ContentType="application/vnd.openxmlformats-officedocument.presentationml.slideLayout+xml"/>
  <Override PartName="/ppt/slideLayouts/slideLayout543.xml" ContentType="application/vnd.openxmlformats-officedocument.presentationml.slideLayout+xml"/>
  <Override PartName="/ppt/slideLayouts/slideLayout544.xml" ContentType="application/vnd.openxmlformats-officedocument.presentationml.slideLayout+xml"/>
  <Override PartName="/ppt/slideLayouts/slideLayout545.xml" ContentType="application/vnd.openxmlformats-officedocument.presentationml.slideLayout+xml"/>
  <Override PartName="/ppt/slideLayouts/slideLayout546.xml" ContentType="application/vnd.openxmlformats-officedocument.presentationml.slideLayout+xml"/>
  <Override PartName="/ppt/slideLayouts/slideLayout547.xml" ContentType="application/vnd.openxmlformats-officedocument.presentationml.slideLayout+xml"/>
  <Override PartName="/ppt/slideLayouts/slideLayout548.xml" ContentType="application/vnd.openxmlformats-officedocument.presentationml.slideLayout+xml"/>
  <Override PartName="/ppt/slideLayouts/slideLayout549.xml" ContentType="application/vnd.openxmlformats-officedocument.presentationml.slideLayout+xml"/>
  <Override PartName="/ppt/slideLayouts/slideLayout550.xml" ContentType="application/vnd.openxmlformats-officedocument.presentationml.slideLayout+xml"/>
  <Override PartName="/ppt/slideLayouts/slideLayout551.xml" ContentType="application/vnd.openxmlformats-officedocument.presentationml.slideLayout+xml"/>
  <Override PartName="/ppt/slideLayouts/slideLayout552.xml" ContentType="application/vnd.openxmlformats-officedocument.presentationml.slideLayout+xml"/>
  <Override PartName="/ppt/theme/theme48.xml" ContentType="application/vnd.openxmlformats-officedocument.theme+xml"/>
  <Override PartName="/ppt/slideLayouts/slideLayout553.xml" ContentType="application/vnd.openxmlformats-officedocument.presentationml.slideLayout+xml"/>
  <Override PartName="/ppt/slideLayouts/slideLayout554.xml" ContentType="application/vnd.openxmlformats-officedocument.presentationml.slideLayout+xml"/>
  <Override PartName="/ppt/slideLayouts/slideLayout555.xml" ContentType="application/vnd.openxmlformats-officedocument.presentationml.slideLayout+xml"/>
  <Override PartName="/ppt/slideLayouts/slideLayout556.xml" ContentType="application/vnd.openxmlformats-officedocument.presentationml.slideLayout+xml"/>
  <Override PartName="/ppt/slideLayouts/slideLayout557.xml" ContentType="application/vnd.openxmlformats-officedocument.presentationml.slideLayout+xml"/>
  <Override PartName="/ppt/slideLayouts/slideLayout558.xml" ContentType="application/vnd.openxmlformats-officedocument.presentationml.slideLayout+xml"/>
  <Override PartName="/ppt/slideLayouts/slideLayout559.xml" ContentType="application/vnd.openxmlformats-officedocument.presentationml.slideLayout+xml"/>
  <Override PartName="/ppt/slideLayouts/slideLayout560.xml" ContentType="application/vnd.openxmlformats-officedocument.presentationml.slideLayout+xml"/>
  <Override PartName="/ppt/slideLayouts/slideLayout561.xml" ContentType="application/vnd.openxmlformats-officedocument.presentationml.slideLayout+xml"/>
  <Override PartName="/ppt/slideLayouts/slideLayout562.xml" ContentType="application/vnd.openxmlformats-officedocument.presentationml.slideLayout+xml"/>
  <Override PartName="/ppt/slideLayouts/slideLayout563.xml" ContentType="application/vnd.openxmlformats-officedocument.presentationml.slideLayout+xml"/>
  <Override PartName="/ppt/theme/theme49.xml" ContentType="application/vnd.openxmlformats-officedocument.theme+xml"/>
  <Override PartName="/ppt/slideLayouts/slideLayout564.xml" ContentType="application/vnd.openxmlformats-officedocument.presentationml.slideLayout+xml"/>
  <Override PartName="/ppt/slideLayouts/slideLayout565.xml" ContentType="application/vnd.openxmlformats-officedocument.presentationml.slideLayout+xml"/>
  <Override PartName="/ppt/slideLayouts/slideLayout566.xml" ContentType="application/vnd.openxmlformats-officedocument.presentationml.slideLayout+xml"/>
  <Override PartName="/ppt/slideLayouts/slideLayout567.xml" ContentType="application/vnd.openxmlformats-officedocument.presentationml.slideLayout+xml"/>
  <Override PartName="/ppt/slideLayouts/slideLayout568.xml" ContentType="application/vnd.openxmlformats-officedocument.presentationml.slideLayout+xml"/>
  <Override PartName="/ppt/slideLayouts/slideLayout569.xml" ContentType="application/vnd.openxmlformats-officedocument.presentationml.slideLayout+xml"/>
  <Override PartName="/ppt/slideLayouts/slideLayout570.xml" ContentType="application/vnd.openxmlformats-officedocument.presentationml.slideLayout+xml"/>
  <Override PartName="/ppt/slideLayouts/slideLayout571.xml" ContentType="application/vnd.openxmlformats-officedocument.presentationml.slideLayout+xml"/>
  <Override PartName="/ppt/slideLayouts/slideLayout572.xml" ContentType="application/vnd.openxmlformats-officedocument.presentationml.slideLayout+xml"/>
  <Override PartName="/ppt/slideLayouts/slideLayout573.xml" ContentType="application/vnd.openxmlformats-officedocument.presentationml.slideLayout+xml"/>
  <Override PartName="/ppt/slideLayouts/slideLayout574.xml" ContentType="application/vnd.openxmlformats-officedocument.presentationml.slideLayout+xml"/>
  <Override PartName="/ppt/theme/theme50.xml" ContentType="application/vnd.openxmlformats-officedocument.theme+xml"/>
  <Override PartName="/ppt/slideLayouts/slideLayout575.xml" ContentType="application/vnd.openxmlformats-officedocument.presentationml.slideLayout+xml"/>
  <Override PartName="/ppt/slideLayouts/slideLayout576.xml" ContentType="application/vnd.openxmlformats-officedocument.presentationml.slideLayout+xml"/>
  <Override PartName="/ppt/slideLayouts/slideLayout577.xml" ContentType="application/vnd.openxmlformats-officedocument.presentationml.slideLayout+xml"/>
  <Override PartName="/ppt/slideLayouts/slideLayout578.xml" ContentType="application/vnd.openxmlformats-officedocument.presentationml.slideLayout+xml"/>
  <Override PartName="/ppt/slideLayouts/slideLayout579.xml" ContentType="application/vnd.openxmlformats-officedocument.presentationml.slideLayout+xml"/>
  <Override PartName="/ppt/slideLayouts/slideLayout580.xml" ContentType="application/vnd.openxmlformats-officedocument.presentationml.slideLayout+xml"/>
  <Override PartName="/ppt/slideLayouts/slideLayout581.xml" ContentType="application/vnd.openxmlformats-officedocument.presentationml.slideLayout+xml"/>
  <Override PartName="/ppt/slideLayouts/slideLayout582.xml" ContentType="application/vnd.openxmlformats-officedocument.presentationml.slideLayout+xml"/>
  <Override PartName="/ppt/slideLayouts/slideLayout583.xml" ContentType="application/vnd.openxmlformats-officedocument.presentationml.slideLayout+xml"/>
  <Override PartName="/ppt/slideLayouts/slideLayout584.xml" ContentType="application/vnd.openxmlformats-officedocument.presentationml.slideLayout+xml"/>
  <Override PartName="/ppt/slideLayouts/slideLayout585.xml" ContentType="application/vnd.openxmlformats-officedocument.presentationml.slideLayout+xml"/>
  <Override PartName="/ppt/theme/theme51.xml" ContentType="application/vnd.openxmlformats-officedocument.theme+xml"/>
  <Override PartName="/ppt/slideLayouts/slideLayout586.xml" ContentType="application/vnd.openxmlformats-officedocument.presentationml.slideLayout+xml"/>
  <Override PartName="/ppt/slideLayouts/slideLayout587.xml" ContentType="application/vnd.openxmlformats-officedocument.presentationml.slideLayout+xml"/>
  <Override PartName="/ppt/slideLayouts/slideLayout588.xml" ContentType="application/vnd.openxmlformats-officedocument.presentationml.slideLayout+xml"/>
  <Override PartName="/ppt/slideLayouts/slideLayout589.xml" ContentType="application/vnd.openxmlformats-officedocument.presentationml.slideLayout+xml"/>
  <Override PartName="/ppt/slideLayouts/slideLayout590.xml" ContentType="application/vnd.openxmlformats-officedocument.presentationml.slideLayout+xml"/>
  <Override PartName="/ppt/slideLayouts/slideLayout591.xml" ContentType="application/vnd.openxmlformats-officedocument.presentationml.slideLayout+xml"/>
  <Override PartName="/ppt/slideLayouts/slideLayout592.xml" ContentType="application/vnd.openxmlformats-officedocument.presentationml.slideLayout+xml"/>
  <Override PartName="/ppt/slideLayouts/slideLayout593.xml" ContentType="application/vnd.openxmlformats-officedocument.presentationml.slideLayout+xml"/>
  <Override PartName="/ppt/slideLayouts/slideLayout594.xml" ContentType="application/vnd.openxmlformats-officedocument.presentationml.slideLayout+xml"/>
  <Override PartName="/ppt/slideLayouts/slideLayout595.xml" ContentType="application/vnd.openxmlformats-officedocument.presentationml.slideLayout+xml"/>
  <Override PartName="/ppt/slideLayouts/slideLayout596.xml" ContentType="application/vnd.openxmlformats-officedocument.presentationml.slideLayout+xml"/>
  <Override PartName="/ppt/theme/theme52.xml" ContentType="application/vnd.openxmlformats-officedocument.theme+xml"/>
  <Override PartName="/ppt/slideLayouts/slideLayout597.xml" ContentType="application/vnd.openxmlformats-officedocument.presentationml.slideLayout+xml"/>
  <Override PartName="/ppt/slideLayouts/slideLayout598.xml" ContentType="application/vnd.openxmlformats-officedocument.presentationml.slideLayout+xml"/>
  <Override PartName="/ppt/slideLayouts/slideLayout599.xml" ContentType="application/vnd.openxmlformats-officedocument.presentationml.slideLayout+xml"/>
  <Override PartName="/ppt/slideLayouts/slideLayout600.xml" ContentType="application/vnd.openxmlformats-officedocument.presentationml.slideLayout+xml"/>
  <Override PartName="/ppt/slideLayouts/slideLayout601.xml" ContentType="application/vnd.openxmlformats-officedocument.presentationml.slideLayout+xml"/>
  <Override PartName="/ppt/slideLayouts/slideLayout602.xml" ContentType="application/vnd.openxmlformats-officedocument.presentationml.slideLayout+xml"/>
  <Override PartName="/ppt/slideLayouts/slideLayout603.xml" ContentType="application/vnd.openxmlformats-officedocument.presentationml.slideLayout+xml"/>
  <Override PartName="/ppt/slideLayouts/slideLayout604.xml" ContentType="application/vnd.openxmlformats-officedocument.presentationml.slideLayout+xml"/>
  <Override PartName="/ppt/slideLayouts/slideLayout605.xml" ContentType="application/vnd.openxmlformats-officedocument.presentationml.slideLayout+xml"/>
  <Override PartName="/ppt/slideLayouts/slideLayout606.xml" ContentType="application/vnd.openxmlformats-officedocument.presentationml.slideLayout+xml"/>
  <Override PartName="/ppt/slideLayouts/slideLayout607.xml" ContentType="application/vnd.openxmlformats-officedocument.presentationml.slideLayout+xml"/>
  <Override PartName="/ppt/theme/theme53.xml" ContentType="application/vnd.openxmlformats-officedocument.theme+xml"/>
  <Override PartName="/ppt/slideLayouts/slideLayout608.xml" ContentType="application/vnd.openxmlformats-officedocument.presentationml.slideLayout+xml"/>
  <Override PartName="/ppt/slideLayouts/slideLayout609.xml" ContentType="application/vnd.openxmlformats-officedocument.presentationml.slideLayout+xml"/>
  <Override PartName="/ppt/slideLayouts/slideLayout610.xml" ContentType="application/vnd.openxmlformats-officedocument.presentationml.slideLayout+xml"/>
  <Override PartName="/ppt/slideLayouts/slideLayout611.xml" ContentType="application/vnd.openxmlformats-officedocument.presentationml.slideLayout+xml"/>
  <Override PartName="/ppt/slideLayouts/slideLayout612.xml" ContentType="application/vnd.openxmlformats-officedocument.presentationml.slideLayout+xml"/>
  <Override PartName="/ppt/slideLayouts/slideLayout613.xml" ContentType="application/vnd.openxmlformats-officedocument.presentationml.slideLayout+xml"/>
  <Override PartName="/ppt/slideLayouts/slideLayout614.xml" ContentType="application/vnd.openxmlformats-officedocument.presentationml.slideLayout+xml"/>
  <Override PartName="/ppt/slideLayouts/slideLayout615.xml" ContentType="application/vnd.openxmlformats-officedocument.presentationml.slideLayout+xml"/>
  <Override PartName="/ppt/slideLayouts/slideLayout616.xml" ContentType="application/vnd.openxmlformats-officedocument.presentationml.slideLayout+xml"/>
  <Override PartName="/ppt/slideLayouts/slideLayout617.xml" ContentType="application/vnd.openxmlformats-officedocument.presentationml.slideLayout+xml"/>
  <Override PartName="/ppt/slideLayouts/slideLayout618.xml" ContentType="application/vnd.openxmlformats-officedocument.presentationml.slideLayout+xml"/>
  <Override PartName="/ppt/theme/theme54.xml" ContentType="application/vnd.openxmlformats-officedocument.theme+xml"/>
  <Override PartName="/ppt/theme/theme5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82" r:id="rId2"/>
    <p:sldMasterId id="2147483697" r:id="rId3"/>
    <p:sldMasterId id="2147483712" r:id="rId4"/>
    <p:sldMasterId id="2147483724" r:id="rId5"/>
    <p:sldMasterId id="2147483739" r:id="rId6"/>
    <p:sldMasterId id="2147483754" r:id="rId7"/>
    <p:sldMasterId id="2147483769" r:id="rId8"/>
    <p:sldMasterId id="2147483784" r:id="rId9"/>
    <p:sldMasterId id="2147483796" r:id="rId10"/>
    <p:sldMasterId id="2147483808" r:id="rId11"/>
    <p:sldMasterId id="2147483820" r:id="rId12"/>
    <p:sldMasterId id="2147483832" r:id="rId13"/>
    <p:sldMasterId id="2147483844" r:id="rId14"/>
    <p:sldMasterId id="2147483856" r:id="rId15"/>
    <p:sldMasterId id="2147483868" r:id="rId16"/>
    <p:sldMasterId id="2147483880" r:id="rId17"/>
    <p:sldMasterId id="2147483892" r:id="rId18"/>
    <p:sldMasterId id="2147483904" r:id="rId19"/>
    <p:sldMasterId id="2147483916" r:id="rId20"/>
    <p:sldMasterId id="2147483928" r:id="rId21"/>
    <p:sldMasterId id="2147483940" r:id="rId22"/>
    <p:sldMasterId id="2147483952" r:id="rId23"/>
    <p:sldMasterId id="2147483964" r:id="rId24"/>
    <p:sldMasterId id="2147483976" r:id="rId25"/>
    <p:sldMasterId id="2147483988" r:id="rId26"/>
    <p:sldMasterId id="2147484000" r:id="rId27"/>
    <p:sldMasterId id="2147484012" r:id="rId28"/>
    <p:sldMasterId id="2147484024" r:id="rId29"/>
    <p:sldMasterId id="2147484036" r:id="rId30"/>
    <p:sldMasterId id="2147484048" r:id="rId31"/>
    <p:sldMasterId id="2147484060" r:id="rId32"/>
    <p:sldMasterId id="2147484072" r:id="rId33"/>
    <p:sldMasterId id="2147484084" r:id="rId34"/>
    <p:sldMasterId id="2147484096" r:id="rId35"/>
    <p:sldMasterId id="2147484108" r:id="rId36"/>
    <p:sldMasterId id="2147484120" r:id="rId37"/>
    <p:sldMasterId id="2147484132" r:id="rId38"/>
    <p:sldMasterId id="2147484144" r:id="rId39"/>
    <p:sldMasterId id="2147484156" r:id="rId40"/>
    <p:sldMasterId id="2147484168" r:id="rId41"/>
    <p:sldMasterId id="2147484180" r:id="rId42"/>
    <p:sldMasterId id="2147484192" r:id="rId43"/>
    <p:sldMasterId id="2147484204" r:id="rId44"/>
    <p:sldMasterId id="2147484216" r:id="rId45"/>
    <p:sldMasterId id="2147484228" r:id="rId46"/>
    <p:sldMasterId id="2147484240" r:id="rId47"/>
    <p:sldMasterId id="2147484252" r:id="rId48"/>
    <p:sldMasterId id="2147484264" r:id="rId49"/>
    <p:sldMasterId id="2147484276" r:id="rId50"/>
    <p:sldMasterId id="2147484288" r:id="rId51"/>
    <p:sldMasterId id="2147484300" r:id="rId52"/>
    <p:sldMasterId id="2147484312" r:id="rId53"/>
    <p:sldMasterId id="2147484324" r:id="rId54"/>
  </p:sldMasterIdLst>
  <p:notesMasterIdLst>
    <p:notesMasterId r:id="rId134"/>
  </p:notesMasterIdLst>
  <p:sldIdLst>
    <p:sldId id="257" r:id="rId55"/>
    <p:sldId id="314" r:id="rId56"/>
    <p:sldId id="260" r:id="rId57"/>
    <p:sldId id="261" r:id="rId58"/>
    <p:sldId id="268" r:id="rId59"/>
    <p:sldId id="329" r:id="rId60"/>
    <p:sldId id="330" r:id="rId61"/>
    <p:sldId id="331" r:id="rId62"/>
    <p:sldId id="332" r:id="rId63"/>
    <p:sldId id="333" r:id="rId64"/>
    <p:sldId id="334" r:id="rId65"/>
    <p:sldId id="335" r:id="rId66"/>
    <p:sldId id="336" r:id="rId67"/>
    <p:sldId id="337" r:id="rId68"/>
    <p:sldId id="272" r:id="rId69"/>
    <p:sldId id="276" r:id="rId70"/>
    <p:sldId id="277" r:id="rId71"/>
    <p:sldId id="278" r:id="rId72"/>
    <p:sldId id="279" r:id="rId73"/>
    <p:sldId id="280" r:id="rId74"/>
    <p:sldId id="281" r:id="rId75"/>
    <p:sldId id="283" r:id="rId76"/>
    <p:sldId id="338" r:id="rId77"/>
    <p:sldId id="339" r:id="rId78"/>
    <p:sldId id="340" r:id="rId79"/>
    <p:sldId id="341" r:id="rId80"/>
    <p:sldId id="342" r:id="rId81"/>
    <p:sldId id="343" r:id="rId82"/>
    <p:sldId id="344" r:id="rId83"/>
    <p:sldId id="285" r:id="rId84"/>
    <p:sldId id="345" r:id="rId85"/>
    <p:sldId id="346" r:id="rId86"/>
    <p:sldId id="347" r:id="rId87"/>
    <p:sldId id="348" r:id="rId88"/>
    <p:sldId id="349" r:id="rId89"/>
    <p:sldId id="350" r:id="rId90"/>
    <p:sldId id="351" r:id="rId91"/>
    <p:sldId id="352" r:id="rId92"/>
    <p:sldId id="353" r:id="rId93"/>
    <p:sldId id="354" r:id="rId94"/>
    <p:sldId id="355" r:id="rId95"/>
    <p:sldId id="356" r:id="rId96"/>
    <p:sldId id="357" r:id="rId97"/>
    <p:sldId id="358" r:id="rId98"/>
    <p:sldId id="359" r:id="rId99"/>
    <p:sldId id="360" r:id="rId100"/>
    <p:sldId id="361" r:id="rId101"/>
    <p:sldId id="362" r:id="rId102"/>
    <p:sldId id="363" r:id="rId103"/>
    <p:sldId id="364" r:id="rId104"/>
    <p:sldId id="365" r:id="rId105"/>
    <p:sldId id="366" r:id="rId106"/>
    <p:sldId id="367" r:id="rId107"/>
    <p:sldId id="287" r:id="rId108"/>
    <p:sldId id="288" r:id="rId109"/>
    <p:sldId id="289" r:id="rId110"/>
    <p:sldId id="290" r:id="rId111"/>
    <p:sldId id="291" r:id="rId112"/>
    <p:sldId id="292" r:id="rId113"/>
    <p:sldId id="295" r:id="rId114"/>
    <p:sldId id="315" r:id="rId115"/>
    <p:sldId id="368" r:id="rId116"/>
    <p:sldId id="369" r:id="rId117"/>
    <p:sldId id="370" r:id="rId118"/>
    <p:sldId id="371" r:id="rId119"/>
    <p:sldId id="372" r:id="rId120"/>
    <p:sldId id="373" r:id="rId121"/>
    <p:sldId id="374" r:id="rId122"/>
    <p:sldId id="375" r:id="rId123"/>
    <p:sldId id="376" r:id="rId124"/>
    <p:sldId id="377" r:id="rId125"/>
    <p:sldId id="378" r:id="rId126"/>
    <p:sldId id="379" r:id="rId127"/>
    <p:sldId id="380" r:id="rId128"/>
    <p:sldId id="381" r:id="rId129"/>
    <p:sldId id="382" r:id="rId130"/>
    <p:sldId id="316" r:id="rId131"/>
    <p:sldId id="317" r:id="rId132"/>
    <p:sldId id="267" r:id="rId1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81" autoAdjust="0"/>
  </p:normalViewPr>
  <p:slideViewPr>
    <p:cSldViewPr>
      <p:cViewPr varScale="1">
        <p:scale>
          <a:sx n="71" d="100"/>
          <a:sy n="71" d="100"/>
        </p:scale>
        <p:origin x="135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63.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9.xml"/><Relationship Id="rId68" Type="http://schemas.openxmlformats.org/officeDocument/2006/relationships/slide" Target="slides/slide14.xml"/><Relationship Id="rId84" Type="http://schemas.openxmlformats.org/officeDocument/2006/relationships/slide" Target="slides/slide30.xml"/><Relationship Id="rId89" Type="http://schemas.openxmlformats.org/officeDocument/2006/relationships/slide" Target="slides/slide35.xml"/><Relationship Id="rId112" Type="http://schemas.openxmlformats.org/officeDocument/2006/relationships/slide" Target="slides/slide58.xml"/><Relationship Id="rId133" Type="http://schemas.openxmlformats.org/officeDocument/2006/relationships/slide" Target="slides/slide79.xml"/><Relationship Id="rId138" Type="http://schemas.openxmlformats.org/officeDocument/2006/relationships/tableStyles" Target="tableStyles.xml"/><Relationship Id="rId16" Type="http://schemas.openxmlformats.org/officeDocument/2006/relationships/slideMaster" Target="slideMasters/slideMaster16.xml"/><Relationship Id="rId107" Type="http://schemas.openxmlformats.org/officeDocument/2006/relationships/slide" Target="slides/slide53.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53" Type="http://schemas.openxmlformats.org/officeDocument/2006/relationships/slideMaster" Target="slideMasters/slideMaster53.xml"/><Relationship Id="rId58" Type="http://schemas.openxmlformats.org/officeDocument/2006/relationships/slide" Target="slides/slide4.xml"/><Relationship Id="rId74" Type="http://schemas.openxmlformats.org/officeDocument/2006/relationships/slide" Target="slides/slide20.xml"/><Relationship Id="rId79" Type="http://schemas.openxmlformats.org/officeDocument/2006/relationships/slide" Target="slides/slide25.xml"/><Relationship Id="rId102" Type="http://schemas.openxmlformats.org/officeDocument/2006/relationships/slide" Target="slides/slide48.xml"/><Relationship Id="rId123" Type="http://schemas.openxmlformats.org/officeDocument/2006/relationships/slide" Target="slides/slide69.xml"/><Relationship Id="rId128" Type="http://schemas.openxmlformats.org/officeDocument/2006/relationships/slide" Target="slides/slide74.xml"/><Relationship Id="rId5" Type="http://schemas.openxmlformats.org/officeDocument/2006/relationships/slideMaster" Target="slideMasters/slideMaster5.xml"/><Relationship Id="rId90" Type="http://schemas.openxmlformats.org/officeDocument/2006/relationships/slide" Target="slides/slide36.xml"/><Relationship Id="rId95" Type="http://schemas.openxmlformats.org/officeDocument/2006/relationships/slide" Target="slides/slide41.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56" Type="http://schemas.openxmlformats.org/officeDocument/2006/relationships/slide" Target="slides/slide2.xml"/><Relationship Id="rId64" Type="http://schemas.openxmlformats.org/officeDocument/2006/relationships/slide" Target="slides/slide10.xml"/><Relationship Id="rId69" Type="http://schemas.openxmlformats.org/officeDocument/2006/relationships/slide" Target="slides/slide15.xml"/><Relationship Id="rId77" Type="http://schemas.openxmlformats.org/officeDocument/2006/relationships/slide" Target="slides/slide23.xml"/><Relationship Id="rId100" Type="http://schemas.openxmlformats.org/officeDocument/2006/relationships/slide" Target="slides/slide46.xml"/><Relationship Id="rId105" Type="http://schemas.openxmlformats.org/officeDocument/2006/relationships/slide" Target="slides/slide51.xml"/><Relationship Id="rId113" Type="http://schemas.openxmlformats.org/officeDocument/2006/relationships/slide" Target="slides/slide59.xml"/><Relationship Id="rId118" Type="http://schemas.openxmlformats.org/officeDocument/2006/relationships/slide" Target="slides/slide64.xml"/><Relationship Id="rId126" Type="http://schemas.openxmlformats.org/officeDocument/2006/relationships/slide" Target="slides/slide72.xml"/><Relationship Id="rId134"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18.xml"/><Relationship Id="rId80" Type="http://schemas.openxmlformats.org/officeDocument/2006/relationships/slide" Target="slides/slide26.xml"/><Relationship Id="rId85" Type="http://schemas.openxmlformats.org/officeDocument/2006/relationships/slide" Target="slides/slide31.xml"/><Relationship Id="rId93" Type="http://schemas.openxmlformats.org/officeDocument/2006/relationships/slide" Target="slides/slide39.xml"/><Relationship Id="rId98" Type="http://schemas.openxmlformats.org/officeDocument/2006/relationships/slide" Target="slides/slide44.xml"/><Relationship Id="rId121" Type="http://schemas.openxmlformats.org/officeDocument/2006/relationships/slide" Target="slides/slide67.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46" Type="http://schemas.openxmlformats.org/officeDocument/2006/relationships/slideMaster" Target="slideMasters/slideMaster46.xml"/><Relationship Id="rId59" Type="http://schemas.openxmlformats.org/officeDocument/2006/relationships/slide" Target="slides/slide5.xml"/><Relationship Id="rId67" Type="http://schemas.openxmlformats.org/officeDocument/2006/relationships/slide" Target="slides/slide13.xml"/><Relationship Id="rId103" Type="http://schemas.openxmlformats.org/officeDocument/2006/relationships/slide" Target="slides/slide49.xml"/><Relationship Id="rId108" Type="http://schemas.openxmlformats.org/officeDocument/2006/relationships/slide" Target="slides/slide54.xml"/><Relationship Id="rId116" Type="http://schemas.openxmlformats.org/officeDocument/2006/relationships/slide" Target="slides/slide62.xml"/><Relationship Id="rId124" Type="http://schemas.openxmlformats.org/officeDocument/2006/relationships/slide" Target="slides/slide70.xml"/><Relationship Id="rId129" Type="http://schemas.openxmlformats.org/officeDocument/2006/relationships/slide" Target="slides/slide75.xml"/><Relationship Id="rId137" Type="http://schemas.openxmlformats.org/officeDocument/2006/relationships/theme" Target="theme/theme1.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54" Type="http://schemas.openxmlformats.org/officeDocument/2006/relationships/slideMaster" Target="slideMasters/slideMaster54.xml"/><Relationship Id="rId62" Type="http://schemas.openxmlformats.org/officeDocument/2006/relationships/slide" Target="slides/slide8.xml"/><Relationship Id="rId70" Type="http://schemas.openxmlformats.org/officeDocument/2006/relationships/slide" Target="slides/slide16.xml"/><Relationship Id="rId75" Type="http://schemas.openxmlformats.org/officeDocument/2006/relationships/slide" Target="slides/slide21.xml"/><Relationship Id="rId83" Type="http://schemas.openxmlformats.org/officeDocument/2006/relationships/slide" Target="slides/slide29.xml"/><Relationship Id="rId88" Type="http://schemas.openxmlformats.org/officeDocument/2006/relationships/slide" Target="slides/slide34.xml"/><Relationship Id="rId91" Type="http://schemas.openxmlformats.org/officeDocument/2006/relationships/slide" Target="slides/slide37.xml"/><Relationship Id="rId96" Type="http://schemas.openxmlformats.org/officeDocument/2006/relationships/slide" Target="slides/slide42.xml"/><Relationship Id="rId111" Type="http://schemas.openxmlformats.org/officeDocument/2006/relationships/slide" Target="slides/slide57.xml"/><Relationship Id="rId132" Type="http://schemas.openxmlformats.org/officeDocument/2006/relationships/slide" Target="slides/slide78.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 Target="slides/slide3.xml"/><Relationship Id="rId106" Type="http://schemas.openxmlformats.org/officeDocument/2006/relationships/slide" Target="slides/slide52.xml"/><Relationship Id="rId114" Type="http://schemas.openxmlformats.org/officeDocument/2006/relationships/slide" Target="slides/slide60.xml"/><Relationship Id="rId119" Type="http://schemas.openxmlformats.org/officeDocument/2006/relationships/slide" Target="slides/slide65.xml"/><Relationship Id="rId127" Type="http://schemas.openxmlformats.org/officeDocument/2006/relationships/slide" Target="slides/slide73.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 Target="slides/slide6.xml"/><Relationship Id="rId65" Type="http://schemas.openxmlformats.org/officeDocument/2006/relationships/slide" Target="slides/slide11.xml"/><Relationship Id="rId73" Type="http://schemas.openxmlformats.org/officeDocument/2006/relationships/slide" Target="slides/slide19.xml"/><Relationship Id="rId78" Type="http://schemas.openxmlformats.org/officeDocument/2006/relationships/slide" Target="slides/slide24.xml"/><Relationship Id="rId81" Type="http://schemas.openxmlformats.org/officeDocument/2006/relationships/slide" Target="slides/slide27.xml"/><Relationship Id="rId86" Type="http://schemas.openxmlformats.org/officeDocument/2006/relationships/slide" Target="slides/slide32.xml"/><Relationship Id="rId94" Type="http://schemas.openxmlformats.org/officeDocument/2006/relationships/slide" Target="slides/slide40.xml"/><Relationship Id="rId99" Type="http://schemas.openxmlformats.org/officeDocument/2006/relationships/slide" Target="slides/slide45.xml"/><Relationship Id="rId101" Type="http://schemas.openxmlformats.org/officeDocument/2006/relationships/slide" Target="slides/slide47.xml"/><Relationship Id="rId122" Type="http://schemas.openxmlformats.org/officeDocument/2006/relationships/slide" Target="slides/slide68.xml"/><Relationship Id="rId130" Type="http://schemas.openxmlformats.org/officeDocument/2006/relationships/slide" Target="slides/slide76.xml"/><Relationship Id="rId13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55.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 Target="slides/slide1.xml"/><Relationship Id="rId76" Type="http://schemas.openxmlformats.org/officeDocument/2006/relationships/slide" Target="slides/slide22.xml"/><Relationship Id="rId97" Type="http://schemas.openxmlformats.org/officeDocument/2006/relationships/slide" Target="slides/slide43.xml"/><Relationship Id="rId104" Type="http://schemas.openxmlformats.org/officeDocument/2006/relationships/slide" Target="slides/slide50.xml"/><Relationship Id="rId120" Type="http://schemas.openxmlformats.org/officeDocument/2006/relationships/slide" Target="slides/slide66.xml"/><Relationship Id="rId125" Type="http://schemas.openxmlformats.org/officeDocument/2006/relationships/slide" Target="slides/slide71.xml"/><Relationship Id="rId7" Type="http://schemas.openxmlformats.org/officeDocument/2006/relationships/slideMaster" Target="slideMasters/slideMaster7.xml"/><Relationship Id="rId71" Type="http://schemas.openxmlformats.org/officeDocument/2006/relationships/slide" Target="slides/slide17.xml"/><Relationship Id="rId92" Type="http://schemas.openxmlformats.org/officeDocument/2006/relationships/slide" Target="slides/slide38.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66" Type="http://schemas.openxmlformats.org/officeDocument/2006/relationships/slide" Target="slides/slide12.xml"/><Relationship Id="rId87" Type="http://schemas.openxmlformats.org/officeDocument/2006/relationships/slide" Target="slides/slide33.xml"/><Relationship Id="rId110" Type="http://schemas.openxmlformats.org/officeDocument/2006/relationships/slide" Target="slides/slide56.xml"/><Relationship Id="rId115" Type="http://schemas.openxmlformats.org/officeDocument/2006/relationships/slide" Target="slides/slide61.xml"/><Relationship Id="rId131" Type="http://schemas.openxmlformats.org/officeDocument/2006/relationships/slide" Target="slides/slide77.xml"/><Relationship Id="rId136" Type="http://schemas.openxmlformats.org/officeDocument/2006/relationships/viewProps" Target="viewProps.xml"/><Relationship Id="rId61" Type="http://schemas.openxmlformats.org/officeDocument/2006/relationships/slide" Target="slides/slide7.xml"/><Relationship Id="rId82" Type="http://schemas.openxmlformats.org/officeDocument/2006/relationships/slide" Target="slides/slide28.xml"/><Relationship Id="rId19" Type="http://schemas.openxmlformats.org/officeDocument/2006/relationships/slideMaster" Target="slideMasters/slideMaster1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222795-B899-4DA3-9F10-59FDFB805849}" type="doc">
      <dgm:prSet loTypeId="urn:microsoft.com/office/officeart/2005/8/layout/gear1" loCatId="process" qsTypeId="urn:microsoft.com/office/officeart/2005/8/quickstyle/simple1" qsCatId="simple" csTypeId="urn:microsoft.com/office/officeart/2005/8/colors/accent1_2" csCatId="accent1" phldr="1"/>
      <dgm:spPr/>
    </dgm:pt>
    <dgm:pt modelId="{17A93B2D-5483-4F24-9BE5-25BD3DCC3F9D}">
      <dgm:prSet phldrT="[Text]"/>
      <dgm:spPr/>
      <dgm:t>
        <a:bodyPr/>
        <a:lstStyle/>
        <a:p>
          <a:r>
            <a:rPr lang="en-US" dirty="0"/>
            <a:t>GAL</a:t>
          </a:r>
        </a:p>
      </dgm:t>
    </dgm:pt>
    <dgm:pt modelId="{8135887F-DBB5-45DB-B778-3B99FF6EFEB5}" type="parTrans" cxnId="{E5DCCB7E-97AE-4A14-81A5-0F5A72AEA5D6}">
      <dgm:prSet/>
      <dgm:spPr/>
      <dgm:t>
        <a:bodyPr/>
        <a:lstStyle/>
        <a:p>
          <a:endParaRPr lang="en-US"/>
        </a:p>
      </dgm:t>
    </dgm:pt>
    <dgm:pt modelId="{9B97DDED-DB28-4278-80C0-4BB77F708B4F}" type="sibTrans" cxnId="{E5DCCB7E-97AE-4A14-81A5-0F5A72AEA5D6}">
      <dgm:prSet/>
      <dgm:spPr/>
      <dgm:t>
        <a:bodyPr/>
        <a:lstStyle/>
        <a:p>
          <a:endParaRPr lang="en-US"/>
        </a:p>
      </dgm:t>
    </dgm:pt>
    <dgm:pt modelId="{36A0DF01-57A1-4223-95E8-EC9BC9602D4D}">
      <dgm:prSet phldrT="[Text]"/>
      <dgm:spPr/>
      <dgm:t>
        <a:bodyPr/>
        <a:lstStyle/>
        <a:p>
          <a:r>
            <a:rPr lang="en-US" dirty="0"/>
            <a:t>PAM</a:t>
          </a:r>
        </a:p>
      </dgm:t>
    </dgm:pt>
    <dgm:pt modelId="{ADB779DE-A166-4AA4-8BDC-6FFA6F073177}" type="parTrans" cxnId="{865036F4-4BA8-4DC2-9609-EF5FD6F90A6E}">
      <dgm:prSet/>
      <dgm:spPr/>
      <dgm:t>
        <a:bodyPr/>
        <a:lstStyle/>
        <a:p>
          <a:endParaRPr lang="en-US"/>
        </a:p>
      </dgm:t>
    </dgm:pt>
    <dgm:pt modelId="{D3AE2A43-3366-4526-AF6D-AE11FA295F6A}" type="sibTrans" cxnId="{865036F4-4BA8-4DC2-9609-EF5FD6F90A6E}">
      <dgm:prSet/>
      <dgm:spPr/>
      <dgm:t>
        <a:bodyPr/>
        <a:lstStyle/>
        <a:p>
          <a:endParaRPr lang="en-US"/>
        </a:p>
      </dgm:t>
    </dgm:pt>
    <dgm:pt modelId="{B52E861F-5EC0-492D-9335-259824ECAB5C}">
      <dgm:prSet phldrT="[Text]"/>
      <dgm:spPr/>
      <dgm:t>
        <a:bodyPr/>
        <a:lstStyle/>
        <a:p>
          <a:r>
            <a:rPr lang="en-US" dirty="0"/>
            <a:t>LIDIK</a:t>
          </a:r>
        </a:p>
      </dgm:t>
    </dgm:pt>
    <dgm:pt modelId="{CA7A51D5-B42A-43CA-8F34-3573F2C8FE1B}" type="parTrans" cxnId="{6DB83B50-C59F-4F82-994C-DB6DC895CB60}">
      <dgm:prSet/>
      <dgm:spPr/>
      <dgm:t>
        <a:bodyPr/>
        <a:lstStyle/>
        <a:p>
          <a:endParaRPr lang="en-US"/>
        </a:p>
      </dgm:t>
    </dgm:pt>
    <dgm:pt modelId="{643500C5-9C02-4D2B-9281-0E63AD5B4A37}" type="sibTrans" cxnId="{6DB83B50-C59F-4F82-994C-DB6DC895CB60}">
      <dgm:prSet/>
      <dgm:spPr/>
      <dgm:t>
        <a:bodyPr/>
        <a:lstStyle/>
        <a:p>
          <a:endParaRPr lang="en-US"/>
        </a:p>
      </dgm:t>
    </dgm:pt>
    <dgm:pt modelId="{1A0CB858-C9B7-46D3-A1B3-CD953390CB0A}" type="pres">
      <dgm:prSet presAssocID="{15222795-B899-4DA3-9F10-59FDFB805849}" presName="composite" presStyleCnt="0">
        <dgm:presLayoutVars>
          <dgm:chMax val="3"/>
          <dgm:animLvl val="lvl"/>
          <dgm:resizeHandles val="exact"/>
        </dgm:presLayoutVars>
      </dgm:prSet>
      <dgm:spPr/>
    </dgm:pt>
    <dgm:pt modelId="{3F2C3624-8D53-464F-A975-BB4F22227E0F}" type="pres">
      <dgm:prSet presAssocID="{17A93B2D-5483-4F24-9BE5-25BD3DCC3F9D}" presName="gear1" presStyleLbl="node1" presStyleIdx="0" presStyleCnt="3">
        <dgm:presLayoutVars>
          <dgm:chMax val="1"/>
          <dgm:bulletEnabled val="1"/>
        </dgm:presLayoutVars>
      </dgm:prSet>
      <dgm:spPr/>
      <dgm:t>
        <a:bodyPr/>
        <a:lstStyle/>
        <a:p>
          <a:endParaRPr lang="en-US"/>
        </a:p>
      </dgm:t>
    </dgm:pt>
    <dgm:pt modelId="{A514E03F-8E4F-4698-A5DA-19F205E73DC4}" type="pres">
      <dgm:prSet presAssocID="{17A93B2D-5483-4F24-9BE5-25BD3DCC3F9D}" presName="gear1srcNode" presStyleLbl="node1" presStyleIdx="0" presStyleCnt="3"/>
      <dgm:spPr/>
      <dgm:t>
        <a:bodyPr/>
        <a:lstStyle/>
        <a:p>
          <a:endParaRPr lang="en-US"/>
        </a:p>
      </dgm:t>
    </dgm:pt>
    <dgm:pt modelId="{DF01A9A9-3A72-4FEB-A0EA-2A14C1EFD0FD}" type="pres">
      <dgm:prSet presAssocID="{17A93B2D-5483-4F24-9BE5-25BD3DCC3F9D}" presName="gear1dstNode" presStyleLbl="node1" presStyleIdx="0" presStyleCnt="3"/>
      <dgm:spPr/>
      <dgm:t>
        <a:bodyPr/>
        <a:lstStyle/>
        <a:p>
          <a:endParaRPr lang="en-US"/>
        </a:p>
      </dgm:t>
    </dgm:pt>
    <dgm:pt modelId="{30FA2728-1F9D-4AA0-BD9B-17F93F1F888C}" type="pres">
      <dgm:prSet presAssocID="{36A0DF01-57A1-4223-95E8-EC9BC9602D4D}" presName="gear2" presStyleLbl="node1" presStyleIdx="1" presStyleCnt="3">
        <dgm:presLayoutVars>
          <dgm:chMax val="1"/>
          <dgm:bulletEnabled val="1"/>
        </dgm:presLayoutVars>
      </dgm:prSet>
      <dgm:spPr/>
      <dgm:t>
        <a:bodyPr/>
        <a:lstStyle/>
        <a:p>
          <a:endParaRPr lang="en-US"/>
        </a:p>
      </dgm:t>
    </dgm:pt>
    <dgm:pt modelId="{0C390CCA-E4DB-4358-9E9F-4CD584F9A04B}" type="pres">
      <dgm:prSet presAssocID="{36A0DF01-57A1-4223-95E8-EC9BC9602D4D}" presName="gear2srcNode" presStyleLbl="node1" presStyleIdx="1" presStyleCnt="3"/>
      <dgm:spPr/>
      <dgm:t>
        <a:bodyPr/>
        <a:lstStyle/>
        <a:p>
          <a:endParaRPr lang="en-US"/>
        </a:p>
      </dgm:t>
    </dgm:pt>
    <dgm:pt modelId="{DC493D57-FF1F-4CDC-A9B4-72CB7EF09A02}" type="pres">
      <dgm:prSet presAssocID="{36A0DF01-57A1-4223-95E8-EC9BC9602D4D}" presName="gear2dstNode" presStyleLbl="node1" presStyleIdx="1" presStyleCnt="3"/>
      <dgm:spPr/>
      <dgm:t>
        <a:bodyPr/>
        <a:lstStyle/>
        <a:p>
          <a:endParaRPr lang="en-US"/>
        </a:p>
      </dgm:t>
    </dgm:pt>
    <dgm:pt modelId="{CC7CB3C2-59CE-4617-9B7F-5C066F776621}" type="pres">
      <dgm:prSet presAssocID="{B52E861F-5EC0-492D-9335-259824ECAB5C}" presName="gear3" presStyleLbl="node1" presStyleIdx="2" presStyleCnt="3"/>
      <dgm:spPr/>
      <dgm:t>
        <a:bodyPr/>
        <a:lstStyle/>
        <a:p>
          <a:endParaRPr lang="en-US"/>
        </a:p>
      </dgm:t>
    </dgm:pt>
    <dgm:pt modelId="{309A1AA7-94B6-4CCC-B52D-F63AE1B407EC}" type="pres">
      <dgm:prSet presAssocID="{B52E861F-5EC0-492D-9335-259824ECAB5C}" presName="gear3tx" presStyleLbl="node1" presStyleIdx="2" presStyleCnt="3">
        <dgm:presLayoutVars>
          <dgm:chMax val="1"/>
          <dgm:bulletEnabled val="1"/>
        </dgm:presLayoutVars>
      </dgm:prSet>
      <dgm:spPr/>
      <dgm:t>
        <a:bodyPr/>
        <a:lstStyle/>
        <a:p>
          <a:endParaRPr lang="en-US"/>
        </a:p>
      </dgm:t>
    </dgm:pt>
    <dgm:pt modelId="{A1E48302-28EF-4B7C-A465-DF95F633FA4D}" type="pres">
      <dgm:prSet presAssocID="{B52E861F-5EC0-492D-9335-259824ECAB5C}" presName="gear3srcNode" presStyleLbl="node1" presStyleIdx="2" presStyleCnt="3"/>
      <dgm:spPr/>
      <dgm:t>
        <a:bodyPr/>
        <a:lstStyle/>
        <a:p>
          <a:endParaRPr lang="en-US"/>
        </a:p>
      </dgm:t>
    </dgm:pt>
    <dgm:pt modelId="{4BE72B93-E5FA-4C79-9AC8-54A49AB59FCB}" type="pres">
      <dgm:prSet presAssocID="{B52E861F-5EC0-492D-9335-259824ECAB5C}" presName="gear3dstNode" presStyleLbl="node1" presStyleIdx="2" presStyleCnt="3"/>
      <dgm:spPr/>
      <dgm:t>
        <a:bodyPr/>
        <a:lstStyle/>
        <a:p>
          <a:endParaRPr lang="en-US"/>
        </a:p>
      </dgm:t>
    </dgm:pt>
    <dgm:pt modelId="{0C32F421-2181-429B-9C80-3E0FE22812AC}" type="pres">
      <dgm:prSet presAssocID="{9B97DDED-DB28-4278-80C0-4BB77F708B4F}" presName="connector1" presStyleLbl="sibTrans2D1" presStyleIdx="0" presStyleCnt="3"/>
      <dgm:spPr/>
      <dgm:t>
        <a:bodyPr/>
        <a:lstStyle/>
        <a:p>
          <a:endParaRPr lang="en-US"/>
        </a:p>
      </dgm:t>
    </dgm:pt>
    <dgm:pt modelId="{64F06949-6769-4AAE-B9F7-8A668F0F8841}" type="pres">
      <dgm:prSet presAssocID="{D3AE2A43-3366-4526-AF6D-AE11FA295F6A}" presName="connector2" presStyleLbl="sibTrans2D1" presStyleIdx="1" presStyleCnt="3"/>
      <dgm:spPr/>
      <dgm:t>
        <a:bodyPr/>
        <a:lstStyle/>
        <a:p>
          <a:endParaRPr lang="en-US"/>
        </a:p>
      </dgm:t>
    </dgm:pt>
    <dgm:pt modelId="{356B7A0E-B4A0-4162-9487-2711BF5A5778}" type="pres">
      <dgm:prSet presAssocID="{643500C5-9C02-4D2B-9281-0E63AD5B4A37}" presName="connector3" presStyleLbl="sibTrans2D1" presStyleIdx="2" presStyleCnt="3"/>
      <dgm:spPr/>
      <dgm:t>
        <a:bodyPr/>
        <a:lstStyle/>
        <a:p>
          <a:endParaRPr lang="en-US"/>
        </a:p>
      </dgm:t>
    </dgm:pt>
  </dgm:ptLst>
  <dgm:cxnLst>
    <dgm:cxn modelId="{A3258915-FE73-4F4D-A80E-D5980B1EA07D}" type="presOf" srcId="{B52E861F-5EC0-492D-9335-259824ECAB5C}" destId="{CC7CB3C2-59CE-4617-9B7F-5C066F776621}" srcOrd="0" destOrd="0" presId="urn:microsoft.com/office/officeart/2005/8/layout/gear1"/>
    <dgm:cxn modelId="{5C2B8F82-B1DC-4E48-86E0-DD3790D5FEE7}" type="presOf" srcId="{36A0DF01-57A1-4223-95E8-EC9BC9602D4D}" destId="{0C390CCA-E4DB-4358-9E9F-4CD584F9A04B}" srcOrd="1" destOrd="0" presId="urn:microsoft.com/office/officeart/2005/8/layout/gear1"/>
    <dgm:cxn modelId="{3436C8E4-D1DA-4AFA-AA9F-2032C64C680B}" type="presOf" srcId="{B52E861F-5EC0-492D-9335-259824ECAB5C}" destId="{A1E48302-28EF-4B7C-A465-DF95F633FA4D}" srcOrd="2" destOrd="0" presId="urn:microsoft.com/office/officeart/2005/8/layout/gear1"/>
    <dgm:cxn modelId="{E5DCCB7E-97AE-4A14-81A5-0F5A72AEA5D6}" srcId="{15222795-B899-4DA3-9F10-59FDFB805849}" destId="{17A93B2D-5483-4F24-9BE5-25BD3DCC3F9D}" srcOrd="0" destOrd="0" parTransId="{8135887F-DBB5-45DB-B778-3B99FF6EFEB5}" sibTransId="{9B97DDED-DB28-4278-80C0-4BB77F708B4F}"/>
    <dgm:cxn modelId="{4273AF5C-A59D-448C-A47A-9F177D62B191}" type="presOf" srcId="{17A93B2D-5483-4F24-9BE5-25BD3DCC3F9D}" destId="{3F2C3624-8D53-464F-A975-BB4F22227E0F}" srcOrd="0" destOrd="0" presId="urn:microsoft.com/office/officeart/2005/8/layout/gear1"/>
    <dgm:cxn modelId="{371514F2-A6DA-4BA8-B997-6E5C7F0E1D75}" type="presOf" srcId="{17A93B2D-5483-4F24-9BE5-25BD3DCC3F9D}" destId="{DF01A9A9-3A72-4FEB-A0EA-2A14C1EFD0FD}" srcOrd="2" destOrd="0" presId="urn:microsoft.com/office/officeart/2005/8/layout/gear1"/>
    <dgm:cxn modelId="{7E73F7A1-17F9-4434-8D37-F762557ECB4D}" type="presOf" srcId="{B52E861F-5EC0-492D-9335-259824ECAB5C}" destId="{4BE72B93-E5FA-4C79-9AC8-54A49AB59FCB}" srcOrd="3" destOrd="0" presId="urn:microsoft.com/office/officeart/2005/8/layout/gear1"/>
    <dgm:cxn modelId="{55D9ACE3-CBE0-427E-8415-99C804EB80A2}" type="presOf" srcId="{D3AE2A43-3366-4526-AF6D-AE11FA295F6A}" destId="{64F06949-6769-4AAE-B9F7-8A668F0F8841}" srcOrd="0" destOrd="0" presId="urn:microsoft.com/office/officeart/2005/8/layout/gear1"/>
    <dgm:cxn modelId="{865036F4-4BA8-4DC2-9609-EF5FD6F90A6E}" srcId="{15222795-B899-4DA3-9F10-59FDFB805849}" destId="{36A0DF01-57A1-4223-95E8-EC9BC9602D4D}" srcOrd="1" destOrd="0" parTransId="{ADB779DE-A166-4AA4-8BDC-6FFA6F073177}" sibTransId="{D3AE2A43-3366-4526-AF6D-AE11FA295F6A}"/>
    <dgm:cxn modelId="{B19DE6CB-E85C-4D3C-B78E-839ED554D328}" type="presOf" srcId="{17A93B2D-5483-4F24-9BE5-25BD3DCC3F9D}" destId="{A514E03F-8E4F-4698-A5DA-19F205E73DC4}" srcOrd="1" destOrd="0" presId="urn:microsoft.com/office/officeart/2005/8/layout/gear1"/>
    <dgm:cxn modelId="{4ADAAA05-4FA2-4FBE-82DF-D941275C7684}" type="presOf" srcId="{36A0DF01-57A1-4223-95E8-EC9BC9602D4D}" destId="{DC493D57-FF1F-4CDC-A9B4-72CB7EF09A02}" srcOrd="2" destOrd="0" presId="urn:microsoft.com/office/officeart/2005/8/layout/gear1"/>
    <dgm:cxn modelId="{1F163E66-DB2B-4E54-B2C6-A42BE5740460}" type="presOf" srcId="{B52E861F-5EC0-492D-9335-259824ECAB5C}" destId="{309A1AA7-94B6-4CCC-B52D-F63AE1B407EC}" srcOrd="1" destOrd="0" presId="urn:microsoft.com/office/officeart/2005/8/layout/gear1"/>
    <dgm:cxn modelId="{A0FF9EDE-A359-4905-A7BF-E3A8F6DD63B7}" type="presOf" srcId="{36A0DF01-57A1-4223-95E8-EC9BC9602D4D}" destId="{30FA2728-1F9D-4AA0-BD9B-17F93F1F888C}" srcOrd="0" destOrd="0" presId="urn:microsoft.com/office/officeart/2005/8/layout/gear1"/>
    <dgm:cxn modelId="{22F54BFF-4AB1-47BB-A8C5-E3D8C6C22186}" type="presOf" srcId="{15222795-B899-4DA3-9F10-59FDFB805849}" destId="{1A0CB858-C9B7-46D3-A1B3-CD953390CB0A}" srcOrd="0" destOrd="0" presId="urn:microsoft.com/office/officeart/2005/8/layout/gear1"/>
    <dgm:cxn modelId="{60D0B3CD-26F3-4B04-9F99-248CD048F5B4}" type="presOf" srcId="{643500C5-9C02-4D2B-9281-0E63AD5B4A37}" destId="{356B7A0E-B4A0-4162-9487-2711BF5A5778}" srcOrd="0" destOrd="0" presId="urn:microsoft.com/office/officeart/2005/8/layout/gear1"/>
    <dgm:cxn modelId="{6DB83B50-C59F-4F82-994C-DB6DC895CB60}" srcId="{15222795-B899-4DA3-9F10-59FDFB805849}" destId="{B52E861F-5EC0-492D-9335-259824ECAB5C}" srcOrd="2" destOrd="0" parTransId="{CA7A51D5-B42A-43CA-8F34-3573F2C8FE1B}" sibTransId="{643500C5-9C02-4D2B-9281-0E63AD5B4A37}"/>
    <dgm:cxn modelId="{233445A5-A698-4618-86E6-3E478B392679}" type="presOf" srcId="{9B97DDED-DB28-4278-80C0-4BB77F708B4F}" destId="{0C32F421-2181-429B-9C80-3E0FE22812AC}" srcOrd="0" destOrd="0" presId="urn:microsoft.com/office/officeart/2005/8/layout/gear1"/>
    <dgm:cxn modelId="{CAC3427F-4771-4D20-A324-6D69526C9CF7}" type="presParOf" srcId="{1A0CB858-C9B7-46D3-A1B3-CD953390CB0A}" destId="{3F2C3624-8D53-464F-A975-BB4F22227E0F}" srcOrd="0" destOrd="0" presId="urn:microsoft.com/office/officeart/2005/8/layout/gear1"/>
    <dgm:cxn modelId="{AEAAC254-FEBC-4D47-8C27-93F568CD2B6D}" type="presParOf" srcId="{1A0CB858-C9B7-46D3-A1B3-CD953390CB0A}" destId="{A514E03F-8E4F-4698-A5DA-19F205E73DC4}" srcOrd="1" destOrd="0" presId="urn:microsoft.com/office/officeart/2005/8/layout/gear1"/>
    <dgm:cxn modelId="{8629BDB1-B8F3-4CC7-978E-C3A9F1366FA6}" type="presParOf" srcId="{1A0CB858-C9B7-46D3-A1B3-CD953390CB0A}" destId="{DF01A9A9-3A72-4FEB-A0EA-2A14C1EFD0FD}" srcOrd="2" destOrd="0" presId="urn:microsoft.com/office/officeart/2005/8/layout/gear1"/>
    <dgm:cxn modelId="{08F61DFA-906D-4925-AD57-487EE6795E01}" type="presParOf" srcId="{1A0CB858-C9B7-46D3-A1B3-CD953390CB0A}" destId="{30FA2728-1F9D-4AA0-BD9B-17F93F1F888C}" srcOrd="3" destOrd="0" presId="urn:microsoft.com/office/officeart/2005/8/layout/gear1"/>
    <dgm:cxn modelId="{924FE7E4-FFBA-47B6-BE2C-E1784F2E68AD}" type="presParOf" srcId="{1A0CB858-C9B7-46D3-A1B3-CD953390CB0A}" destId="{0C390CCA-E4DB-4358-9E9F-4CD584F9A04B}" srcOrd="4" destOrd="0" presId="urn:microsoft.com/office/officeart/2005/8/layout/gear1"/>
    <dgm:cxn modelId="{D2947EA2-7C1A-40A5-BDB9-078197E5D613}" type="presParOf" srcId="{1A0CB858-C9B7-46D3-A1B3-CD953390CB0A}" destId="{DC493D57-FF1F-4CDC-A9B4-72CB7EF09A02}" srcOrd="5" destOrd="0" presId="urn:microsoft.com/office/officeart/2005/8/layout/gear1"/>
    <dgm:cxn modelId="{BF3743CB-B51E-40BA-907E-38B07674EAAF}" type="presParOf" srcId="{1A0CB858-C9B7-46D3-A1B3-CD953390CB0A}" destId="{CC7CB3C2-59CE-4617-9B7F-5C066F776621}" srcOrd="6" destOrd="0" presId="urn:microsoft.com/office/officeart/2005/8/layout/gear1"/>
    <dgm:cxn modelId="{AAC199C2-EC98-4FB5-A653-9194415139A5}" type="presParOf" srcId="{1A0CB858-C9B7-46D3-A1B3-CD953390CB0A}" destId="{309A1AA7-94B6-4CCC-B52D-F63AE1B407EC}" srcOrd="7" destOrd="0" presId="urn:microsoft.com/office/officeart/2005/8/layout/gear1"/>
    <dgm:cxn modelId="{7D158DFF-05E5-4BDA-BE5B-0FB071029E3E}" type="presParOf" srcId="{1A0CB858-C9B7-46D3-A1B3-CD953390CB0A}" destId="{A1E48302-28EF-4B7C-A465-DF95F633FA4D}" srcOrd="8" destOrd="0" presId="urn:microsoft.com/office/officeart/2005/8/layout/gear1"/>
    <dgm:cxn modelId="{0245EBFE-EBD2-466E-B25A-0F373EF6AA95}" type="presParOf" srcId="{1A0CB858-C9B7-46D3-A1B3-CD953390CB0A}" destId="{4BE72B93-E5FA-4C79-9AC8-54A49AB59FCB}" srcOrd="9" destOrd="0" presId="urn:microsoft.com/office/officeart/2005/8/layout/gear1"/>
    <dgm:cxn modelId="{4DDC0094-C641-4F30-8F26-1717232942EA}" type="presParOf" srcId="{1A0CB858-C9B7-46D3-A1B3-CD953390CB0A}" destId="{0C32F421-2181-429B-9C80-3E0FE22812AC}" srcOrd="10" destOrd="0" presId="urn:microsoft.com/office/officeart/2005/8/layout/gear1"/>
    <dgm:cxn modelId="{A79C4DFE-158C-4249-97FF-3478FF5E07A0}" type="presParOf" srcId="{1A0CB858-C9B7-46D3-A1B3-CD953390CB0A}" destId="{64F06949-6769-4AAE-B9F7-8A668F0F8841}" srcOrd="11" destOrd="0" presId="urn:microsoft.com/office/officeart/2005/8/layout/gear1"/>
    <dgm:cxn modelId="{CF46389F-02AE-44A8-89CD-BF6F7762CEFD}" type="presParOf" srcId="{1A0CB858-C9B7-46D3-A1B3-CD953390CB0A}" destId="{356B7A0E-B4A0-4162-9487-2711BF5A5778}"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C3624-8D53-464F-A975-BB4F22227E0F}">
      <dsp:nvSpPr>
        <dsp:cNvPr id="0" name=""/>
        <dsp:cNvSpPr/>
      </dsp:nvSpPr>
      <dsp:spPr>
        <a:xfrm>
          <a:off x="2511597" y="1398625"/>
          <a:ext cx="1709430" cy="1709430"/>
        </a:xfrm>
        <a:prstGeom prst="gear9">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a:t>GAL</a:t>
          </a:r>
        </a:p>
      </dsp:txBody>
      <dsp:txXfrm>
        <a:off x="2855268" y="1799051"/>
        <a:ext cx="1022088" cy="878682"/>
      </dsp:txXfrm>
    </dsp:sp>
    <dsp:sp modelId="{30FA2728-1F9D-4AA0-BD9B-17F93F1F888C}">
      <dsp:nvSpPr>
        <dsp:cNvPr id="0" name=""/>
        <dsp:cNvSpPr/>
      </dsp:nvSpPr>
      <dsp:spPr>
        <a:xfrm>
          <a:off x="1517019" y="994577"/>
          <a:ext cx="1243222" cy="1243222"/>
        </a:xfrm>
        <a:prstGeom prst="gear6">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a:t>PAM</a:t>
          </a:r>
        </a:p>
      </dsp:txBody>
      <dsp:txXfrm>
        <a:off x="1830004" y="1309454"/>
        <a:ext cx="617252" cy="613468"/>
      </dsp:txXfrm>
    </dsp:sp>
    <dsp:sp modelId="{CC7CB3C2-59CE-4617-9B7F-5C066F776621}">
      <dsp:nvSpPr>
        <dsp:cNvPr id="0" name=""/>
        <dsp:cNvSpPr/>
      </dsp:nvSpPr>
      <dsp:spPr>
        <a:xfrm rot="20700000">
          <a:off x="2213350" y="136881"/>
          <a:ext cx="1218104" cy="1218104"/>
        </a:xfrm>
        <a:prstGeom prst="gear6">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a:t>LIDIK</a:t>
          </a:r>
        </a:p>
      </dsp:txBody>
      <dsp:txXfrm rot="-20700000">
        <a:off x="2480516" y="404047"/>
        <a:ext cx="683772" cy="683772"/>
      </dsp:txXfrm>
    </dsp:sp>
    <dsp:sp modelId="{0C32F421-2181-429B-9C80-3E0FE22812AC}">
      <dsp:nvSpPr>
        <dsp:cNvPr id="0" name=""/>
        <dsp:cNvSpPr/>
      </dsp:nvSpPr>
      <dsp:spPr>
        <a:xfrm>
          <a:off x="2368605" y="1147176"/>
          <a:ext cx="2188071" cy="2188071"/>
        </a:xfrm>
        <a:prstGeom prst="circularArrow">
          <a:avLst>
            <a:gd name="adj1" fmla="val 4687"/>
            <a:gd name="adj2" fmla="val 299029"/>
            <a:gd name="adj3" fmla="val 2483124"/>
            <a:gd name="adj4" fmla="val 15934385"/>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4F06949-6769-4AAE-B9F7-8A668F0F8841}">
      <dsp:nvSpPr>
        <dsp:cNvPr id="0" name=""/>
        <dsp:cNvSpPr/>
      </dsp:nvSpPr>
      <dsp:spPr>
        <a:xfrm>
          <a:off x="1296846" y="724161"/>
          <a:ext cx="1589770" cy="1589770"/>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56B7A0E-B4A0-4162-9487-2711BF5A5778}">
      <dsp:nvSpPr>
        <dsp:cNvPr id="0" name=""/>
        <dsp:cNvSpPr/>
      </dsp:nvSpPr>
      <dsp:spPr>
        <a:xfrm>
          <a:off x="1931590" y="-125267"/>
          <a:ext cx="1714092" cy="1714092"/>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A036A9-C2E2-4897-A70F-499977F70828}" type="datetimeFigureOut">
              <a:rPr lang="en-US" smtClean="0"/>
              <a:pPr/>
              <a:t>7/23/2019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BC1BA2-B638-4080-8655-0D90CB402E0A}" type="slidenum">
              <a:rPr lang="en-US" smtClean="0"/>
              <a:pPr/>
              <a:t>‹#›</a:t>
            </a:fld>
            <a:endParaRPr lang="en-US"/>
          </a:p>
        </p:txBody>
      </p:sp>
    </p:spTree>
    <p:extLst>
      <p:ext uri="{BB962C8B-B14F-4D97-AF65-F5344CB8AC3E}">
        <p14:creationId xmlns:p14="http://schemas.microsoft.com/office/powerpoint/2010/main" val="1889574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7.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9.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30.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31.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2.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3.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4.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5.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6.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8.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9.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40.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41.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42.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3.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4.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5.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6.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9.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50.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51.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52.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53.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4.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5.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6.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7.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8.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60.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61.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62.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63.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64.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5.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6.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7.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8.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1.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2.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3.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4.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5.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6.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7.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8.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9.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0.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2.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3.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4.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5.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6.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87.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88.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89.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0.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1.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3.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4.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5.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6.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97.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98.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99.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0.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1.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2.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3.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4.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5.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6.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7.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08.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09.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0.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1.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2.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3.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4.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5.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6.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7.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18.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1819227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322015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889917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5B10D4-406A-4AB2-9490-080E7D0F8271}" type="datetimeFigureOut">
              <a:rPr lang="en-US" smtClean="0"/>
              <a:pPr/>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401806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5B10D4-406A-4AB2-9490-080E7D0F8271}" type="datetimeFigureOut">
              <a:rPr lang="en-US" smtClean="0"/>
              <a:pPr/>
              <a:t>7/23/2019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242976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5B10D4-406A-4AB2-9490-080E7D0F8271}" type="datetimeFigureOut">
              <a:rPr lang="en-US" smtClean="0"/>
              <a:pPr/>
              <a:t>7/23/2019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1890634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B10D4-406A-4AB2-9490-080E7D0F8271}" type="datetimeFigureOut">
              <a:rPr lang="en-US" smtClean="0"/>
              <a:pPr/>
              <a:t>7/23/2019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785725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B5B10D4-406A-4AB2-9490-080E7D0F8271}" type="datetimeFigureOut">
              <a:rPr lang="en-US" smtClean="0"/>
              <a:pPr/>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2937333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B5B10D4-406A-4AB2-9490-080E7D0F8271}" type="datetimeFigureOut">
              <a:rPr lang="en-US" smtClean="0"/>
              <a:pPr/>
              <a:t>7/23/2019</a:t>
            </a:fld>
            <a:endParaRPr lang="en-US"/>
          </a:p>
        </p:txBody>
      </p:sp>
      <p:sp>
        <p:nvSpPr>
          <p:cNvPr id="6" name="Footer Placeholder 5"/>
          <p:cNvSpPr>
            <a:spLocks noGrp="1"/>
          </p:cNvSpPr>
          <p:nvPr>
            <p:ph type="ftr" sz="quarter" idx="11"/>
          </p:nvPr>
        </p:nvSpPr>
        <p:spPr>
          <a:xfrm>
            <a:off x="533400" y="6172200"/>
            <a:ext cx="5811724" cy="365125"/>
          </a:xfrm>
        </p:spPr>
        <p:txBody>
          <a:bodyPr/>
          <a:lstStyle/>
          <a:p>
            <a:endParaRPr lang="en-US"/>
          </a:p>
        </p:txBody>
      </p:sp>
      <p:sp>
        <p:nvSpPr>
          <p:cNvPr id="7" name="Slide Number Placeholder 6"/>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1052601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7B5B10D4-406A-4AB2-9490-080E7D0F8271}" type="datetimeFigureOut">
              <a:rPr lang="en-US" smtClean="0"/>
              <a:pPr/>
              <a:t>7/23/2019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890526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2815223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4355369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20308706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7616345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084993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31474359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B10D4-406A-4AB2-9490-080E7D0F8271}"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0F088-7477-4396-A484-A736ECE913D6}" type="slidenum">
              <a:rPr lang="en-US" smtClean="0"/>
              <a:pPr/>
              <a:t>‹#›</a:t>
            </a:fld>
            <a:endParaRPr lang="en-US"/>
          </a:p>
        </p:txBody>
      </p:sp>
    </p:spTree>
    <p:extLst>
      <p:ext uri="{BB962C8B-B14F-4D97-AF65-F5344CB8AC3E}">
        <p14:creationId xmlns:p14="http://schemas.microsoft.com/office/powerpoint/2010/main" val="21562076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712320" y="3136901"/>
            <a:ext cx="911469"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445477" y="3055939"/>
            <a:ext cx="6947389"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540727" y="4559301"/>
            <a:ext cx="6756888"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1" name="Rectangle 10"/>
          <p:cNvSpPr/>
          <p:nvPr/>
        </p:nvSpPr>
        <p:spPr>
          <a:xfrm>
            <a:off x="539261" y="3140075"/>
            <a:ext cx="6759820"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662" cap="all" spc="277" baseline="0">
                <a:solidFill>
                  <a:srgbClr val="FFFFFF"/>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40"/>
            <a:ext cx="6629400" cy="1219201"/>
          </a:xfrm>
        </p:spPr>
        <p:txBody>
          <a:bodyPr anchor="b" anchorCtr="0">
            <a:noAutofit/>
          </a:bodyPr>
          <a:lstStyle>
            <a:lvl1pPr>
              <a:defRPr sz="3692">
                <a:solidFill>
                  <a:schemeClr val="accent1">
                    <a:lumMod val="50000"/>
                  </a:schemeClr>
                </a:solidFill>
              </a:defRPr>
            </a:lvl1pPr>
          </a:lstStyle>
          <a:p>
            <a:r>
              <a:rPr lang="en-US" smtClean="0"/>
              <a:t>Click to edit Master title style</a:t>
            </a:r>
            <a:endParaRPr lang="en-US" dirty="0"/>
          </a:p>
        </p:txBody>
      </p:sp>
      <p:sp>
        <p:nvSpPr>
          <p:cNvPr id="12"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3"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4" name="Slide Number Placeholder 5"/>
          <p:cNvSpPr>
            <a:spLocks noGrp="1"/>
          </p:cNvSpPr>
          <p:nvPr>
            <p:ph type="sldNum" sz="quarter" idx="12"/>
          </p:nvPr>
        </p:nvSpPr>
        <p:spPr>
          <a:xfrm>
            <a:off x="7787054" y="4625975"/>
            <a:ext cx="762000" cy="457200"/>
          </a:xfrm>
        </p:spPr>
        <p:txBody>
          <a:bodyPr/>
          <a:lstStyle>
            <a:lvl1pPr algn="ctr" eaLnBrk="1" hangingPunct="1">
              <a:defRPr sz="2585" b="1">
                <a:solidFill>
                  <a:srgbClr val="47534C"/>
                </a:solidFill>
                <a:latin typeface="Times New Roman" panose="02020603050405020304" pitchFamily="18" charset="0"/>
              </a:defRPr>
            </a:lvl1pPr>
          </a:lstStyle>
          <a:p>
            <a:pPr defTabSz="844083" fontAlgn="base">
              <a:spcBef>
                <a:spcPct val="0"/>
              </a:spcBef>
              <a:spcAft>
                <a:spcPct val="0"/>
              </a:spcAft>
            </a:pPr>
            <a:fld id="{1D27C545-61DF-418D-9D46-6AD995031859}"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9312724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2783BDF7-BB51-47E3-8EE3-82EECFB2451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901262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451978"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8569" y="3048001"/>
            <a:ext cx="8031774"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4541839"/>
            <a:ext cx="7817826"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675543" y="3124200"/>
            <a:ext cx="7817826"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1"/>
          <p:cNvSpPr>
            <a:spLocks noGrp="1"/>
          </p:cNvSpPr>
          <p:nvPr>
            <p:ph type="title"/>
          </p:nvPr>
        </p:nvSpPr>
        <p:spPr>
          <a:xfrm>
            <a:off x="736456" y="3200403"/>
            <a:ext cx="7696200" cy="1295401"/>
          </a:xfrm>
        </p:spPr>
        <p:txBody>
          <a:bodyPr anchor="b" anchorCtr="0">
            <a:noAutofit/>
          </a:bodyPr>
          <a:lstStyle>
            <a:lvl1pPr algn="ctr" defTabSz="844083" rtl="0" eaLnBrk="1" latinLnBrk="0" hangingPunct="1">
              <a:spcBef>
                <a:spcPct val="0"/>
              </a:spcBef>
              <a:buNone/>
              <a:defRPr lang="en-US" sz="3692"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36456" y="4607554"/>
            <a:ext cx="7696200" cy="523783"/>
          </a:xfrm>
        </p:spPr>
        <p:txBody>
          <a:bodyPr anchor="ctr">
            <a:normAutofit/>
          </a:bodyPr>
          <a:lstStyle>
            <a:lvl1pPr marL="0" indent="0" algn="ctr">
              <a:buNone/>
              <a:defRPr sz="1846" cap="all" spc="231" baseline="0">
                <a:solidFill>
                  <a:srgbClr val="FFFFFF"/>
                </a:solidFill>
              </a:defRPr>
            </a:lvl1pPr>
            <a:lvl2pPr marL="422041" indent="0">
              <a:buNone/>
              <a:defRPr sz="1662">
                <a:solidFill>
                  <a:schemeClr val="tx1">
                    <a:tint val="75000"/>
                  </a:schemeClr>
                </a:solidFill>
              </a:defRPr>
            </a:lvl2pPr>
            <a:lvl3pPr marL="844083" indent="0">
              <a:buNone/>
              <a:defRPr sz="1477">
                <a:solidFill>
                  <a:schemeClr val="tx1">
                    <a:tint val="75000"/>
                  </a:schemeClr>
                </a:solidFill>
              </a:defRPr>
            </a:lvl3pPr>
            <a:lvl4pPr marL="1266124" indent="0">
              <a:buNone/>
              <a:defRPr sz="1292">
                <a:solidFill>
                  <a:schemeClr val="tx1">
                    <a:tint val="75000"/>
                  </a:schemeClr>
                </a:solidFill>
              </a:defRPr>
            </a:lvl4pPr>
            <a:lvl5pPr marL="1688165" indent="0">
              <a:buNone/>
              <a:defRPr sz="1292">
                <a:solidFill>
                  <a:schemeClr val="tx1">
                    <a:tint val="75000"/>
                  </a:schemeClr>
                </a:solidFill>
              </a:defRPr>
            </a:lvl5pPr>
            <a:lvl6pPr marL="2110207" indent="0">
              <a:buNone/>
              <a:defRPr sz="1292">
                <a:solidFill>
                  <a:schemeClr val="tx1">
                    <a:tint val="75000"/>
                  </a:schemeClr>
                </a:solidFill>
              </a:defRPr>
            </a:lvl6pPr>
            <a:lvl7pPr marL="2532248" indent="0">
              <a:buNone/>
              <a:defRPr sz="1292">
                <a:solidFill>
                  <a:schemeClr val="tx1">
                    <a:tint val="75000"/>
                  </a:schemeClr>
                </a:solidFill>
              </a:defRPr>
            </a:lvl7pPr>
            <a:lvl8pPr marL="2954289" indent="0">
              <a:buNone/>
              <a:defRPr sz="1292">
                <a:solidFill>
                  <a:schemeClr val="tx1">
                    <a:tint val="75000"/>
                  </a:schemeClr>
                </a:solidFill>
              </a:defRPr>
            </a:lvl8pPr>
            <a:lvl9pPr marL="3376331" indent="0">
              <a:buNone/>
              <a:defRPr sz="1292">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5174158-3E7F-4612-B9D3-E7A1252B104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0430207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8A9763C2-E5E2-479C-BDF8-92759E1629F6}"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2567359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9" y="1722438"/>
            <a:ext cx="4041775"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9" y="2438400"/>
            <a:ext cx="4041775"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DAC45A2-CAF9-4A1A-AEEA-9B63A8404318}"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0232871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444A7953-27B7-4F77-BDC5-A33A3C8BC43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276684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3" name="Rounded Rectangle 2"/>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 name="Date Placeholder 1"/>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2"/>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3"/>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5EB5132-46D3-4ADE-99A9-B7AA35F86E0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7838585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1643064"/>
            <a:ext cx="2485292"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Content Placeholder 2"/>
          <p:cNvSpPr>
            <a:spLocks noGrp="1"/>
          </p:cNvSpPr>
          <p:nvPr>
            <p:ph idx="1"/>
          </p:nvPr>
        </p:nvSpPr>
        <p:spPr>
          <a:xfrm>
            <a:off x="3886200" y="685800"/>
            <a:ext cx="4572000" cy="5257802"/>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369"/>
              </a:spcBef>
              <a:buNone/>
              <a:defRPr sz="1292">
                <a:solidFill>
                  <a:schemeClr val="accent1">
                    <a:lumMod val="50000"/>
                  </a:schemeClr>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lstStyle>
            <a:lvl1pPr algn="l">
              <a:defRPr sz="1846" b="0">
                <a:solidFill>
                  <a:schemeClr val="accent1">
                    <a:lumMod val="75000"/>
                  </a:schemeClr>
                </a:solidFill>
              </a:defRPr>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0" name="Footer Placeholder 5"/>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Slide Number Placeholder 6"/>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0119764-E2FF-4934-8A4A-F9CD460AC79D}"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6493661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62001" y="5029201"/>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914400" y="5638800"/>
            <a:ext cx="7328389"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605204" y="5075238"/>
            <a:ext cx="7946780"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56289" y="5656600"/>
            <a:ext cx="7244736" cy="401715"/>
          </a:xfrm>
        </p:spPr>
        <p:txBody>
          <a:bodyPr anchor="ctr">
            <a:normAutofit/>
          </a:bodyPr>
          <a:lstStyle>
            <a:lvl1pPr marL="0" indent="0" algn="ctr">
              <a:buNone/>
              <a:defRPr sz="1385" cap="all" spc="231" baseline="0">
                <a:solidFill>
                  <a:srgbClr val="FFFFFF"/>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914400" y="5105444"/>
            <a:ext cx="7328514" cy="523043"/>
          </a:xfrm>
        </p:spPr>
        <p:txBody>
          <a:bodyPr anchorCtr="0"/>
          <a:lstStyle>
            <a:lvl1pPr algn="ctr">
              <a:defRPr sz="1846" b="0">
                <a:solidFill>
                  <a:schemeClr val="accent1">
                    <a:lumMod val="75000"/>
                  </a:schemeClr>
                </a:solidFill>
              </a:defRPr>
            </a:lvl1pPr>
          </a:lstStyle>
          <a:p>
            <a:r>
              <a:rPr lang="en-US" smtClean="0"/>
              <a:t>Click to edit Master title style</a:t>
            </a:r>
            <a:endParaRPr lang="en-US" dirty="0"/>
          </a:p>
        </p:txBody>
      </p:sp>
      <p:sp>
        <p:nvSpPr>
          <p:cNvPr id="11"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6"/>
          <p:cNvSpPr>
            <a:spLocks noGrp="1"/>
          </p:cNvSpPr>
          <p:nvPr>
            <p:ph type="sldNum" sz="quarter" idx="11"/>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425C0B7B-3CC9-4AB7-BACD-A5DC396AA345}" type="slidenum">
              <a:rPr lang="en-US" altLang="en-US" smtClean="0"/>
              <a:pPr defTabSz="844083" fontAlgn="base">
                <a:spcBef>
                  <a:spcPct val="0"/>
                </a:spcBef>
                <a:spcAft>
                  <a:spcPct val="0"/>
                </a:spcAft>
              </a:pPr>
              <a:t>‹#›</a:t>
            </a:fld>
            <a:endParaRPr lang="en-US" altLang="en-US" smtClean="0"/>
          </a:p>
        </p:txBody>
      </p:sp>
      <p:sp>
        <p:nvSpPr>
          <p:cNvPr id="13" name="Footer Placeholder 5"/>
          <p:cNvSpPr>
            <a:spLocks noGrp="1"/>
          </p:cNvSpPr>
          <p:nvPr>
            <p:ph type="ftr" sz="quarter" idx="12"/>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Tree>
    <p:extLst>
      <p:ext uri="{BB962C8B-B14F-4D97-AF65-F5344CB8AC3E}">
        <p14:creationId xmlns:p14="http://schemas.microsoft.com/office/powerpoint/2010/main" val="1413281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77D890D-50E7-4C37-B54F-488869268315}"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8230175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6860931" y="228600"/>
            <a:ext cx="1861038"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 name="Rectangle 4"/>
          <p:cNvSpPr/>
          <p:nvPr/>
        </p:nvSpPr>
        <p:spPr>
          <a:xfrm>
            <a:off x="6954716" y="350839"/>
            <a:ext cx="1673469"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Vertical Title 1"/>
          <p:cNvSpPr>
            <a:spLocks noGrp="1"/>
          </p:cNvSpPr>
          <p:nvPr>
            <p:ph type="title" orient="vert"/>
          </p:nvPr>
        </p:nvSpPr>
        <p:spPr>
          <a:xfrm>
            <a:off x="7048599" y="395471"/>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1043"/>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558E3397-5F21-4A9A-A9A3-48DA2D0D4636}"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4074312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A5BD29FE-0DC3-4A34-8AE8-375AEF60B54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1426577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0"/>
          <p:cNvSpPr>
            <a:spLocks noGrp="1" noChangeArrowheads="1"/>
          </p:cNvSpPr>
          <p:nvPr>
            <p:ph type="dt" sz="half" idx="10"/>
          </p:nvPr>
        </p:nvSpPr>
        <p:spPr/>
        <p:txBody>
          <a:bodyPr/>
          <a:lstStyle>
            <a:lvl1pPr algn="ct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Rectangle 41"/>
          <p:cNvSpPr>
            <a:spLocks noGrp="1" noChangeArrowheads="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Rectangle 42"/>
          <p:cNvSpPr>
            <a:spLocks noGrp="1" noChangeArrowheads="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2831EB90-2B36-45DA-ACB7-02CAA21BCA8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5514865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85800" y="1981200"/>
            <a:ext cx="7772400" cy="4114800"/>
          </a:xfrm>
        </p:spPr>
        <p:txBody>
          <a:bodyPr rtlCol="0">
            <a:normAutofit/>
          </a:bodyPr>
          <a:lstStyle/>
          <a:p>
            <a:pPr lvl="0"/>
            <a:endParaRPr lang="en-GB" noProof="0" smtClean="0"/>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4AACB055-ACD6-4DD1-9BC7-1974E64083F7}"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6468402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712320" y="3136901"/>
            <a:ext cx="911469"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445477" y="3055939"/>
            <a:ext cx="6947389"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540727" y="4559301"/>
            <a:ext cx="6756888"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1" name="Rectangle 10"/>
          <p:cNvSpPr/>
          <p:nvPr/>
        </p:nvSpPr>
        <p:spPr>
          <a:xfrm>
            <a:off x="539261" y="3140075"/>
            <a:ext cx="6759820"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662" cap="all" spc="277" baseline="0">
                <a:solidFill>
                  <a:srgbClr val="FFFFFF"/>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40"/>
            <a:ext cx="6629400" cy="1219201"/>
          </a:xfrm>
        </p:spPr>
        <p:txBody>
          <a:bodyPr anchor="b" anchorCtr="0">
            <a:noAutofit/>
          </a:bodyPr>
          <a:lstStyle>
            <a:lvl1pPr>
              <a:defRPr sz="3692">
                <a:solidFill>
                  <a:schemeClr val="accent1">
                    <a:lumMod val="50000"/>
                  </a:schemeClr>
                </a:solidFill>
              </a:defRPr>
            </a:lvl1pPr>
          </a:lstStyle>
          <a:p>
            <a:r>
              <a:rPr lang="en-US" smtClean="0"/>
              <a:t>Click to edit Master title style</a:t>
            </a:r>
            <a:endParaRPr lang="en-US" dirty="0"/>
          </a:p>
        </p:txBody>
      </p:sp>
      <p:sp>
        <p:nvSpPr>
          <p:cNvPr id="12"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3"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4" name="Slide Number Placeholder 5"/>
          <p:cNvSpPr>
            <a:spLocks noGrp="1"/>
          </p:cNvSpPr>
          <p:nvPr>
            <p:ph type="sldNum" sz="quarter" idx="12"/>
          </p:nvPr>
        </p:nvSpPr>
        <p:spPr>
          <a:xfrm>
            <a:off x="7787054" y="4625975"/>
            <a:ext cx="762000" cy="457200"/>
          </a:xfrm>
        </p:spPr>
        <p:txBody>
          <a:bodyPr/>
          <a:lstStyle>
            <a:lvl1pPr algn="ctr" eaLnBrk="1" hangingPunct="1">
              <a:defRPr sz="2585" b="1">
                <a:solidFill>
                  <a:srgbClr val="47534C"/>
                </a:solidFill>
                <a:latin typeface="Times New Roman" panose="02020603050405020304" pitchFamily="18" charset="0"/>
              </a:defRPr>
            </a:lvl1pPr>
          </a:lstStyle>
          <a:p>
            <a:pPr defTabSz="844083" fontAlgn="base">
              <a:spcBef>
                <a:spcPct val="0"/>
              </a:spcBef>
              <a:spcAft>
                <a:spcPct val="0"/>
              </a:spcAft>
            </a:pPr>
            <a:fld id="{DA467E9B-B19E-488C-9621-D54195EF5F7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6869587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24196C48-4AB5-430B-A96C-A550215A37A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6164407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451978"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8569" y="3048001"/>
            <a:ext cx="8031774"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4541839"/>
            <a:ext cx="7817826"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675543" y="3124200"/>
            <a:ext cx="7817826"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1"/>
          <p:cNvSpPr>
            <a:spLocks noGrp="1"/>
          </p:cNvSpPr>
          <p:nvPr>
            <p:ph type="title"/>
          </p:nvPr>
        </p:nvSpPr>
        <p:spPr>
          <a:xfrm>
            <a:off x="736456" y="3200403"/>
            <a:ext cx="7696200" cy="1295401"/>
          </a:xfrm>
        </p:spPr>
        <p:txBody>
          <a:bodyPr anchor="b" anchorCtr="0">
            <a:noAutofit/>
          </a:bodyPr>
          <a:lstStyle>
            <a:lvl1pPr algn="ctr" defTabSz="844083" rtl="0" eaLnBrk="1" latinLnBrk="0" hangingPunct="1">
              <a:spcBef>
                <a:spcPct val="0"/>
              </a:spcBef>
              <a:buNone/>
              <a:defRPr lang="en-US" sz="3692"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36456" y="4607550"/>
            <a:ext cx="7696200" cy="523783"/>
          </a:xfrm>
        </p:spPr>
        <p:txBody>
          <a:bodyPr anchor="ctr">
            <a:normAutofit/>
          </a:bodyPr>
          <a:lstStyle>
            <a:lvl1pPr marL="0" indent="0" algn="ctr">
              <a:buNone/>
              <a:defRPr sz="1846" cap="all" spc="231" baseline="0">
                <a:solidFill>
                  <a:srgbClr val="FFFFFF"/>
                </a:solidFill>
              </a:defRPr>
            </a:lvl1pPr>
            <a:lvl2pPr marL="422041" indent="0">
              <a:buNone/>
              <a:defRPr sz="1662">
                <a:solidFill>
                  <a:schemeClr val="tx1">
                    <a:tint val="75000"/>
                  </a:schemeClr>
                </a:solidFill>
              </a:defRPr>
            </a:lvl2pPr>
            <a:lvl3pPr marL="844083" indent="0">
              <a:buNone/>
              <a:defRPr sz="1477">
                <a:solidFill>
                  <a:schemeClr val="tx1">
                    <a:tint val="75000"/>
                  </a:schemeClr>
                </a:solidFill>
              </a:defRPr>
            </a:lvl3pPr>
            <a:lvl4pPr marL="1266124" indent="0">
              <a:buNone/>
              <a:defRPr sz="1292">
                <a:solidFill>
                  <a:schemeClr val="tx1">
                    <a:tint val="75000"/>
                  </a:schemeClr>
                </a:solidFill>
              </a:defRPr>
            </a:lvl4pPr>
            <a:lvl5pPr marL="1688165" indent="0">
              <a:buNone/>
              <a:defRPr sz="1292">
                <a:solidFill>
                  <a:schemeClr val="tx1">
                    <a:tint val="75000"/>
                  </a:schemeClr>
                </a:solidFill>
              </a:defRPr>
            </a:lvl5pPr>
            <a:lvl6pPr marL="2110207" indent="0">
              <a:buNone/>
              <a:defRPr sz="1292">
                <a:solidFill>
                  <a:schemeClr val="tx1">
                    <a:tint val="75000"/>
                  </a:schemeClr>
                </a:solidFill>
              </a:defRPr>
            </a:lvl6pPr>
            <a:lvl7pPr marL="2532248" indent="0">
              <a:buNone/>
              <a:defRPr sz="1292">
                <a:solidFill>
                  <a:schemeClr val="tx1">
                    <a:tint val="75000"/>
                  </a:schemeClr>
                </a:solidFill>
              </a:defRPr>
            </a:lvl7pPr>
            <a:lvl8pPr marL="2954289" indent="0">
              <a:buNone/>
              <a:defRPr sz="1292">
                <a:solidFill>
                  <a:schemeClr val="tx1">
                    <a:tint val="75000"/>
                  </a:schemeClr>
                </a:solidFill>
              </a:defRPr>
            </a:lvl8pPr>
            <a:lvl9pPr marL="3376331" indent="0">
              <a:buNone/>
              <a:defRPr sz="1292">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55F9CA5C-79B9-429A-BA36-DD3834BB218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0077100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2DE2E34-D904-4AB8-ABB3-A5FD02C1179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2725913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9" y="1722438"/>
            <a:ext cx="4041775"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9" y="2438400"/>
            <a:ext cx="4041775"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B2EEABE5-8A8A-4134-AEC3-8C041C7EC6FA}"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0325879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BD2033D1-DE00-4E28-9002-C96F6BCFA7D4}"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57315217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3" name="Rounded Rectangle 2"/>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 name="Date Placeholder 1"/>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2"/>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3"/>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86204802-AEB4-44F1-9BB9-A672F2BB0C98}"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918461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1643064"/>
            <a:ext cx="2485292"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Content Placeholder 2"/>
          <p:cNvSpPr>
            <a:spLocks noGrp="1"/>
          </p:cNvSpPr>
          <p:nvPr>
            <p:ph idx="1"/>
          </p:nvPr>
        </p:nvSpPr>
        <p:spPr>
          <a:xfrm>
            <a:off x="3886200" y="685800"/>
            <a:ext cx="4572000" cy="5257802"/>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369"/>
              </a:spcBef>
              <a:buNone/>
              <a:defRPr sz="1292">
                <a:solidFill>
                  <a:schemeClr val="accent1">
                    <a:lumMod val="50000"/>
                  </a:schemeClr>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lstStyle>
            <a:lvl1pPr algn="l">
              <a:defRPr sz="1846" b="0">
                <a:solidFill>
                  <a:schemeClr val="accent1">
                    <a:lumMod val="75000"/>
                  </a:schemeClr>
                </a:solidFill>
              </a:defRPr>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0" name="Footer Placeholder 5"/>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Slide Number Placeholder 6"/>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8ED1A91-B559-451B-A1B8-0EF1C11E97D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5489422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62001" y="5029201"/>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914400" y="5638800"/>
            <a:ext cx="7328389"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605204" y="5075238"/>
            <a:ext cx="7946780"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56289" y="5656596"/>
            <a:ext cx="7244736" cy="401715"/>
          </a:xfrm>
        </p:spPr>
        <p:txBody>
          <a:bodyPr anchor="ctr">
            <a:normAutofit/>
          </a:bodyPr>
          <a:lstStyle>
            <a:lvl1pPr marL="0" indent="0" algn="ctr">
              <a:buNone/>
              <a:defRPr sz="1385" cap="all" spc="231" baseline="0">
                <a:solidFill>
                  <a:srgbClr val="FFFFFF"/>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914400" y="5105440"/>
            <a:ext cx="7328514" cy="523043"/>
          </a:xfrm>
        </p:spPr>
        <p:txBody>
          <a:bodyPr anchorCtr="0"/>
          <a:lstStyle>
            <a:lvl1pPr algn="ctr">
              <a:defRPr sz="1846" b="0">
                <a:solidFill>
                  <a:schemeClr val="accent1">
                    <a:lumMod val="75000"/>
                  </a:schemeClr>
                </a:solidFill>
              </a:defRPr>
            </a:lvl1pPr>
          </a:lstStyle>
          <a:p>
            <a:r>
              <a:rPr lang="en-US" smtClean="0"/>
              <a:t>Click to edit Master title style</a:t>
            </a:r>
            <a:endParaRPr lang="en-US" dirty="0"/>
          </a:p>
        </p:txBody>
      </p:sp>
      <p:sp>
        <p:nvSpPr>
          <p:cNvPr id="11"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6"/>
          <p:cNvSpPr>
            <a:spLocks noGrp="1"/>
          </p:cNvSpPr>
          <p:nvPr>
            <p:ph type="sldNum" sz="quarter" idx="11"/>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CA66958-4988-42AE-A38E-8B260C334C8C}" type="slidenum">
              <a:rPr lang="en-US" altLang="en-US" smtClean="0"/>
              <a:pPr defTabSz="844083" fontAlgn="base">
                <a:spcBef>
                  <a:spcPct val="0"/>
                </a:spcBef>
                <a:spcAft>
                  <a:spcPct val="0"/>
                </a:spcAft>
              </a:pPr>
              <a:t>‹#›</a:t>
            </a:fld>
            <a:endParaRPr lang="en-US" altLang="en-US" smtClean="0"/>
          </a:p>
        </p:txBody>
      </p:sp>
      <p:sp>
        <p:nvSpPr>
          <p:cNvPr id="13" name="Footer Placeholder 5"/>
          <p:cNvSpPr>
            <a:spLocks noGrp="1"/>
          </p:cNvSpPr>
          <p:nvPr>
            <p:ph type="ftr" sz="quarter" idx="12"/>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Tree>
    <p:extLst>
      <p:ext uri="{BB962C8B-B14F-4D97-AF65-F5344CB8AC3E}">
        <p14:creationId xmlns:p14="http://schemas.microsoft.com/office/powerpoint/2010/main" val="3104366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21F64F5-C785-4CE7-9F83-ABC7E212506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7386971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6860931" y="228600"/>
            <a:ext cx="1861038"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 name="Rectangle 4"/>
          <p:cNvSpPr/>
          <p:nvPr/>
        </p:nvSpPr>
        <p:spPr>
          <a:xfrm>
            <a:off x="6954716" y="350839"/>
            <a:ext cx="1673469"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Vertical Title 1"/>
          <p:cNvSpPr>
            <a:spLocks noGrp="1"/>
          </p:cNvSpPr>
          <p:nvPr>
            <p:ph type="title" orient="vert"/>
          </p:nvPr>
        </p:nvSpPr>
        <p:spPr>
          <a:xfrm>
            <a:off x="7048597" y="39546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103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F344AD2-0584-4964-8034-6113A1B3CC51}"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9893530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BED3EDEC-E930-4A29-B11A-04F29630245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5985665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0"/>
          <p:cNvSpPr>
            <a:spLocks noGrp="1" noChangeArrowheads="1"/>
          </p:cNvSpPr>
          <p:nvPr>
            <p:ph type="dt" sz="half" idx="10"/>
          </p:nvPr>
        </p:nvSpPr>
        <p:spPr/>
        <p:txBody>
          <a:bodyPr/>
          <a:lstStyle>
            <a:lvl1pPr algn="ct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Rectangle 41"/>
          <p:cNvSpPr>
            <a:spLocks noGrp="1" noChangeArrowheads="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Rectangle 42"/>
          <p:cNvSpPr>
            <a:spLocks noGrp="1" noChangeArrowheads="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44B849A-577E-4CCB-A682-068D881F8E05}"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3269998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85800" y="1981200"/>
            <a:ext cx="7772400" cy="4114800"/>
          </a:xfrm>
        </p:spPr>
        <p:txBody>
          <a:bodyPr rtlCol="0">
            <a:normAutofit/>
          </a:bodyPr>
          <a:lstStyle/>
          <a:p>
            <a:pPr lvl="0"/>
            <a:endParaRPr lang="en-GB" noProof="0" smtClean="0"/>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9B19C27-357F-4186-ADF8-BF790FE7C87D}"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8403354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2"/>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22041" indent="0" algn="ctr">
              <a:buNone/>
              <a:defRPr/>
            </a:lvl2pPr>
            <a:lvl3pPr marL="844083" indent="0" algn="ctr">
              <a:buNone/>
              <a:defRPr/>
            </a:lvl3pPr>
            <a:lvl4pPr marL="1266124" indent="0" algn="ctr">
              <a:buNone/>
              <a:defRPr/>
            </a:lvl4pPr>
            <a:lvl5pPr marL="1688165" indent="0" algn="ctr">
              <a:buNone/>
              <a:defRPr/>
            </a:lvl5pPr>
            <a:lvl6pPr marL="2110207" indent="0" algn="ctr">
              <a:buNone/>
              <a:defRPr/>
            </a:lvl6pPr>
            <a:lvl7pPr marL="2532248" indent="0" algn="ctr">
              <a:buNone/>
              <a:defRPr/>
            </a:lvl7pPr>
            <a:lvl8pPr marL="2954289" indent="0" algn="ctr">
              <a:buNone/>
              <a:defRPr/>
            </a:lvl8pPr>
            <a:lvl9pPr marL="3376331"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21F92F97-6CF5-4E55-9A50-A09DBCFD8B7A}"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35882869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C88BFCD6-E834-4AF0-B510-99A41D5E3F67}"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8134371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435" y="4406947"/>
            <a:ext cx="7772400" cy="1362075"/>
          </a:xfrm>
        </p:spPr>
        <p:txBody>
          <a:bodyPr anchor="t"/>
          <a:lstStyle>
            <a:lvl1pPr algn="l">
              <a:defRPr sz="3692" b="1" cap="all"/>
            </a:lvl1pPr>
          </a:lstStyle>
          <a:p>
            <a:r>
              <a:rPr lang="en-US" smtClean="0"/>
              <a:t>Click to edit Master title style</a:t>
            </a:r>
            <a:endParaRPr lang="en-GB"/>
          </a:p>
        </p:txBody>
      </p:sp>
      <p:sp>
        <p:nvSpPr>
          <p:cNvPr id="3" name="Text Placeholder 2"/>
          <p:cNvSpPr>
            <a:spLocks noGrp="1"/>
          </p:cNvSpPr>
          <p:nvPr>
            <p:ph type="body" idx="1"/>
          </p:nvPr>
        </p:nvSpPr>
        <p:spPr>
          <a:xfrm>
            <a:off x="722435" y="2906713"/>
            <a:ext cx="7772400" cy="1500187"/>
          </a:xfrm>
        </p:spPr>
        <p:txBody>
          <a:bodyPr anchor="b"/>
          <a:lstStyle>
            <a:lvl1pPr marL="0" indent="0">
              <a:buNone/>
              <a:defRPr sz="1846"/>
            </a:lvl1pPr>
            <a:lvl2pPr marL="422041" indent="0">
              <a:buNone/>
              <a:defRPr sz="1662"/>
            </a:lvl2pPr>
            <a:lvl3pPr marL="844083" indent="0">
              <a:buNone/>
              <a:defRPr sz="1477"/>
            </a:lvl3pPr>
            <a:lvl4pPr marL="1266124" indent="0">
              <a:buNone/>
              <a:defRPr sz="1292"/>
            </a:lvl4pPr>
            <a:lvl5pPr marL="1688165" indent="0">
              <a:buNone/>
              <a:defRPr sz="1292"/>
            </a:lvl5pPr>
            <a:lvl6pPr marL="2110207" indent="0">
              <a:buNone/>
              <a:defRPr sz="1292"/>
            </a:lvl6pPr>
            <a:lvl7pPr marL="2532248" indent="0">
              <a:buNone/>
              <a:defRPr sz="1292"/>
            </a:lvl7pPr>
            <a:lvl8pPr marL="2954289" indent="0">
              <a:buNone/>
              <a:defRPr sz="1292"/>
            </a:lvl8pPr>
            <a:lvl9pPr marL="3376331" indent="0">
              <a:buNone/>
              <a:defRPr sz="1292"/>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22F1B6C4-EB88-4469-ACFC-F8D1C9E5B4F1}"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14186892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3" y="1981200"/>
            <a:ext cx="3815862" cy="4114800"/>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2338" y="1981200"/>
            <a:ext cx="3815862" cy="4114800"/>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417EA62F-B69E-4796-889F-17F2B8DFD2B9}"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224028174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066"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066"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293" y="1535113"/>
            <a:ext cx="4041531"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293" y="2174875"/>
            <a:ext cx="4041531"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6E577E27-145B-4C8F-9E7B-D67A53F14D42}"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3022028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7F613E8D-78AB-4103-86AD-177A5A5D6CE9}"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33284231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B9974E39-6D08-4C9F-A591-6CEE491E1E39}"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7908722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7" y="273050"/>
            <a:ext cx="3008435" cy="1162050"/>
          </a:xfrm>
        </p:spPr>
        <p:txBody>
          <a:bodyPr anchor="b"/>
          <a:lstStyle>
            <a:lvl1pPr algn="l">
              <a:defRPr sz="1846" b="1"/>
            </a:lvl1pPr>
          </a:lstStyle>
          <a:p>
            <a:r>
              <a:rPr lang="en-US" smtClean="0"/>
              <a:t>Click to edit Master title style</a:t>
            </a:r>
            <a:endParaRPr lang="en-GB"/>
          </a:p>
        </p:txBody>
      </p:sp>
      <p:sp>
        <p:nvSpPr>
          <p:cNvPr id="3" name="Content Placeholder 2"/>
          <p:cNvSpPr>
            <a:spLocks noGrp="1"/>
          </p:cNvSpPr>
          <p:nvPr>
            <p:ph idx="1"/>
          </p:nvPr>
        </p:nvSpPr>
        <p:spPr>
          <a:xfrm>
            <a:off x="3575538" y="273097"/>
            <a:ext cx="5111262" cy="5853113"/>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7" y="1435103"/>
            <a:ext cx="3008435" cy="4691063"/>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C59F167F-CA94-41B1-8EEC-BD49C92DF1B9}"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27755788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166" y="4800600"/>
            <a:ext cx="5486400" cy="566738"/>
          </a:xfrm>
        </p:spPr>
        <p:txBody>
          <a:bodyPr anchor="b"/>
          <a:lstStyle>
            <a:lvl1pPr algn="l">
              <a:defRPr sz="1846" b="1"/>
            </a:lvl1pPr>
          </a:lstStyle>
          <a:p>
            <a:r>
              <a:rPr lang="en-US" smtClean="0"/>
              <a:t>Click to edit Master title style</a:t>
            </a:r>
            <a:endParaRPr lang="en-GB"/>
          </a:p>
        </p:txBody>
      </p:sp>
      <p:sp>
        <p:nvSpPr>
          <p:cNvPr id="3" name="Picture Placeholder 2"/>
          <p:cNvSpPr>
            <a:spLocks noGrp="1"/>
          </p:cNvSpPr>
          <p:nvPr>
            <p:ph type="pic" idx="1"/>
          </p:nvPr>
        </p:nvSpPr>
        <p:spPr>
          <a:xfrm>
            <a:off x="1792166" y="612775"/>
            <a:ext cx="5486400" cy="4114800"/>
          </a:xfrm>
        </p:spPr>
        <p:txBody>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endParaRPr lang="en-GB" noProof="0" smtClean="0"/>
          </a:p>
        </p:txBody>
      </p:sp>
      <p:sp>
        <p:nvSpPr>
          <p:cNvPr id="4" name="Text Placeholder 3"/>
          <p:cNvSpPr>
            <a:spLocks noGrp="1"/>
          </p:cNvSpPr>
          <p:nvPr>
            <p:ph type="body" sz="half" idx="2"/>
          </p:nvPr>
        </p:nvSpPr>
        <p:spPr>
          <a:xfrm>
            <a:off x="1792166" y="5367338"/>
            <a:ext cx="5486400" cy="804862"/>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090F30BD-47A2-461B-9200-B26821D9E111}"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26522505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2CB18A79-DD2E-4604-AD52-EE78B58473EA}"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375734033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24" y="609600"/>
            <a:ext cx="5688623"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844083" fontAlgn="base">
              <a:spcBef>
                <a:spcPct val="0"/>
              </a:spcBef>
              <a:spcAft>
                <a:spcPct val="0"/>
              </a:spcAft>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844083" fontAlgn="base">
              <a:spcBef>
                <a:spcPct val="0"/>
              </a:spcBef>
              <a:spcAft>
                <a:spcPct val="0"/>
              </a:spcAft>
            </a:pPr>
            <a:fld id="{C1C46A97-BEF2-470A-A1FE-3A09B6225BF9}"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427317848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712320" y="3136901"/>
            <a:ext cx="911469"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445477" y="3055939"/>
            <a:ext cx="6947389"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540727" y="4559301"/>
            <a:ext cx="6756888"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1" name="Rectangle 10"/>
          <p:cNvSpPr/>
          <p:nvPr/>
        </p:nvSpPr>
        <p:spPr>
          <a:xfrm>
            <a:off x="539261" y="3140075"/>
            <a:ext cx="6759820"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662" cap="all" spc="277" baseline="0">
                <a:solidFill>
                  <a:srgbClr val="FFFFFF"/>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40"/>
            <a:ext cx="6629400" cy="1219201"/>
          </a:xfrm>
        </p:spPr>
        <p:txBody>
          <a:bodyPr anchor="b" anchorCtr="0">
            <a:noAutofit/>
          </a:bodyPr>
          <a:lstStyle>
            <a:lvl1pPr>
              <a:defRPr sz="3692">
                <a:solidFill>
                  <a:schemeClr val="accent1">
                    <a:lumMod val="50000"/>
                  </a:schemeClr>
                </a:solidFill>
              </a:defRPr>
            </a:lvl1pPr>
          </a:lstStyle>
          <a:p>
            <a:r>
              <a:rPr lang="en-US" smtClean="0"/>
              <a:t>Click to edit Master title style</a:t>
            </a:r>
            <a:endParaRPr lang="en-US" dirty="0"/>
          </a:p>
        </p:txBody>
      </p:sp>
      <p:sp>
        <p:nvSpPr>
          <p:cNvPr id="12"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3"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4" name="Slide Number Placeholder 5"/>
          <p:cNvSpPr>
            <a:spLocks noGrp="1"/>
          </p:cNvSpPr>
          <p:nvPr>
            <p:ph type="sldNum" sz="quarter" idx="12"/>
          </p:nvPr>
        </p:nvSpPr>
        <p:spPr>
          <a:xfrm>
            <a:off x="7787054" y="4625975"/>
            <a:ext cx="762000" cy="457200"/>
          </a:xfrm>
        </p:spPr>
        <p:txBody>
          <a:bodyPr/>
          <a:lstStyle>
            <a:lvl1pPr algn="ctr" eaLnBrk="1" hangingPunct="1">
              <a:defRPr sz="2585" b="1">
                <a:solidFill>
                  <a:srgbClr val="47534C"/>
                </a:solidFill>
                <a:latin typeface="Times New Roman" panose="02020603050405020304" pitchFamily="18" charset="0"/>
              </a:defRPr>
            </a:lvl1pPr>
          </a:lstStyle>
          <a:p>
            <a:pPr defTabSz="844083" fontAlgn="base">
              <a:spcBef>
                <a:spcPct val="0"/>
              </a:spcBef>
              <a:spcAft>
                <a:spcPct val="0"/>
              </a:spcAft>
            </a:pPr>
            <a:fld id="{013795F1-7898-45EC-833D-649C2175C995}"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33845555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A75F31E2-1596-4EB1-8D94-39DFCF9F0E46}"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22347048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451978"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8569" y="3048001"/>
            <a:ext cx="8031774"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4541839"/>
            <a:ext cx="7817826"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675543" y="3124200"/>
            <a:ext cx="7817826"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1"/>
          <p:cNvSpPr>
            <a:spLocks noGrp="1"/>
          </p:cNvSpPr>
          <p:nvPr>
            <p:ph type="title"/>
          </p:nvPr>
        </p:nvSpPr>
        <p:spPr>
          <a:xfrm>
            <a:off x="736456" y="3200403"/>
            <a:ext cx="7696200" cy="1295401"/>
          </a:xfrm>
        </p:spPr>
        <p:txBody>
          <a:bodyPr anchor="b" anchorCtr="0">
            <a:noAutofit/>
          </a:bodyPr>
          <a:lstStyle>
            <a:lvl1pPr algn="ctr" defTabSz="844083" rtl="0" eaLnBrk="1" latinLnBrk="0" hangingPunct="1">
              <a:spcBef>
                <a:spcPct val="0"/>
              </a:spcBef>
              <a:buNone/>
              <a:defRPr lang="en-US" sz="3692"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36456" y="4607546"/>
            <a:ext cx="7696200" cy="523783"/>
          </a:xfrm>
        </p:spPr>
        <p:txBody>
          <a:bodyPr anchor="ctr">
            <a:normAutofit/>
          </a:bodyPr>
          <a:lstStyle>
            <a:lvl1pPr marL="0" indent="0" algn="ctr">
              <a:buNone/>
              <a:defRPr sz="1846" cap="all" spc="231" baseline="0">
                <a:solidFill>
                  <a:srgbClr val="FFFFFF"/>
                </a:solidFill>
              </a:defRPr>
            </a:lvl1pPr>
            <a:lvl2pPr marL="422041" indent="0">
              <a:buNone/>
              <a:defRPr sz="1662">
                <a:solidFill>
                  <a:schemeClr val="tx1">
                    <a:tint val="75000"/>
                  </a:schemeClr>
                </a:solidFill>
              </a:defRPr>
            </a:lvl2pPr>
            <a:lvl3pPr marL="844083" indent="0">
              <a:buNone/>
              <a:defRPr sz="1477">
                <a:solidFill>
                  <a:schemeClr val="tx1">
                    <a:tint val="75000"/>
                  </a:schemeClr>
                </a:solidFill>
              </a:defRPr>
            </a:lvl3pPr>
            <a:lvl4pPr marL="1266124" indent="0">
              <a:buNone/>
              <a:defRPr sz="1292">
                <a:solidFill>
                  <a:schemeClr val="tx1">
                    <a:tint val="75000"/>
                  </a:schemeClr>
                </a:solidFill>
              </a:defRPr>
            </a:lvl4pPr>
            <a:lvl5pPr marL="1688165" indent="0">
              <a:buNone/>
              <a:defRPr sz="1292">
                <a:solidFill>
                  <a:schemeClr val="tx1">
                    <a:tint val="75000"/>
                  </a:schemeClr>
                </a:solidFill>
              </a:defRPr>
            </a:lvl5pPr>
            <a:lvl6pPr marL="2110207" indent="0">
              <a:buNone/>
              <a:defRPr sz="1292">
                <a:solidFill>
                  <a:schemeClr val="tx1">
                    <a:tint val="75000"/>
                  </a:schemeClr>
                </a:solidFill>
              </a:defRPr>
            </a:lvl6pPr>
            <a:lvl7pPr marL="2532248" indent="0">
              <a:buNone/>
              <a:defRPr sz="1292">
                <a:solidFill>
                  <a:schemeClr val="tx1">
                    <a:tint val="75000"/>
                  </a:schemeClr>
                </a:solidFill>
              </a:defRPr>
            </a:lvl7pPr>
            <a:lvl8pPr marL="2954289" indent="0">
              <a:buNone/>
              <a:defRPr sz="1292">
                <a:solidFill>
                  <a:schemeClr val="tx1">
                    <a:tint val="75000"/>
                  </a:schemeClr>
                </a:solidFill>
              </a:defRPr>
            </a:lvl8pPr>
            <a:lvl9pPr marL="3376331" indent="0">
              <a:buNone/>
              <a:defRPr sz="1292">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9DD61541-DFD3-4A47-A75E-E73525AF2E13}"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65657774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E9C2103-1531-4694-B737-39E7B2E6533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9204324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9" y="1722438"/>
            <a:ext cx="4041775"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9" y="2438400"/>
            <a:ext cx="4041775"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9081156F-ED5A-4B4A-865C-B91B05A0869B}"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2907014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9603FA8-41DF-4374-92F8-9D8F72A62F53}"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76877504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3" name="Rounded Rectangle 2"/>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 name="Date Placeholder 1"/>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2"/>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3"/>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5092AB0-B11C-49A0-8612-DE800147808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43416094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1643064"/>
            <a:ext cx="2485292"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Content Placeholder 2"/>
          <p:cNvSpPr>
            <a:spLocks noGrp="1"/>
          </p:cNvSpPr>
          <p:nvPr>
            <p:ph idx="1"/>
          </p:nvPr>
        </p:nvSpPr>
        <p:spPr>
          <a:xfrm>
            <a:off x="3886200" y="685800"/>
            <a:ext cx="4572000" cy="5257802"/>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369"/>
              </a:spcBef>
              <a:buNone/>
              <a:defRPr sz="1292">
                <a:solidFill>
                  <a:schemeClr val="accent1">
                    <a:lumMod val="50000"/>
                  </a:schemeClr>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lstStyle>
            <a:lvl1pPr algn="l">
              <a:defRPr sz="1846" b="0">
                <a:solidFill>
                  <a:schemeClr val="accent1">
                    <a:lumMod val="75000"/>
                  </a:schemeClr>
                </a:solidFill>
              </a:defRPr>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0" name="Footer Placeholder 5"/>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Slide Number Placeholder 6"/>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250E6314-EA74-4AA2-960F-E495CC3B1430}"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60650063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62001" y="5029201"/>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914400" y="5638800"/>
            <a:ext cx="7328389"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605204" y="5075238"/>
            <a:ext cx="7946780"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56289" y="5656592"/>
            <a:ext cx="7244736" cy="401715"/>
          </a:xfrm>
        </p:spPr>
        <p:txBody>
          <a:bodyPr anchor="ctr">
            <a:normAutofit/>
          </a:bodyPr>
          <a:lstStyle>
            <a:lvl1pPr marL="0" indent="0" algn="ctr">
              <a:buNone/>
              <a:defRPr sz="1385" cap="all" spc="231" baseline="0">
                <a:solidFill>
                  <a:srgbClr val="FFFFFF"/>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914400" y="5105436"/>
            <a:ext cx="7328514" cy="523043"/>
          </a:xfrm>
        </p:spPr>
        <p:txBody>
          <a:bodyPr anchorCtr="0"/>
          <a:lstStyle>
            <a:lvl1pPr algn="ctr">
              <a:defRPr sz="1846" b="0">
                <a:solidFill>
                  <a:schemeClr val="accent1">
                    <a:lumMod val="75000"/>
                  </a:schemeClr>
                </a:solidFill>
              </a:defRPr>
            </a:lvl1pPr>
          </a:lstStyle>
          <a:p>
            <a:r>
              <a:rPr lang="en-US" smtClean="0"/>
              <a:t>Click to edit Master title style</a:t>
            </a:r>
            <a:endParaRPr lang="en-US" dirty="0"/>
          </a:p>
        </p:txBody>
      </p:sp>
      <p:sp>
        <p:nvSpPr>
          <p:cNvPr id="11"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6"/>
          <p:cNvSpPr>
            <a:spLocks noGrp="1"/>
          </p:cNvSpPr>
          <p:nvPr>
            <p:ph type="sldNum" sz="quarter" idx="11"/>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92B489D-3421-4F99-9233-988DE5386109}" type="slidenum">
              <a:rPr lang="en-US" altLang="en-US" smtClean="0"/>
              <a:pPr defTabSz="844083" fontAlgn="base">
                <a:spcBef>
                  <a:spcPct val="0"/>
                </a:spcBef>
                <a:spcAft>
                  <a:spcPct val="0"/>
                </a:spcAft>
              </a:pPr>
              <a:t>‹#›</a:t>
            </a:fld>
            <a:endParaRPr lang="en-US" altLang="en-US" smtClean="0"/>
          </a:p>
        </p:txBody>
      </p:sp>
      <p:sp>
        <p:nvSpPr>
          <p:cNvPr id="13" name="Footer Placeholder 5"/>
          <p:cNvSpPr>
            <a:spLocks noGrp="1"/>
          </p:cNvSpPr>
          <p:nvPr>
            <p:ph type="ftr" sz="quarter" idx="12"/>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Tree>
    <p:extLst>
      <p:ext uri="{BB962C8B-B14F-4D97-AF65-F5344CB8AC3E}">
        <p14:creationId xmlns:p14="http://schemas.microsoft.com/office/powerpoint/2010/main" val="40880487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DEDC88F-7149-4A22-8A00-1C25E61698D5}"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63683276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6860931" y="228600"/>
            <a:ext cx="1861038"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 name="Rectangle 4"/>
          <p:cNvSpPr/>
          <p:nvPr/>
        </p:nvSpPr>
        <p:spPr>
          <a:xfrm>
            <a:off x="6954716" y="350839"/>
            <a:ext cx="1673469"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Vertical Title 1"/>
          <p:cNvSpPr>
            <a:spLocks noGrp="1"/>
          </p:cNvSpPr>
          <p:nvPr>
            <p:ph type="title" orient="vert"/>
          </p:nvPr>
        </p:nvSpPr>
        <p:spPr>
          <a:xfrm>
            <a:off x="7048595" y="395463"/>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1035"/>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4C178D67-B7CB-4306-84F4-22D7EBE3F161}"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66383110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93D0FEF4-2025-44C7-A3FA-CBB40B983532}"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1666458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0"/>
          <p:cNvSpPr>
            <a:spLocks noGrp="1" noChangeArrowheads="1"/>
          </p:cNvSpPr>
          <p:nvPr>
            <p:ph type="dt" sz="half" idx="10"/>
          </p:nvPr>
        </p:nvSpPr>
        <p:spPr/>
        <p:txBody>
          <a:bodyPr/>
          <a:lstStyle>
            <a:lvl1pPr algn="ct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Rectangle 41"/>
          <p:cNvSpPr>
            <a:spLocks noGrp="1" noChangeArrowheads="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Rectangle 42"/>
          <p:cNvSpPr>
            <a:spLocks noGrp="1" noChangeArrowheads="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74EB4BD5-02F4-4F60-88CC-1E26DEE8910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2398411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85800" y="1981200"/>
            <a:ext cx="7772400" cy="4114800"/>
          </a:xfrm>
        </p:spPr>
        <p:txBody>
          <a:bodyPr rtlCol="0">
            <a:normAutofit/>
          </a:bodyPr>
          <a:lstStyle/>
          <a:p>
            <a:pPr lvl="0"/>
            <a:endParaRPr lang="en-GB" noProof="0" smtClean="0"/>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246813C9-FCD6-4218-AE8E-AAA77606CA5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85131363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712320" y="3136901"/>
            <a:ext cx="911469"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445477" y="3055939"/>
            <a:ext cx="6947389"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540727" y="4559301"/>
            <a:ext cx="6756888"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1" name="Rectangle 10"/>
          <p:cNvSpPr/>
          <p:nvPr/>
        </p:nvSpPr>
        <p:spPr>
          <a:xfrm>
            <a:off x="539261" y="3140075"/>
            <a:ext cx="6759820"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662" cap="all" spc="277" baseline="0">
                <a:solidFill>
                  <a:srgbClr val="FFFFFF"/>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40"/>
            <a:ext cx="6629400" cy="1219201"/>
          </a:xfrm>
        </p:spPr>
        <p:txBody>
          <a:bodyPr anchor="b" anchorCtr="0">
            <a:noAutofit/>
          </a:bodyPr>
          <a:lstStyle>
            <a:lvl1pPr>
              <a:defRPr sz="3692">
                <a:solidFill>
                  <a:schemeClr val="accent1">
                    <a:lumMod val="50000"/>
                  </a:schemeClr>
                </a:solidFill>
              </a:defRPr>
            </a:lvl1pPr>
          </a:lstStyle>
          <a:p>
            <a:r>
              <a:rPr lang="en-US" smtClean="0"/>
              <a:t>Click to edit Master title style</a:t>
            </a:r>
            <a:endParaRPr lang="en-US" dirty="0"/>
          </a:p>
        </p:txBody>
      </p:sp>
      <p:sp>
        <p:nvSpPr>
          <p:cNvPr id="12"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3"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4" name="Slide Number Placeholder 5"/>
          <p:cNvSpPr>
            <a:spLocks noGrp="1"/>
          </p:cNvSpPr>
          <p:nvPr>
            <p:ph type="sldNum" sz="quarter" idx="12"/>
          </p:nvPr>
        </p:nvSpPr>
        <p:spPr>
          <a:xfrm>
            <a:off x="7787054" y="4625975"/>
            <a:ext cx="762000" cy="457200"/>
          </a:xfrm>
        </p:spPr>
        <p:txBody>
          <a:bodyPr/>
          <a:lstStyle>
            <a:lvl1pPr algn="ctr" eaLnBrk="1" hangingPunct="1">
              <a:defRPr sz="2585" b="1">
                <a:solidFill>
                  <a:srgbClr val="47534C"/>
                </a:solidFill>
                <a:latin typeface="Times New Roman" panose="02020603050405020304" pitchFamily="18" charset="0"/>
              </a:defRPr>
            </a:lvl1pPr>
          </a:lstStyle>
          <a:p>
            <a:pPr defTabSz="844083" fontAlgn="base">
              <a:spcBef>
                <a:spcPct val="0"/>
              </a:spcBef>
              <a:spcAft>
                <a:spcPct val="0"/>
              </a:spcAft>
            </a:pPr>
            <a:fld id="{81E59E0B-DD3E-4B8E-B5E8-14FCB1B34113}"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17006443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774CE1A3-31E4-4F8E-B7D5-2560195D4B64}"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65833994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451978"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8569" y="3048001"/>
            <a:ext cx="8031774"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4541839"/>
            <a:ext cx="7817826"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675543" y="3124200"/>
            <a:ext cx="7817826"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1"/>
          <p:cNvSpPr>
            <a:spLocks noGrp="1"/>
          </p:cNvSpPr>
          <p:nvPr>
            <p:ph type="title"/>
          </p:nvPr>
        </p:nvSpPr>
        <p:spPr>
          <a:xfrm>
            <a:off x="736456" y="3200403"/>
            <a:ext cx="7696200" cy="1295401"/>
          </a:xfrm>
        </p:spPr>
        <p:txBody>
          <a:bodyPr anchor="b" anchorCtr="0">
            <a:noAutofit/>
          </a:bodyPr>
          <a:lstStyle>
            <a:lvl1pPr algn="ctr" defTabSz="844083" rtl="0" eaLnBrk="1" latinLnBrk="0" hangingPunct="1">
              <a:spcBef>
                <a:spcPct val="0"/>
              </a:spcBef>
              <a:buNone/>
              <a:defRPr lang="en-US" sz="3692"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36456" y="4607538"/>
            <a:ext cx="7696200" cy="523783"/>
          </a:xfrm>
        </p:spPr>
        <p:txBody>
          <a:bodyPr anchor="ctr">
            <a:normAutofit/>
          </a:bodyPr>
          <a:lstStyle>
            <a:lvl1pPr marL="0" indent="0" algn="ctr">
              <a:buNone/>
              <a:defRPr sz="1846" cap="all" spc="231" baseline="0">
                <a:solidFill>
                  <a:srgbClr val="FFFFFF"/>
                </a:solidFill>
              </a:defRPr>
            </a:lvl1pPr>
            <a:lvl2pPr marL="422041" indent="0">
              <a:buNone/>
              <a:defRPr sz="1662">
                <a:solidFill>
                  <a:schemeClr val="tx1">
                    <a:tint val="75000"/>
                  </a:schemeClr>
                </a:solidFill>
              </a:defRPr>
            </a:lvl2pPr>
            <a:lvl3pPr marL="844083" indent="0">
              <a:buNone/>
              <a:defRPr sz="1477">
                <a:solidFill>
                  <a:schemeClr val="tx1">
                    <a:tint val="75000"/>
                  </a:schemeClr>
                </a:solidFill>
              </a:defRPr>
            </a:lvl3pPr>
            <a:lvl4pPr marL="1266124" indent="0">
              <a:buNone/>
              <a:defRPr sz="1292">
                <a:solidFill>
                  <a:schemeClr val="tx1">
                    <a:tint val="75000"/>
                  </a:schemeClr>
                </a:solidFill>
              </a:defRPr>
            </a:lvl4pPr>
            <a:lvl5pPr marL="1688165" indent="0">
              <a:buNone/>
              <a:defRPr sz="1292">
                <a:solidFill>
                  <a:schemeClr val="tx1">
                    <a:tint val="75000"/>
                  </a:schemeClr>
                </a:solidFill>
              </a:defRPr>
            </a:lvl5pPr>
            <a:lvl6pPr marL="2110207" indent="0">
              <a:buNone/>
              <a:defRPr sz="1292">
                <a:solidFill>
                  <a:schemeClr val="tx1">
                    <a:tint val="75000"/>
                  </a:schemeClr>
                </a:solidFill>
              </a:defRPr>
            </a:lvl6pPr>
            <a:lvl7pPr marL="2532248" indent="0">
              <a:buNone/>
              <a:defRPr sz="1292">
                <a:solidFill>
                  <a:schemeClr val="tx1">
                    <a:tint val="75000"/>
                  </a:schemeClr>
                </a:solidFill>
              </a:defRPr>
            </a:lvl7pPr>
            <a:lvl8pPr marL="2954289" indent="0">
              <a:buNone/>
              <a:defRPr sz="1292">
                <a:solidFill>
                  <a:schemeClr val="tx1">
                    <a:tint val="75000"/>
                  </a:schemeClr>
                </a:solidFill>
              </a:defRPr>
            </a:lvl8pPr>
            <a:lvl9pPr marL="3376331" indent="0">
              <a:buNone/>
              <a:defRPr sz="1292">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BB0E8622-17E8-4CB1-B83B-869BFFC0A374}"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01622798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1B54CB2B-9EE8-4201-9183-D2CD6E180D75}"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0017479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9" y="1722438"/>
            <a:ext cx="4041775"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9" y="2438400"/>
            <a:ext cx="4041775"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51356A2-BC91-4299-B27A-0D78748E0A1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13294395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F13809F7-902D-4C15-B5FB-BF6E59A8310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52695838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3" name="Rounded Rectangle 2"/>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 name="Date Placeholder 1"/>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2"/>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3"/>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4ED0D0BD-73C7-4C81-A724-EB929F73E32B}"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21184400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1643064"/>
            <a:ext cx="2485292"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Content Placeholder 2"/>
          <p:cNvSpPr>
            <a:spLocks noGrp="1"/>
          </p:cNvSpPr>
          <p:nvPr>
            <p:ph idx="1"/>
          </p:nvPr>
        </p:nvSpPr>
        <p:spPr>
          <a:xfrm>
            <a:off x="3886200" y="685800"/>
            <a:ext cx="4572000" cy="5257802"/>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369"/>
              </a:spcBef>
              <a:buNone/>
              <a:defRPr sz="1292">
                <a:solidFill>
                  <a:schemeClr val="accent1">
                    <a:lumMod val="50000"/>
                  </a:schemeClr>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lstStyle>
            <a:lvl1pPr algn="l">
              <a:defRPr sz="1846" b="0">
                <a:solidFill>
                  <a:schemeClr val="accent1">
                    <a:lumMod val="75000"/>
                  </a:schemeClr>
                </a:solidFill>
              </a:defRPr>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0" name="Footer Placeholder 5"/>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Slide Number Placeholder 6"/>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741D195C-4463-450D-B76F-D09B7785F1A4}"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19161436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62001" y="5029201"/>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914400" y="5638800"/>
            <a:ext cx="7328389"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605204" y="5075238"/>
            <a:ext cx="7946780"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56289" y="5656584"/>
            <a:ext cx="7244736" cy="401715"/>
          </a:xfrm>
        </p:spPr>
        <p:txBody>
          <a:bodyPr anchor="ctr">
            <a:normAutofit/>
          </a:bodyPr>
          <a:lstStyle>
            <a:lvl1pPr marL="0" indent="0" algn="ctr">
              <a:buNone/>
              <a:defRPr sz="1385" cap="all" spc="231" baseline="0">
                <a:solidFill>
                  <a:srgbClr val="FFFFFF"/>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914400" y="5105428"/>
            <a:ext cx="7328514" cy="523043"/>
          </a:xfrm>
        </p:spPr>
        <p:txBody>
          <a:bodyPr anchorCtr="0"/>
          <a:lstStyle>
            <a:lvl1pPr algn="ctr">
              <a:defRPr sz="1846" b="0">
                <a:solidFill>
                  <a:schemeClr val="accent1">
                    <a:lumMod val="75000"/>
                  </a:schemeClr>
                </a:solidFill>
              </a:defRPr>
            </a:lvl1pPr>
          </a:lstStyle>
          <a:p>
            <a:r>
              <a:rPr lang="en-US" smtClean="0"/>
              <a:t>Click to edit Master title style</a:t>
            </a:r>
            <a:endParaRPr lang="en-US" dirty="0"/>
          </a:p>
        </p:txBody>
      </p:sp>
      <p:sp>
        <p:nvSpPr>
          <p:cNvPr id="11"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6"/>
          <p:cNvSpPr>
            <a:spLocks noGrp="1"/>
          </p:cNvSpPr>
          <p:nvPr>
            <p:ph type="sldNum" sz="quarter" idx="11"/>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9E89E90-2C74-4949-A98D-584C1005372D}" type="slidenum">
              <a:rPr lang="en-US" altLang="en-US" smtClean="0"/>
              <a:pPr defTabSz="844083" fontAlgn="base">
                <a:spcBef>
                  <a:spcPct val="0"/>
                </a:spcBef>
                <a:spcAft>
                  <a:spcPct val="0"/>
                </a:spcAft>
              </a:pPr>
              <a:t>‹#›</a:t>
            </a:fld>
            <a:endParaRPr lang="en-US" altLang="en-US" smtClean="0"/>
          </a:p>
        </p:txBody>
      </p:sp>
      <p:sp>
        <p:nvSpPr>
          <p:cNvPr id="13" name="Footer Placeholder 5"/>
          <p:cNvSpPr>
            <a:spLocks noGrp="1"/>
          </p:cNvSpPr>
          <p:nvPr>
            <p:ph type="ftr" sz="quarter" idx="12"/>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Tree>
    <p:extLst>
      <p:ext uri="{BB962C8B-B14F-4D97-AF65-F5344CB8AC3E}">
        <p14:creationId xmlns:p14="http://schemas.microsoft.com/office/powerpoint/2010/main" val="166656736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B60539B4-F965-4603-8870-E072EB9C8B6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5140746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6860931" y="228600"/>
            <a:ext cx="1861038"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 name="Rectangle 4"/>
          <p:cNvSpPr/>
          <p:nvPr/>
        </p:nvSpPr>
        <p:spPr>
          <a:xfrm>
            <a:off x="6954716" y="350839"/>
            <a:ext cx="1673469"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Vertical Title 1"/>
          <p:cNvSpPr>
            <a:spLocks noGrp="1"/>
          </p:cNvSpPr>
          <p:nvPr>
            <p:ph type="title" orient="vert"/>
          </p:nvPr>
        </p:nvSpPr>
        <p:spPr>
          <a:xfrm>
            <a:off x="7048591" y="395455"/>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1027"/>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E3079C9-E8BC-4F65-9511-8AE7C546C9C2}"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9521796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73D9E688-88CE-4526-91E9-9CD3387D7CC1}"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9450261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0"/>
          <p:cNvSpPr>
            <a:spLocks noGrp="1" noChangeArrowheads="1"/>
          </p:cNvSpPr>
          <p:nvPr>
            <p:ph type="dt" sz="half" idx="10"/>
          </p:nvPr>
        </p:nvSpPr>
        <p:spPr/>
        <p:txBody>
          <a:bodyPr/>
          <a:lstStyle>
            <a:lvl1pPr algn="ct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Rectangle 41"/>
          <p:cNvSpPr>
            <a:spLocks noGrp="1" noChangeArrowheads="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Rectangle 42"/>
          <p:cNvSpPr>
            <a:spLocks noGrp="1" noChangeArrowheads="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3C621FB-B3E9-4373-A2BC-FD89034531D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88745242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85800" y="1981200"/>
            <a:ext cx="7772400" cy="4114800"/>
          </a:xfrm>
        </p:spPr>
        <p:txBody>
          <a:bodyPr rtlCol="0">
            <a:normAutofit/>
          </a:bodyPr>
          <a:lstStyle/>
          <a:p>
            <a:pPr lvl="0"/>
            <a:endParaRPr lang="en-GB" noProof="0" smtClean="0"/>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3C68FA3A-74EA-40F9-AE03-21B885D38D01}"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81510645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712320" y="3136901"/>
            <a:ext cx="911469"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445477" y="3055939"/>
            <a:ext cx="6947389"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540727" y="4559301"/>
            <a:ext cx="6756888"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1" name="Rectangle 10"/>
          <p:cNvSpPr/>
          <p:nvPr/>
        </p:nvSpPr>
        <p:spPr>
          <a:xfrm>
            <a:off x="539261" y="3140075"/>
            <a:ext cx="6759820"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662" cap="all" spc="277" baseline="0">
                <a:solidFill>
                  <a:srgbClr val="FFFFFF"/>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40"/>
            <a:ext cx="6629400" cy="1219201"/>
          </a:xfrm>
        </p:spPr>
        <p:txBody>
          <a:bodyPr anchor="b" anchorCtr="0">
            <a:noAutofit/>
          </a:bodyPr>
          <a:lstStyle>
            <a:lvl1pPr>
              <a:defRPr sz="3692">
                <a:solidFill>
                  <a:schemeClr val="accent1">
                    <a:lumMod val="50000"/>
                  </a:schemeClr>
                </a:solidFill>
              </a:defRPr>
            </a:lvl1pPr>
          </a:lstStyle>
          <a:p>
            <a:r>
              <a:rPr lang="en-US" smtClean="0"/>
              <a:t>Click to edit Master title style</a:t>
            </a:r>
            <a:endParaRPr lang="en-US" dirty="0"/>
          </a:p>
        </p:txBody>
      </p:sp>
      <p:sp>
        <p:nvSpPr>
          <p:cNvPr id="12"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3"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4" name="Slide Number Placeholder 5"/>
          <p:cNvSpPr>
            <a:spLocks noGrp="1"/>
          </p:cNvSpPr>
          <p:nvPr>
            <p:ph type="sldNum" sz="quarter" idx="12"/>
          </p:nvPr>
        </p:nvSpPr>
        <p:spPr>
          <a:xfrm>
            <a:off x="7787054" y="4625975"/>
            <a:ext cx="762000" cy="457200"/>
          </a:xfrm>
        </p:spPr>
        <p:txBody>
          <a:bodyPr/>
          <a:lstStyle>
            <a:lvl1pPr algn="ctr" eaLnBrk="1" hangingPunct="1">
              <a:defRPr sz="2585" b="1">
                <a:solidFill>
                  <a:srgbClr val="47534C"/>
                </a:solidFill>
                <a:latin typeface="Times New Roman" panose="02020603050405020304" pitchFamily="18" charset="0"/>
              </a:defRPr>
            </a:lvl1pPr>
          </a:lstStyle>
          <a:p>
            <a:pPr defTabSz="844083" fontAlgn="base">
              <a:spcBef>
                <a:spcPct val="0"/>
              </a:spcBef>
              <a:spcAft>
                <a:spcPct val="0"/>
              </a:spcAft>
            </a:pPr>
            <a:fld id="{A12A989D-6970-425C-ADE2-BE84870390E3}"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10140772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1634B519-63F7-43CF-AC10-46CE581F2DD9}"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38447871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451978"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8569" y="3048001"/>
            <a:ext cx="8031774"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4541839"/>
            <a:ext cx="7817826"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675543" y="3124200"/>
            <a:ext cx="7817826"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1"/>
          <p:cNvSpPr>
            <a:spLocks noGrp="1"/>
          </p:cNvSpPr>
          <p:nvPr>
            <p:ph type="title"/>
          </p:nvPr>
        </p:nvSpPr>
        <p:spPr>
          <a:xfrm>
            <a:off x="736456" y="3200403"/>
            <a:ext cx="7696200" cy="1295401"/>
          </a:xfrm>
        </p:spPr>
        <p:txBody>
          <a:bodyPr anchor="b" anchorCtr="0">
            <a:noAutofit/>
          </a:bodyPr>
          <a:lstStyle>
            <a:lvl1pPr algn="ctr" defTabSz="844083" rtl="0" eaLnBrk="1" latinLnBrk="0" hangingPunct="1">
              <a:spcBef>
                <a:spcPct val="0"/>
              </a:spcBef>
              <a:buNone/>
              <a:defRPr lang="en-US" sz="3692"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36456" y="4607528"/>
            <a:ext cx="7696200" cy="523783"/>
          </a:xfrm>
        </p:spPr>
        <p:txBody>
          <a:bodyPr anchor="ctr">
            <a:normAutofit/>
          </a:bodyPr>
          <a:lstStyle>
            <a:lvl1pPr marL="0" indent="0" algn="ctr">
              <a:buNone/>
              <a:defRPr sz="1846" cap="all" spc="231" baseline="0">
                <a:solidFill>
                  <a:srgbClr val="FFFFFF"/>
                </a:solidFill>
              </a:defRPr>
            </a:lvl1pPr>
            <a:lvl2pPr marL="422041" indent="0">
              <a:buNone/>
              <a:defRPr sz="1662">
                <a:solidFill>
                  <a:schemeClr val="tx1">
                    <a:tint val="75000"/>
                  </a:schemeClr>
                </a:solidFill>
              </a:defRPr>
            </a:lvl2pPr>
            <a:lvl3pPr marL="844083" indent="0">
              <a:buNone/>
              <a:defRPr sz="1477">
                <a:solidFill>
                  <a:schemeClr val="tx1">
                    <a:tint val="75000"/>
                  </a:schemeClr>
                </a:solidFill>
              </a:defRPr>
            </a:lvl3pPr>
            <a:lvl4pPr marL="1266124" indent="0">
              <a:buNone/>
              <a:defRPr sz="1292">
                <a:solidFill>
                  <a:schemeClr val="tx1">
                    <a:tint val="75000"/>
                  </a:schemeClr>
                </a:solidFill>
              </a:defRPr>
            </a:lvl4pPr>
            <a:lvl5pPr marL="1688165" indent="0">
              <a:buNone/>
              <a:defRPr sz="1292">
                <a:solidFill>
                  <a:schemeClr val="tx1">
                    <a:tint val="75000"/>
                  </a:schemeClr>
                </a:solidFill>
              </a:defRPr>
            </a:lvl5pPr>
            <a:lvl6pPr marL="2110207" indent="0">
              <a:buNone/>
              <a:defRPr sz="1292">
                <a:solidFill>
                  <a:schemeClr val="tx1">
                    <a:tint val="75000"/>
                  </a:schemeClr>
                </a:solidFill>
              </a:defRPr>
            </a:lvl6pPr>
            <a:lvl7pPr marL="2532248" indent="0">
              <a:buNone/>
              <a:defRPr sz="1292">
                <a:solidFill>
                  <a:schemeClr val="tx1">
                    <a:tint val="75000"/>
                  </a:schemeClr>
                </a:solidFill>
              </a:defRPr>
            </a:lvl7pPr>
            <a:lvl8pPr marL="2954289" indent="0">
              <a:buNone/>
              <a:defRPr sz="1292">
                <a:solidFill>
                  <a:schemeClr val="tx1">
                    <a:tint val="75000"/>
                  </a:schemeClr>
                </a:solidFill>
              </a:defRPr>
            </a:lvl8pPr>
            <a:lvl9pPr marL="3376331" indent="0">
              <a:buNone/>
              <a:defRPr sz="1292">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37ABDFD-173C-4D5B-82B9-5B75D9EBEF3A}"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64744308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8C5AA814-6A1E-4B78-8FC9-CFB8905368B4}"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80694861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9" y="1722438"/>
            <a:ext cx="4041775"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9" y="2438400"/>
            <a:ext cx="4041775"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7425555F-3474-4B61-8547-2E300C26A78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28518039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8C2D3219-9C1B-46F9-AA32-1FDD4F44AD50}"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27336507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3" name="Rounded Rectangle 2"/>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 name="Date Placeholder 1"/>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2"/>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3"/>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12042653-C51D-487D-ABF7-E451B15599C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12954544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1643064"/>
            <a:ext cx="2485292"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Content Placeholder 2"/>
          <p:cNvSpPr>
            <a:spLocks noGrp="1"/>
          </p:cNvSpPr>
          <p:nvPr>
            <p:ph idx="1"/>
          </p:nvPr>
        </p:nvSpPr>
        <p:spPr>
          <a:xfrm>
            <a:off x="3886200" y="685800"/>
            <a:ext cx="4572000" cy="5257802"/>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369"/>
              </a:spcBef>
              <a:buNone/>
              <a:defRPr sz="1292">
                <a:solidFill>
                  <a:schemeClr val="accent1">
                    <a:lumMod val="50000"/>
                  </a:schemeClr>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lstStyle>
            <a:lvl1pPr algn="l">
              <a:defRPr sz="1846" b="0">
                <a:solidFill>
                  <a:schemeClr val="accent1">
                    <a:lumMod val="75000"/>
                  </a:schemeClr>
                </a:solidFill>
              </a:defRPr>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0" name="Footer Placeholder 5"/>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Slide Number Placeholder 6"/>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508A6EB-6797-4D17-BFDF-FAB3B1AE3A70}"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61640441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62001" y="5029201"/>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914400" y="5638800"/>
            <a:ext cx="7328389"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605204" y="5075238"/>
            <a:ext cx="7946780"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56289" y="5656574"/>
            <a:ext cx="7244736" cy="401715"/>
          </a:xfrm>
        </p:spPr>
        <p:txBody>
          <a:bodyPr anchor="ctr">
            <a:normAutofit/>
          </a:bodyPr>
          <a:lstStyle>
            <a:lvl1pPr marL="0" indent="0" algn="ctr">
              <a:buNone/>
              <a:defRPr sz="1385" cap="all" spc="231" baseline="0">
                <a:solidFill>
                  <a:srgbClr val="FFFFFF"/>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914400" y="5105418"/>
            <a:ext cx="7328514" cy="523043"/>
          </a:xfrm>
        </p:spPr>
        <p:txBody>
          <a:bodyPr anchorCtr="0"/>
          <a:lstStyle>
            <a:lvl1pPr algn="ctr">
              <a:defRPr sz="1846" b="0">
                <a:solidFill>
                  <a:schemeClr val="accent1">
                    <a:lumMod val="75000"/>
                  </a:schemeClr>
                </a:solidFill>
              </a:defRPr>
            </a:lvl1pPr>
          </a:lstStyle>
          <a:p>
            <a:r>
              <a:rPr lang="en-US" smtClean="0"/>
              <a:t>Click to edit Master title style</a:t>
            </a:r>
            <a:endParaRPr lang="en-US" dirty="0"/>
          </a:p>
        </p:txBody>
      </p:sp>
      <p:sp>
        <p:nvSpPr>
          <p:cNvPr id="11"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6"/>
          <p:cNvSpPr>
            <a:spLocks noGrp="1"/>
          </p:cNvSpPr>
          <p:nvPr>
            <p:ph type="sldNum" sz="quarter" idx="11"/>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03197AD-5FF5-4354-A258-B7861546F3C6}" type="slidenum">
              <a:rPr lang="en-US" altLang="en-US" smtClean="0"/>
              <a:pPr defTabSz="844083" fontAlgn="base">
                <a:spcBef>
                  <a:spcPct val="0"/>
                </a:spcBef>
                <a:spcAft>
                  <a:spcPct val="0"/>
                </a:spcAft>
              </a:pPr>
              <a:t>‹#›</a:t>
            </a:fld>
            <a:endParaRPr lang="en-US" altLang="en-US" smtClean="0"/>
          </a:p>
        </p:txBody>
      </p:sp>
      <p:sp>
        <p:nvSpPr>
          <p:cNvPr id="13" name="Footer Placeholder 5"/>
          <p:cNvSpPr>
            <a:spLocks noGrp="1"/>
          </p:cNvSpPr>
          <p:nvPr>
            <p:ph type="ftr" sz="quarter" idx="12"/>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Tree>
    <p:extLst>
      <p:ext uri="{BB962C8B-B14F-4D97-AF65-F5344CB8AC3E}">
        <p14:creationId xmlns:p14="http://schemas.microsoft.com/office/powerpoint/2010/main" val="143642233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53F853F7-3C91-4239-98B0-268294BB0E3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52759161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6860931" y="228600"/>
            <a:ext cx="1861038"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 name="Rectangle 4"/>
          <p:cNvSpPr/>
          <p:nvPr/>
        </p:nvSpPr>
        <p:spPr>
          <a:xfrm>
            <a:off x="6954716" y="350839"/>
            <a:ext cx="1673469"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Vertical Title 1"/>
          <p:cNvSpPr>
            <a:spLocks noGrp="1"/>
          </p:cNvSpPr>
          <p:nvPr>
            <p:ph type="title" orient="vert"/>
          </p:nvPr>
        </p:nvSpPr>
        <p:spPr>
          <a:xfrm>
            <a:off x="7048586" y="395445"/>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1017"/>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41114D6A-4BB9-445C-A684-484CEE806502}"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40448018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5D78B4D7-EBE6-4DD8-90E2-30DF23CEDB8D}"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16788327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0"/>
          <p:cNvSpPr>
            <a:spLocks noGrp="1" noChangeArrowheads="1"/>
          </p:cNvSpPr>
          <p:nvPr>
            <p:ph type="dt" sz="half" idx="10"/>
          </p:nvPr>
        </p:nvSpPr>
        <p:spPr/>
        <p:txBody>
          <a:bodyPr/>
          <a:lstStyle>
            <a:lvl1pPr algn="ct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Rectangle 41"/>
          <p:cNvSpPr>
            <a:spLocks noGrp="1" noChangeArrowheads="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Rectangle 42"/>
          <p:cNvSpPr>
            <a:spLocks noGrp="1" noChangeArrowheads="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009B0651-2AF2-4A4C-94E5-CEFDF7769193}"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59512516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85800" y="1981200"/>
            <a:ext cx="7772400" cy="4114800"/>
          </a:xfrm>
        </p:spPr>
        <p:txBody>
          <a:bodyPr rtlCol="0">
            <a:normAutofit/>
          </a:bodyPr>
          <a:lstStyle/>
          <a:p>
            <a:pPr lvl="0"/>
            <a:endParaRPr lang="en-GB" noProof="0" smtClean="0"/>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227C7BCA-1AEE-415D-B7B9-391BA9E05CA5}"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97883793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712320" y="3136901"/>
            <a:ext cx="911469"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445477" y="3055939"/>
            <a:ext cx="6947389"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540727" y="4559301"/>
            <a:ext cx="6756888"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1" name="Rectangle 10"/>
          <p:cNvSpPr/>
          <p:nvPr/>
        </p:nvSpPr>
        <p:spPr>
          <a:xfrm>
            <a:off x="539261" y="3140075"/>
            <a:ext cx="6759820"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662" cap="all" spc="277" baseline="0">
                <a:solidFill>
                  <a:srgbClr val="FFFFFF"/>
                </a:solidFill>
              </a:defRPr>
            </a:lvl1pPr>
            <a:lvl2pPr marL="422041" indent="0" algn="ctr">
              <a:buNone/>
              <a:defRPr>
                <a:solidFill>
                  <a:schemeClr val="tx1">
                    <a:tint val="75000"/>
                  </a:schemeClr>
                </a:solidFill>
              </a:defRPr>
            </a:lvl2pPr>
            <a:lvl3pPr marL="844083" indent="0" algn="ctr">
              <a:buNone/>
              <a:defRPr>
                <a:solidFill>
                  <a:schemeClr val="tx1">
                    <a:tint val="75000"/>
                  </a:schemeClr>
                </a:solidFill>
              </a:defRPr>
            </a:lvl3pPr>
            <a:lvl4pPr marL="1266124" indent="0" algn="ctr">
              <a:buNone/>
              <a:defRPr>
                <a:solidFill>
                  <a:schemeClr val="tx1">
                    <a:tint val="75000"/>
                  </a:schemeClr>
                </a:solidFill>
              </a:defRPr>
            </a:lvl4pPr>
            <a:lvl5pPr marL="1688165" indent="0" algn="ctr">
              <a:buNone/>
              <a:defRPr>
                <a:solidFill>
                  <a:schemeClr val="tx1">
                    <a:tint val="75000"/>
                  </a:schemeClr>
                </a:solidFill>
              </a:defRPr>
            </a:lvl5pPr>
            <a:lvl6pPr marL="2110207" indent="0" algn="ctr">
              <a:buNone/>
              <a:defRPr>
                <a:solidFill>
                  <a:schemeClr val="tx1">
                    <a:tint val="75000"/>
                  </a:schemeClr>
                </a:solidFill>
              </a:defRPr>
            </a:lvl6pPr>
            <a:lvl7pPr marL="2532248" indent="0" algn="ctr">
              <a:buNone/>
              <a:defRPr>
                <a:solidFill>
                  <a:schemeClr val="tx1">
                    <a:tint val="75000"/>
                  </a:schemeClr>
                </a:solidFill>
              </a:defRPr>
            </a:lvl7pPr>
            <a:lvl8pPr marL="2954289" indent="0" algn="ctr">
              <a:buNone/>
              <a:defRPr>
                <a:solidFill>
                  <a:schemeClr val="tx1">
                    <a:tint val="75000"/>
                  </a:schemeClr>
                </a:solidFill>
              </a:defRPr>
            </a:lvl8pPr>
            <a:lvl9pPr marL="3376331"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9"/>
            <a:ext cx="6629400" cy="1219201"/>
          </a:xfrm>
        </p:spPr>
        <p:txBody>
          <a:bodyPr anchor="b" anchorCtr="0">
            <a:noAutofit/>
          </a:bodyPr>
          <a:lstStyle>
            <a:lvl1pPr>
              <a:defRPr sz="3692">
                <a:solidFill>
                  <a:schemeClr val="accent1">
                    <a:lumMod val="50000"/>
                  </a:schemeClr>
                </a:solidFill>
              </a:defRPr>
            </a:lvl1pPr>
          </a:lstStyle>
          <a:p>
            <a:r>
              <a:rPr lang="en-US" smtClean="0"/>
              <a:t>Click to edit Master title style</a:t>
            </a:r>
            <a:endParaRPr lang="en-US" dirty="0"/>
          </a:p>
        </p:txBody>
      </p:sp>
      <p:sp>
        <p:nvSpPr>
          <p:cNvPr id="12"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3"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4" name="Slide Number Placeholder 5"/>
          <p:cNvSpPr>
            <a:spLocks noGrp="1"/>
          </p:cNvSpPr>
          <p:nvPr>
            <p:ph type="sldNum" sz="quarter" idx="12"/>
          </p:nvPr>
        </p:nvSpPr>
        <p:spPr>
          <a:xfrm>
            <a:off x="7787054" y="4625975"/>
            <a:ext cx="762000" cy="457200"/>
          </a:xfrm>
        </p:spPr>
        <p:txBody>
          <a:bodyPr/>
          <a:lstStyle>
            <a:lvl1pPr algn="ctr" eaLnBrk="1" hangingPunct="1">
              <a:defRPr sz="2585" b="1">
                <a:solidFill>
                  <a:srgbClr val="47534C"/>
                </a:solidFill>
                <a:latin typeface="Times New Roman" panose="02020603050405020304" pitchFamily="18" charset="0"/>
              </a:defRPr>
            </a:lvl1pPr>
          </a:lstStyle>
          <a:p>
            <a:pPr defTabSz="844083" fontAlgn="base">
              <a:spcBef>
                <a:spcPct val="0"/>
              </a:spcBef>
              <a:spcAft>
                <a:spcPct val="0"/>
              </a:spcAft>
            </a:pPr>
            <a:fld id="{4645EF08-A15B-4B2F-82CF-91890036CAB9}"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72083619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77EA2B7D-B577-44C0-BAD2-512DDA4FF68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03396482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5" name="Rounded Rectangle 4"/>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 name="Rectangle 5"/>
          <p:cNvSpPr/>
          <p:nvPr/>
        </p:nvSpPr>
        <p:spPr>
          <a:xfrm>
            <a:off x="451978"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8569" y="3048001"/>
            <a:ext cx="8031774"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4541839"/>
            <a:ext cx="7817826"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675543" y="3124200"/>
            <a:ext cx="7817826"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1"/>
          <p:cNvSpPr>
            <a:spLocks noGrp="1"/>
          </p:cNvSpPr>
          <p:nvPr>
            <p:ph type="title"/>
          </p:nvPr>
        </p:nvSpPr>
        <p:spPr>
          <a:xfrm>
            <a:off x="736456" y="3200403"/>
            <a:ext cx="7696200" cy="1295401"/>
          </a:xfrm>
        </p:spPr>
        <p:txBody>
          <a:bodyPr anchor="b" anchorCtr="0">
            <a:noAutofit/>
          </a:bodyPr>
          <a:lstStyle>
            <a:lvl1pPr algn="ctr" defTabSz="844083" rtl="0" eaLnBrk="1" latinLnBrk="0" hangingPunct="1">
              <a:spcBef>
                <a:spcPct val="0"/>
              </a:spcBef>
              <a:buNone/>
              <a:defRPr lang="en-US" sz="3692"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36456" y="4607516"/>
            <a:ext cx="7696200" cy="523783"/>
          </a:xfrm>
        </p:spPr>
        <p:txBody>
          <a:bodyPr anchor="ctr">
            <a:normAutofit/>
          </a:bodyPr>
          <a:lstStyle>
            <a:lvl1pPr marL="0" indent="0" algn="ctr">
              <a:buNone/>
              <a:defRPr sz="1846" cap="all" spc="231" baseline="0">
                <a:solidFill>
                  <a:srgbClr val="FFFFFF"/>
                </a:solidFill>
              </a:defRPr>
            </a:lvl1pPr>
            <a:lvl2pPr marL="422041" indent="0">
              <a:buNone/>
              <a:defRPr sz="1662">
                <a:solidFill>
                  <a:schemeClr val="tx1">
                    <a:tint val="75000"/>
                  </a:schemeClr>
                </a:solidFill>
              </a:defRPr>
            </a:lvl2pPr>
            <a:lvl3pPr marL="844083" indent="0">
              <a:buNone/>
              <a:defRPr sz="1477">
                <a:solidFill>
                  <a:schemeClr val="tx1">
                    <a:tint val="75000"/>
                  </a:schemeClr>
                </a:solidFill>
              </a:defRPr>
            </a:lvl3pPr>
            <a:lvl4pPr marL="1266124" indent="0">
              <a:buNone/>
              <a:defRPr sz="1292">
                <a:solidFill>
                  <a:schemeClr val="tx1">
                    <a:tint val="75000"/>
                  </a:schemeClr>
                </a:solidFill>
              </a:defRPr>
            </a:lvl4pPr>
            <a:lvl5pPr marL="1688165" indent="0">
              <a:buNone/>
              <a:defRPr sz="1292">
                <a:solidFill>
                  <a:schemeClr val="tx1">
                    <a:tint val="75000"/>
                  </a:schemeClr>
                </a:solidFill>
              </a:defRPr>
            </a:lvl5pPr>
            <a:lvl6pPr marL="2110207" indent="0">
              <a:buNone/>
              <a:defRPr sz="1292">
                <a:solidFill>
                  <a:schemeClr val="tx1">
                    <a:tint val="75000"/>
                  </a:schemeClr>
                </a:solidFill>
              </a:defRPr>
            </a:lvl6pPr>
            <a:lvl7pPr marL="2532248" indent="0">
              <a:buNone/>
              <a:defRPr sz="1292">
                <a:solidFill>
                  <a:schemeClr val="tx1">
                    <a:tint val="75000"/>
                  </a:schemeClr>
                </a:solidFill>
              </a:defRPr>
            </a:lvl7pPr>
            <a:lvl8pPr marL="2954289" indent="0">
              <a:buNone/>
              <a:defRPr sz="1292">
                <a:solidFill>
                  <a:schemeClr val="tx1">
                    <a:tint val="75000"/>
                  </a:schemeClr>
                </a:solidFill>
              </a:defRPr>
            </a:lvl8pPr>
            <a:lvl9pPr marL="3376331" indent="0">
              <a:buNone/>
              <a:defRPr sz="1292">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CE23F209-A966-4456-938B-3D7393AB69F0}"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58921883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C3529D11-EB24-4CA5-80DB-52F341723A3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79596358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30" y="408376"/>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8" y="1722438"/>
            <a:ext cx="4041775" cy="639762"/>
          </a:xfrm>
        </p:spPr>
        <p:txBody>
          <a:bodyPr anchor="b">
            <a:noAutofit/>
          </a:bodyPr>
          <a:lstStyle>
            <a:lvl1pPr marL="0" indent="0" algn="ctr">
              <a:buNone/>
              <a:defRPr sz="2031"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8" y="2438400"/>
            <a:ext cx="4041775" cy="3687762"/>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9"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C6A1823F-1474-4B88-986C-E2B68B914706}"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01398163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693C1C7B-4502-40C2-88BB-547D1EE1FEC9}"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7973241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3" name="Rounded Rectangle 2"/>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 name="Date Placeholder 1"/>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2"/>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3"/>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8450AE2D-199D-4169-966A-B9EC4D1F7891}"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68091474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675543" y="1643064"/>
            <a:ext cx="2485292"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Content Placeholder 2"/>
          <p:cNvSpPr>
            <a:spLocks noGrp="1"/>
          </p:cNvSpPr>
          <p:nvPr>
            <p:ph idx="1"/>
          </p:nvPr>
        </p:nvSpPr>
        <p:spPr>
          <a:xfrm>
            <a:off x="3886200" y="685800"/>
            <a:ext cx="4572000" cy="5257802"/>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369"/>
              </a:spcBef>
              <a:buNone/>
              <a:defRPr sz="1292">
                <a:solidFill>
                  <a:schemeClr val="accent1">
                    <a:lumMod val="50000"/>
                  </a:schemeClr>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lstStyle>
            <a:lvl1pPr algn="l">
              <a:defRPr sz="1846" b="0">
                <a:solidFill>
                  <a:schemeClr val="accent1">
                    <a:lumMod val="75000"/>
                  </a:schemeClr>
                </a:solidFill>
              </a:defRPr>
            </a:lvl1pPr>
          </a:lstStyle>
          <a:p>
            <a:r>
              <a:rPr lang="en-US" smtClean="0"/>
              <a:t>Click to edit Master title style</a:t>
            </a:r>
            <a:endParaRPr lang="en-US" dirty="0"/>
          </a:p>
        </p:txBody>
      </p:sp>
      <p:sp>
        <p:nvSpPr>
          <p:cNvPr id="9"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0" name="Footer Placeholder 5"/>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1" name="Slide Number Placeholder 6"/>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DF36AC6-16BF-4823-9470-1EAEABC240E2}"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148472482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6" name="Rounded Rectangle 5"/>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 name="Rectangle 6"/>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8" name="Rectangle 7"/>
          <p:cNvSpPr/>
          <p:nvPr/>
        </p:nvSpPr>
        <p:spPr>
          <a:xfrm>
            <a:off x="762001" y="5029201"/>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9" name="Rectangle 8"/>
          <p:cNvSpPr/>
          <p:nvPr/>
        </p:nvSpPr>
        <p:spPr>
          <a:xfrm>
            <a:off x="914400" y="5638800"/>
            <a:ext cx="7328389"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605204" y="5075238"/>
            <a:ext cx="7946780"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56289" y="5656562"/>
            <a:ext cx="7244736" cy="401715"/>
          </a:xfrm>
        </p:spPr>
        <p:txBody>
          <a:bodyPr anchor="ctr">
            <a:normAutofit/>
          </a:bodyPr>
          <a:lstStyle>
            <a:lvl1pPr marL="0" indent="0" algn="ctr">
              <a:buNone/>
              <a:defRPr sz="1385" cap="all" spc="231" baseline="0">
                <a:solidFill>
                  <a:srgbClr val="FFFFFF"/>
                </a:solidFill>
              </a:defRPr>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2" name="Title 1"/>
          <p:cNvSpPr>
            <a:spLocks noGrp="1"/>
          </p:cNvSpPr>
          <p:nvPr>
            <p:ph type="title"/>
          </p:nvPr>
        </p:nvSpPr>
        <p:spPr>
          <a:xfrm>
            <a:off x="914400" y="5105406"/>
            <a:ext cx="7328514" cy="523043"/>
          </a:xfrm>
        </p:spPr>
        <p:txBody>
          <a:bodyPr anchorCtr="0"/>
          <a:lstStyle>
            <a:lvl1pPr algn="ctr">
              <a:defRPr sz="1846" b="0">
                <a:solidFill>
                  <a:schemeClr val="accent1">
                    <a:lumMod val="75000"/>
                  </a:schemeClr>
                </a:solidFill>
              </a:defRPr>
            </a:lvl1pPr>
          </a:lstStyle>
          <a:p>
            <a:r>
              <a:rPr lang="en-US" smtClean="0"/>
              <a:t>Click to edit Master title style</a:t>
            </a:r>
            <a:endParaRPr lang="en-US" dirty="0"/>
          </a:p>
        </p:txBody>
      </p:sp>
      <p:sp>
        <p:nvSpPr>
          <p:cNvPr id="11" name="Date Placeholder 4"/>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12" name="Slide Number Placeholder 6"/>
          <p:cNvSpPr>
            <a:spLocks noGrp="1"/>
          </p:cNvSpPr>
          <p:nvPr>
            <p:ph type="sldNum" sz="quarter" idx="11"/>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9B01F51D-04F4-47D7-AAD1-6CB32730C028}" type="slidenum">
              <a:rPr lang="en-US" altLang="en-US" smtClean="0"/>
              <a:pPr defTabSz="844083" fontAlgn="base">
                <a:spcBef>
                  <a:spcPct val="0"/>
                </a:spcBef>
                <a:spcAft>
                  <a:spcPct val="0"/>
                </a:spcAft>
              </a:pPr>
              <a:t>‹#›</a:t>
            </a:fld>
            <a:endParaRPr lang="en-US" altLang="en-US" smtClean="0"/>
          </a:p>
        </p:txBody>
      </p:sp>
      <p:sp>
        <p:nvSpPr>
          <p:cNvPr id="13" name="Footer Placeholder 5"/>
          <p:cNvSpPr>
            <a:spLocks noGrp="1"/>
          </p:cNvSpPr>
          <p:nvPr>
            <p:ph type="ftr" sz="quarter" idx="12"/>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Tree>
    <p:extLst>
      <p:ext uri="{BB962C8B-B14F-4D97-AF65-F5344CB8AC3E}">
        <p14:creationId xmlns:p14="http://schemas.microsoft.com/office/powerpoint/2010/main" val="206899347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5C2AEE60-993A-4255-A469-4AFF4D58C8D8}"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76262697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6860931" y="228600"/>
            <a:ext cx="1861038"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 name="Rectangle 4"/>
          <p:cNvSpPr/>
          <p:nvPr/>
        </p:nvSpPr>
        <p:spPr>
          <a:xfrm>
            <a:off x="6954716" y="350839"/>
            <a:ext cx="1673469"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Vertical Title 1"/>
          <p:cNvSpPr>
            <a:spLocks noGrp="1"/>
          </p:cNvSpPr>
          <p:nvPr>
            <p:ph type="title" orient="vert"/>
          </p:nvPr>
        </p:nvSpPr>
        <p:spPr>
          <a:xfrm>
            <a:off x="7048580" y="395433"/>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1005"/>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8"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E5557BA5-DB58-4D0A-86D8-3A2A881DBF8F}"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264099807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7"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173E2119-9F60-4893-9614-4CE09621450C}"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24993840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0"/>
          <p:cNvSpPr>
            <a:spLocks noGrp="1" noChangeArrowheads="1"/>
          </p:cNvSpPr>
          <p:nvPr>
            <p:ph type="dt" sz="half" idx="10"/>
          </p:nvPr>
        </p:nvSpPr>
        <p:spPr/>
        <p:txBody>
          <a:bodyPr/>
          <a:lstStyle>
            <a:lvl1pPr algn="ct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4" name="Rectangle 41"/>
          <p:cNvSpPr>
            <a:spLocks noGrp="1" noChangeArrowheads="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Rectangle 42"/>
          <p:cNvSpPr>
            <a:spLocks noGrp="1" noChangeArrowheads="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AE88CD73-3D84-4264-9902-438C7136C55E}"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39442564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01625"/>
            <a:ext cx="7772400" cy="146208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85800" y="1981200"/>
            <a:ext cx="7772400" cy="4114800"/>
          </a:xfrm>
        </p:spPr>
        <p:txBody>
          <a:bodyPr rtlCol="0">
            <a:normAutofit/>
          </a:bodyPr>
          <a:lstStyle/>
          <a:p>
            <a:pPr lvl="0"/>
            <a:endParaRPr lang="en-GB" noProof="0" smtClean="0"/>
          </a:p>
        </p:txBody>
      </p:sp>
      <p:sp>
        <p:nvSpPr>
          <p:cNvPr id="4" name="Date Placeholder 3"/>
          <p:cNvSpPr>
            <a:spLocks noGrp="1"/>
          </p:cNvSpPr>
          <p:nvPr>
            <p:ph type="dt" sz="half" idx="10"/>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11"/>
          </p:nvPr>
        </p:nvSpPr>
        <p:spPr/>
        <p:txBody>
          <a:bodyPr/>
          <a:lstStyle>
            <a:lvl1pPr eaLnBrk="1" hangingPunct="1">
              <a:defRPr b="1">
                <a:latin typeface="Times New Roman" pitchFamily="18"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12"/>
          </p:nvPr>
        </p:nvSpPr>
        <p:spPr/>
        <p:txBody>
          <a:bodyPr/>
          <a:lstStyle>
            <a:lvl1pPr eaLnBrk="1" hangingPunct="1">
              <a:defRPr b="1">
                <a:latin typeface="Times New Roman" panose="02020603050405020304" pitchFamily="18" charset="0"/>
              </a:defRPr>
            </a:lvl1pPr>
          </a:lstStyle>
          <a:p>
            <a:pPr defTabSz="844083" fontAlgn="base">
              <a:spcBef>
                <a:spcPct val="0"/>
              </a:spcBef>
              <a:spcAft>
                <a:spcPct val="0"/>
              </a:spcAft>
            </a:pPr>
            <a:fld id="{C80637E4-D5EC-48D7-8A47-22A55C04D0C2}" type="slidenum">
              <a:rPr lang="en-US" altLang="en-US" smtClean="0"/>
              <a:pPr defTabSz="844083" fontAlgn="base">
                <a:spcBef>
                  <a:spcPct val="0"/>
                </a:spcBef>
                <a:spcAft>
                  <a:spcPct val="0"/>
                </a:spcAft>
              </a:pPr>
              <a:t>‹#›</a:t>
            </a:fld>
            <a:endParaRPr lang="en-US" altLang="en-US" smtClean="0"/>
          </a:p>
        </p:txBody>
      </p:sp>
    </p:spTree>
    <p:extLst>
      <p:ext uri="{BB962C8B-B14F-4D97-AF65-F5344CB8AC3E}">
        <p14:creationId xmlns:p14="http://schemas.microsoft.com/office/powerpoint/2010/main" val="335652723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1" lang="en-US" altLang="en-US" sz="2215" b="0" i="0" u="none" strike="noStrike" kern="1200" cap="none" spc="0" normalizeH="0" baseline="0" noProof="0" smtClean="0">
                <a:ln>
                  <a:noFill/>
                </a:ln>
                <a:solidFill>
                  <a:srgbClr val="003366"/>
                </a:solidFill>
                <a:effectLst/>
                <a:uLnTx/>
                <a:uFillTx/>
                <a:latin typeface="Times New Roman" panose="02020603050405020304" pitchFamily="18" charset="0"/>
                <a:ea typeface="+mn-ea"/>
                <a:cs typeface="+mn-cs"/>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1" lang="en-US" altLang="en-US" sz="2215" b="0" i="0" u="none" strike="noStrike" kern="1200" cap="none" spc="0" normalizeH="0" baseline="0" noProof="0" smtClean="0">
                <a:ln>
                  <a:noFill/>
                </a:ln>
                <a:solidFill>
                  <a:srgbClr val="003366"/>
                </a:solidFill>
                <a:effectLst/>
                <a:uLnTx/>
                <a:uFillTx/>
                <a:latin typeface="Times New Roman" panose="02020603050405020304" pitchFamily="18" charset="0"/>
                <a:ea typeface="+mn-ea"/>
                <a:cs typeface="+mn-cs"/>
              </a:endParaRPr>
            </a:p>
          </p:txBody>
        </p:sp>
      </p:grpSp>
      <p:grpSp>
        <p:nvGrpSpPr>
          <p:cNvPr id="7" name="Group 5"/>
          <p:cNvGrpSpPr>
            <a:grpSpLocks/>
          </p:cNvGrpSpPr>
          <p:nvPr/>
        </p:nvGrpSpPr>
        <p:grpSpPr bwMode="auto">
          <a:xfrm>
            <a:off x="3632689"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9" name="AutoShape 7"/>
            <p:cNvSpPr>
              <a:spLocks noChangeArrowheads="1"/>
            </p:cNvSpPr>
            <p:nvPr/>
          </p:nvSpPr>
          <p:spPr bwMode="auto">
            <a:xfrm>
              <a:off x="5196" y="3080"/>
              <a:ext cx="164" cy="201"/>
            </a:xfrm>
            <a:prstGeom prst="flowChartDelay">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grpSp>
      <p:sp>
        <p:nvSpPr>
          <p:cNvPr id="5128" name="Rectangle 8"/>
          <p:cNvSpPr>
            <a:spLocks noGrp="1" noChangeArrowheads="1"/>
          </p:cNvSpPr>
          <p:nvPr>
            <p:ph type="subTitle" idx="1"/>
          </p:nvPr>
        </p:nvSpPr>
        <p:spPr>
          <a:xfrm>
            <a:off x="4673602" y="2927350"/>
            <a:ext cx="4013200" cy="1822450"/>
          </a:xfrm>
        </p:spPr>
        <p:txBody>
          <a:bodyPr anchor="b"/>
          <a:lstStyle>
            <a:lvl1pPr marL="0" indent="0">
              <a:buFont typeface="Wingdings" pitchFamily="2" charset="2"/>
              <a:buNone/>
              <a:defRPr>
                <a:solidFill>
                  <a:schemeClr val="tx2"/>
                </a:solidFill>
              </a:defRPr>
            </a:lvl1pPr>
          </a:lstStyle>
          <a:p>
            <a:pPr lvl="0"/>
            <a:r>
              <a:rPr lang="en-US" noProof="0" smtClean="0"/>
              <a:t>Click to edit Master subtitle style</a:t>
            </a:r>
          </a:p>
        </p:txBody>
      </p:sp>
      <p:sp>
        <p:nvSpPr>
          <p:cNvPr id="5132"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pPr lvl="0"/>
            <a:r>
              <a:rPr lang="en-US" noProof="0" smtClean="0"/>
              <a:t>Click to edit Master title style</a:t>
            </a:r>
          </a:p>
        </p:txBody>
      </p:sp>
      <p:sp>
        <p:nvSpPr>
          <p:cNvPr id="10" name="Date Placeholder 9"/>
          <p:cNvSpPr>
            <a:spLocks noGrp="1" noChangeArrowheads="1"/>
          </p:cNvSpPr>
          <p:nvPr>
            <p:ph type="dt" sz="quarter" idx="10"/>
          </p:nvPr>
        </p:nvSpPr>
        <p:spPr/>
        <p:txBody>
          <a:bodyPr/>
          <a:lstStyle>
            <a:lvl1pPr>
              <a:defRPr b="1">
                <a:solidFill>
                  <a:srgbClr val="FFFFFF"/>
                </a:solidFill>
                <a:latin typeface="Arial Black" pitchFamily="34" charset="0"/>
              </a:defRPr>
            </a:lvl1pPr>
          </a:lstStyle>
          <a:p>
            <a:pPr defTabSz="844083" fontAlgn="base">
              <a:spcBef>
                <a:spcPct val="0"/>
              </a:spcBef>
              <a:spcAft>
                <a:spcPct val="0"/>
              </a:spcAft>
              <a:defRPr/>
            </a:pPr>
            <a:endParaRPr lang="en-US"/>
          </a:p>
        </p:txBody>
      </p:sp>
      <p:sp>
        <p:nvSpPr>
          <p:cNvPr id="11" name="Footer Placeholder 10"/>
          <p:cNvSpPr>
            <a:spLocks noGrp="1" noChangeArrowheads="1"/>
          </p:cNvSpPr>
          <p:nvPr>
            <p:ph type="ftr" sz="quarter" idx="11"/>
          </p:nvPr>
        </p:nvSpPr>
        <p:spPr/>
        <p:txBody>
          <a:bodyPr/>
          <a:lstStyle>
            <a:lvl1pPr algn="r">
              <a:defRPr b="1">
                <a:latin typeface="Arial Black" pitchFamily="34" charset="0"/>
              </a:defRPr>
            </a:lvl1pPr>
          </a:lstStyle>
          <a:p>
            <a:pPr defTabSz="844083" fontAlgn="base">
              <a:spcBef>
                <a:spcPct val="0"/>
              </a:spcBef>
              <a:spcAft>
                <a:spcPct val="0"/>
              </a:spcAft>
              <a:defRPr/>
            </a:pPr>
            <a:endParaRPr lang="en-US"/>
          </a:p>
        </p:txBody>
      </p:sp>
      <p:sp>
        <p:nvSpPr>
          <p:cNvPr id="12" name="Slide Number Placeholder 11"/>
          <p:cNvSpPr>
            <a:spLocks noGrp="1" noChangeArrowheads="1"/>
          </p:cNvSpPr>
          <p:nvPr>
            <p:ph type="sldNum" sz="quarter" idx="12"/>
          </p:nvPr>
        </p:nvSpPr>
        <p:spPr>
          <a:xfrm>
            <a:off x="76200" y="6248400"/>
            <a:ext cx="587620" cy="488950"/>
          </a:xfrm>
        </p:spPr>
        <p:txBody>
          <a:bodyPr anchorCtr="0"/>
          <a:lstStyle>
            <a:lvl1pPr algn="ctr">
              <a:defRPr>
                <a:latin typeface="Arial Black" panose="020B0A04020102020204" pitchFamily="34" charset="0"/>
              </a:defRPr>
            </a:lvl1pPr>
          </a:lstStyle>
          <a:p>
            <a:pPr defTabSz="844083" fontAlgn="base">
              <a:spcBef>
                <a:spcPct val="0"/>
              </a:spcBef>
              <a:spcAft>
                <a:spcPct val="0"/>
              </a:spcAft>
            </a:pPr>
            <a:fld id="{7542F53E-20CA-4219-B119-6D5987A2442A}"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81817561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DA8D8B8B-CC93-4EA1-A817-04E5FC872F13}"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79171641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3692"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846"/>
            </a:lvl1pPr>
            <a:lvl2pPr marL="422041" indent="0">
              <a:buNone/>
              <a:defRPr sz="1662"/>
            </a:lvl2pPr>
            <a:lvl3pPr marL="844083" indent="0">
              <a:buNone/>
              <a:defRPr sz="1477"/>
            </a:lvl3pPr>
            <a:lvl4pPr marL="1266124" indent="0">
              <a:buNone/>
              <a:defRPr sz="1292"/>
            </a:lvl4pPr>
            <a:lvl5pPr marL="1688165" indent="0">
              <a:buNone/>
              <a:defRPr sz="1292"/>
            </a:lvl5pPr>
            <a:lvl6pPr marL="2110207" indent="0">
              <a:buNone/>
              <a:defRPr sz="1292"/>
            </a:lvl6pPr>
            <a:lvl7pPr marL="2532248" indent="0">
              <a:buNone/>
              <a:defRPr sz="1292"/>
            </a:lvl7pPr>
            <a:lvl8pPr marL="2954289" indent="0">
              <a:buNone/>
              <a:defRPr sz="1292"/>
            </a:lvl8pPr>
            <a:lvl9pPr marL="3376331" indent="0">
              <a:buNone/>
              <a:defRPr sz="1292"/>
            </a:lvl9pPr>
          </a:lstStyle>
          <a:p>
            <a:pPr lvl="0"/>
            <a:r>
              <a:rPr lang="en-US" smtClean="0"/>
              <a:t>Click to edit Master text styles</a:t>
            </a:r>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7B1D0264-7577-4B80-9CEB-12F51026E590}"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12787446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2362206"/>
            <a:ext cx="3770313" cy="3724275"/>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6" y="2362206"/>
            <a:ext cx="3770312" cy="3724275"/>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7"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B8E1C207-266A-4E39-BC7F-C889D8C237DF}"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406430096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8"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9"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C989691E-3AF3-4F32-ACCA-5F54A22422AD}"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74548757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4"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7A60247C-1021-4B22-9785-11C5F4BFFD68}"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32601260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3"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4"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2F96A2D0-BFE5-444F-9817-95EAB4F22505}"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325296786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1846" b="1"/>
            </a:lvl1pPr>
          </a:lstStyle>
          <a:p>
            <a:r>
              <a:rPr lang="en-US" smtClean="0"/>
              <a:t>Click to edit Master title style</a:t>
            </a:r>
            <a:endParaRPr lang="en-GB"/>
          </a:p>
        </p:txBody>
      </p:sp>
      <p:sp>
        <p:nvSpPr>
          <p:cNvPr id="3" name="Content Placeholder 2"/>
          <p:cNvSpPr>
            <a:spLocks noGrp="1"/>
          </p:cNvSpPr>
          <p:nvPr>
            <p:ph idx="1"/>
          </p:nvPr>
        </p:nvSpPr>
        <p:spPr>
          <a:xfrm>
            <a:off x="3575051" y="273056"/>
            <a:ext cx="5111750" cy="5853113"/>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7"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A70FD446-0593-47C2-9441-44A6C5EED364}"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89582594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846"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7"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903BCB75-073B-4D85-A4CE-3BF694A4FB2F}"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399058905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F98470E5-B0C5-421E-AA00-1EA538D6E911}"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81113311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6"/>
            <a:ext cx="1981200" cy="53244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762000" y="762006"/>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B14A3FAF-4250-49B1-A455-CFC54CEEBD56}"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50853240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1" lang="en-US" altLang="en-US" sz="2215" b="0" i="0" u="none" strike="noStrike" kern="1200" cap="none" spc="0" normalizeH="0" baseline="0" noProof="0" smtClean="0">
                <a:ln>
                  <a:noFill/>
                </a:ln>
                <a:solidFill>
                  <a:srgbClr val="003366"/>
                </a:solidFill>
                <a:effectLst/>
                <a:uLnTx/>
                <a:uFillTx/>
                <a:latin typeface="Times New Roman" panose="02020603050405020304" pitchFamily="18" charset="0"/>
                <a:ea typeface="+mn-ea"/>
                <a:cs typeface="+mn-cs"/>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1" lang="en-US" altLang="en-US" sz="2215" b="0" i="0" u="none" strike="noStrike" kern="1200" cap="none" spc="0" normalizeH="0" baseline="0" noProof="0" smtClean="0">
                <a:ln>
                  <a:noFill/>
                </a:ln>
                <a:solidFill>
                  <a:srgbClr val="003366"/>
                </a:solidFill>
                <a:effectLst/>
                <a:uLnTx/>
                <a:uFillTx/>
                <a:latin typeface="Times New Roman" panose="02020603050405020304" pitchFamily="18" charset="0"/>
                <a:ea typeface="+mn-ea"/>
                <a:cs typeface="+mn-cs"/>
              </a:endParaRPr>
            </a:p>
          </p:txBody>
        </p:sp>
      </p:grpSp>
      <p:grpSp>
        <p:nvGrpSpPr>
          <p:cNvPr id="7" name="Group 5"/>
          <p:cNvGrpSpPr>
            <a:grpSpLocks/>
          </p:cNvGrpSpPr>
          <p:nvPr/>
        </p:nvGrpSpPr>
        <p:grpSpPr bwMode="auto">
          <a:xfrm>
            <a:off x="3632689"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9" name="AutoShape 7"/>
            <p:cNvSpPr>
              <a:spLocks noChangeArrowheads="1"/>
            </p:cNvSpPr>
            <p:nvPr/>
          </p:nvSpPr>
          <p:spPr bwMode="auto">
            <a:xfrm>
              <a:off x="5196" y="3080"/>
              <a:ext cx="164" cy="201"/>
            </a:xfrm>
            <a:prstGeom prst="flowChartDelay">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grpSp>
      <p:sp>
        <p:nvSpPr>
          <p:cNvPr id="5128" name="Rectangle 8"/>
          <p:cNvSpPr>
            <a:spLocks noGrp="1" noChangeArrowheads="1"/>
          </p:cNvSpPr>
          <p:nvPr>
            <p:ph type="subTitle" idx="1"/>
          </p:nvPr>
        </p:nvSpPr>
        <p:spPr>
          <a:xfrm>
            <a:off x="4673601" y="2927350"/>
            <a:ext cx="4013200" cy="1822450"/>
          </a:xfrm>
        </p:spPr>
        <p:txBody>
          <a:bodyPr anchor="b"/>
          <a:lstStyle>
            <a:lvl1pPr marL="0" indent="0">
              <a:buFont typeface="Wingdings" pitchFamily="2" charset="2"/>
              <a:buNone/>
              <a:defRPr>
                <a:solidFill>
                  <a:schemeClr val="tx2"/>
                </a:solidFill>
              </a:defRPr>
            </a:lvl1pPr>
          </a:lstStyle>
          <a:p>
            <a:pPr lvl="0"/>
            <a:r>
              <a:rPr lang="en-US" noProof="0" smtClean="0"/>
              <a:t>Click to edit Master subtitle style</a:t>
            </a:r>
          </a:p>
        </p:txBody>
      </p:sp>
      <p:sp>
        <p:nvSpPr>
          <p:cNvPr id="5132"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pPr lvl="0"/>
            <a:r>
              <a:rPr lang="en-US" noProof="0" smtClean="0"/>
              <a:t>Click to edit Master title style</a:t>
            </a:r>
          </a:p>
        </p:txBody>
      </p:sp>
      <p:sp>
        <p:nvSpPr>
          <p:cNvPr id="10" name="Date Placeholder 9"/>
          <p:cNvSpPr>
            <a:spLocks noGrp="1" noChangeArrowheads="1"/>
          </p:cNvSpPr>
          <p:nvPr>
            <p:ph type="dt" sz="quarter" idx="10"/>
          </p:nvPr>
        </p:nvSpPr>
        <p:spPr/>
        <p:txBody>
          <a:bodyPr/>
          <a:lstStyle>
            <a:lvl1pPr>
              <a:defRPr b="1">
                <a:solidFill>
                  <a:srgbClr val="FFFFFF"/>
                </a:solidFill>
                <a:latin typeface="Arial Black" pitchFamily="34" charset="0"/>
              </a:defRPr>
            </a:lvl1pPr>
          </a:lstStyle>
          <a:p>
            <a:pPr defTabSz="844083" fontAlgn="base">
              <a:spcBef>
                <a:spcPct val="0"/>
              </a:spcBef>
              <a:spcAft>
                <a:spcPct val="0"/>
              </a:spcAft>
              <a:defRPr/>
            </a:pPr>
            <a:endParaRPr lang="en-US"/>
          </a:p>
        </p:txBody>
      </p:sp>
      <p:sp>
        <p:nvSpPr>
          <p:cNvPr id="11" name="Footer Placeholder 10"/>
          <p:cNvSpPr>
            <a:spLocks noGrp="1" noChangeArrowheads="1"/>
          </p:cNvSpPr>
          <p:nvPr>
            <p:ph type="ftr" sz="quarter" idx="11"/>
          </p:nvPr>
        </p:nvSpPr>
        <p:spPr/>
        <p:txBody>
          <a:bodyPr/>
          <a:lstStyle>
            <a:lvl1pPr algn="r">
              <a:defRPr b="1">
                <a:latin typeface="Arial Black" pitchFamily="34" charset="0"/>
              </a:defRPr>
            </a:lvl1pPr>
          </a:lstStyle>
          <a:p>
            <a:pPr defTabSz="844083" fontAlgn="base">
              <a:spcBef>
                <a:spcPct val="0"/>
              </a:spcBef>
              <a:spcAft>
                <a:spcPct val="0"/>
              </a:spcAft>
              <a:defRPr/>
            </a:pPr>
            <a:endParaRPr lang="en-US"/>
          </a:p>
        </p:txBody>
      </p:sp>
      <p:sp>
        <p:nvSpPr>
          <p:cNvPr id="12" name="Slide Number Placeholder 11"/>
          <p:cNvSpPr>
            <a:spLocks noGrp="1" noChangeArrowheads="1"/>
          </p:cNvSpPr>
          <p:nvPr>
            <p:ph type="sldNum" sz="quarter" idx="12"/>
          </p:nvPr>
        </p:nvSpPr>
        <p:spPr>
          <a:xfrm>
            <a:off x="76200" y="6248400"/>
            <a:ext cx="587620" cy="488950"/>
          </a:xfrm>
        </p:spPr>
        <p:txBody>
          <a:bodyPr anchorCtr="0"/>
          <a:lstStyle>
            <a:lvl1pPr algn="ctr">
              <a:defRPr>
                <a:latin typeface="Arial Black" panose="020B0A04020102020204" pitchFamily="34" charset="0"/>
              </a:defRPr>
            </a:lvl1pPr>
          </a:lstStyle>
          <a:p>
            <a:pPr defTabSz="844083" fontAlgn="base">
              <a:spcBef>
                <a:spcPct val="0"/>
              </a:spcBef>
              <a:spcAft>
                <a:spcPct val="0"/>
              </a:spcAft>
            </a:pPr>
            <a:fld id="{699AAFCA-0996-477B-8987-7F674859B3D7}"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340769043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4A9E449E-BFB2-48BE-A2B9-C88128888918}"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50668348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692"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846"/>
            </a:lvl1pPr>
            <a:lvl2pPr marL="422041" indent="0">
              <a:buNone/>
              <a:defRPr sz="1662"/>
            </a:lvl2pPr>
            <a:lvl3pPr marL="844083" indent="0">
              <a:buNone/>
              <a:defRPr sz="1477"/>
            </a:lvl3pPr>
            <a:lvl4pPr marL="1266124" indent="0">
              <a:buNone/>
              <a:defRPr sz="1292"/>
            </a:lvl4pPr>
            <a:lvl5pPr marL="1688165" indent="0">
              <a:buNone/>
              <a:defRPr sz="1292"/>
            </a:lvl5pPr>
            <a:lvl6pPr marL="2110207" indent="0">
              <a:buNone/>
              <a:defRPr sz="1292"/>
            </a:lvl6pPr>
            <a:lvl7pPr marL="2532248" indent="0">
              <a:buNone/>
              <a:defRPr sz="1292"/>
            </a:lvl7pPr>
            <a:lvl8pPr marL="2954289" indent="0">
              <a:buNone/>
              <a:defRPr sz="1292"/>
            </a:lvl8pPr>
            <a:lvl9pPr marL="3376331" indent="0">
              <a:buNone/>
              <a:defRPr sz="1292"/>
            </a:lvl9pPr>
          </a:lstStyle>
          <a:p>
            <a:pPr lvl="0"/>
            <a:r>
              <a:rPr lang="en-US" smtClean="0"/>
              <a:t>Click to edit Master text styles</a:t>
            </a:r>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9A452ED5-04B6-4B36-A0C4-F7E55DF59003}"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96554456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2362202"/>
            <a:ext cx="3770313" cy="3724275"/>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4" y="2362202"/>
            <a:ext cx="3770312" cy="3724275"/>
          </a:xfrm>
        </p:spPr>
        <p:txBody>
          <a:bodyPr/>
          <a:lstStyle>
            <a:lvl1pPr>
              <a:defRPr sz="2585"/>
            </a:lvl1pPr>
            <a:lvl2pPr>
              <a:defRPr sz="2215"/>
            </a:lvl2pPr>
            <a:lvl3pPr>
              <a:defRPr sz="1846"/>
            </a:lvl3pPr>
            <a:lvl4pPr>
              <a:defRPr sz="1662"/>
            </a:lvl4pPr>
            <a:lvl5pPr>
              <a:defRPr sz="1662"/>
            </a:lvl5pPr>
            <a:lvl6pPr>
              <a:defRPr sz="1662"/>
            </a:lvl6pPr>
            <a:lvl7pPr>
              <a:defRPr sz="1662"/>
            </a:lvl7pPr>
            <a:lvl8pPr>
              <a:defRPr sz="1662"/>
            </a:lvl8pPr>
            <a:lvl9pPr>
              <a:defRPr sz="166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7"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A20A0742-D187-4590-B524-88D110000C1C}"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18467457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215" b="1"/>
            </a:lvl1pPr>
            <a:lvl2pPr marL="422041" indent="0">
              <a:buNone/>
              <a:defRPr sz="1846" b="1"/>
            </a:lvl2pPr>
            <a:lvl3pPr marL="844083" indent="0">
              <a:buNone/>
              <a:defRPr sz="1662" b="1"/>
            </a:lvl3pPr>
            <a:lvl4pPr marL="1266124" indent="0">
              <a:buNone/>
              <a:defRPr sz="1477" b="1"/>
            </a:lvl4pPr>
            <a:lvl5pPr marL="1688165" indent="0">
              <a:buNone/>
              <a:defRPr sz="1477" b="1"/>
            </a:lvl5pPr>
            <a:lvl6pPr marL="2110207" indent="0">
              <a:buNone/>
              <a:defRPr sz="1477" b="1"/>
            </a:lvl6pPr>
            <a:lvl7pPr marL="2532248" indent="0">
              <a:buNone/>
              <a:defRPr sz="1477" b="1"/>
            </a:lvl7pPr>
            <a:lvl8pPr marL="2954289" indent="0">
              <a:buNone/>
              <a:defRPr sz="1477" b="1"/>
            </a:lvl8pPr>
            <a:lvl9pPr marL="3376331" indent="0">
              <a:buNone/>
              <a:defRPr sz="1477"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215"/>
            </a:lvl1pPr>
            <a:lvl2pPr>
              <a:defRPr sz="1846"/>
            </a:lvl2pPr>
            <a:lvl3pPr>
              <a:defRPr sz="1662"/>
            </a:lvl3pPr>
            <a:lvl4pPr>
              <a:defRPr sz="1477"/>
            </a:lvl4pPr>
            <a:lvl5pPr>
              <a:defRPr sz="1477"/>
            </a:lvl5pPr>
            <a:lvl6pPr>
              <a:defRPr sz="1477"/>
            </a:lvl6pPr>
            <a:lvl7pPr>
              <a:defRPr sz="1477"/>
            </a:lvl7pPr>
            <a:lvl8pPr>
              <a:defRPr sz="1477"/>
            </a:lvl8pPr>
            <a:lvl9pPr>
              <a:defRPr sz="14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8"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9"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0ACEA89B-4715-4599-892D-C63B767EE4FA}"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225596633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4"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0A734CCC-DFCF-428F-A4CA-BC33815C8252}"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202933428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3"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4"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8158F008-A136-4A12-ABA8-AF1095CE1C43}"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105205003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1846" b="1"/>
            </a:lvl1pPr>
          </a:lstStyle>
          <a:p>
            <a:r>
              <a:rPr lang="en-US" smtClean="0"/>
              <a:t>Click to edit Master title style</a:t>
            </a:r>
            <a:endParaRPr lang="en-GB"/>
          </a:p>
        </p:txBody>
      </p:sp>
      <p:sp>
        <p:nvSpPr>
          <p:cNvPr id="3" name="Content Placeholder 2"/>
          <p:cNvSpPr>
            <a:spLocks noGrp="1"/>
          </p:cNvSpPr>
          <p:nvPr>
            <p:ph idx="1"/>
          </p:nvPr>
        </p:nvSpPr>
        <p:spPr>
          <a:xfrm>
            <a:off x="3575051" y="273052"/>
            <a:ext cx="5111750" cy="5853113"/>
          </a:xfrm>
        </p:spPr>
        <p:txBody>
          <a:bodyPr/>
          <a:lstStyle>
            <a:lvl1pPr>
              <a:defRPr sz="2954"/>
            </a:lvl1pPr>
            <a:lvl2pPr>
              <a:defRPr sz="2585"/>
            </a:lvl2pPr>
            <a:lvl3pPr>
              <a:defRPr sz="2215"/>
            </a:lvl3pPr>
            <a:lvl4pPr>
              <a:defRPr sz="1846"/>
            </a:lvl4pPr>
            <a:lvl5pPr>
              <a:defRPr sz="1846"/>
            </a:lvl5pPr>
            <a:lvl6pPr>
              <a:defRPr sz="1846"/>
            </a:lvl6pPr>
            <a:lvl7pPr>
              <a:defRPr sz="1846"/>
            </a:lvl7pPr>
            <a:lvl8pPr>
              <a:defRPr sz="1846"/>
            </a:lvl8pPr>
            <a:lvl9pPr>
              <a:defRPr sz="1846"/>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7"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85F5E05C-E6E5-4F7E-9374-7003FD9A36FE}"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54568063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846"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954"/>
            </a:lvl1pPr>
            <a:lvl2pPr marL="422041" indent="0">
              <a:buNone/>
              <a:defRPr sz="2585"/>
            </a:lvl2pPr>
            <a:lvl3pPr marL="844083" indent="0">
              <a:buNone/>
              <a:defRPr sz="2215"/>
            </a:lvl3pPr>
            <a:lvl4pPr marL="1266124" indent="0">
              <a:buNone/>
              <a:defRPr sz="1846"/>
            </a:lvl4pPr>
            <a:lvl5pPr marL="1688165" indent="0">
              <a:buNone/>
              <a:defRPr sz="1846"/>
            </a:lvl5pPr>
            <a:lvl6pPr marL="2110207" indent="0">
              <a:buNone/>
              <a:defRPr sz="1846"/>
            </a:lvl6pPr>
            <a:lvl7pPr marL="2532248" indent="0">
              <a:buNone/>
              <a:defRPr sz="1846"/>
            </a:lvl7pPr>
            <a:lvl8pPr marL="2954289" indent="0">
              <a:buNone/>
              <a:defRPr sz="1846"/>
            </a:lvl8pPr>
            <a:lvl9pPr marL="3376331" indent="0">
              <a:buNone/>
              <a:defRPr sz="1846"/>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292"/>
            </a:lvl1pPr>
            <a:lvl2pPr marL="422041" indent="0">
              <a:buNone/>
              <a:defRPr sz="1108"/>
            </a:lvl2pPr>
            <a:lvl3pPr marL="844083" indent="0">
              <a:buNone/>
              <a:defRPr sz="923"/>
            </a:lvl3pPr>
            <a:lvl4pPr marL="1266124" indent="0">
              <a:buNone/>
              <a:defRPr sz="831"/>
            </a:lvl4pPr>
            <a:lvl5pPr marL="1688165" indent="0">
              <a:buNone/>
              <a:defRPr sz="831"/>
            </a:lvl5pPr>
            <a:lvl6pPr marL="2110207" indent="0">
              <a:buNone/>
              <a:defRPr sz="831"/>
            </a:lvl6pPr>
            <a:lvl7pPr marL="2532248" indent="0">
              <a:buNone/>
              <a:defRPr sz="831"/>
            </a:lvl7pPr>
            <a:lvl8pPr marL="2954289" indent="0">
              <a:buNone/>
              <a:defRPr sz="831"/>
            </a:lvl8pPr>
            <a:lvl9pPr marL="3376331" indent="0">
              <a:buNone/>
              <a:defRPr sz="831"/>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7"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770A4200-E44B-4C38-B293-8F110BD5F16B}"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231084007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C8D0BA36-74C8-4143-A800-6449A9AB7E28}"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91804694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2"/>
            <a:ext cx="1981200" cy="53244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762000" y="762002"/>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1"/>
          <p:cNvSpPr>
            <a:spLocks noGrp="1" noChangeArrowheads="1"/>
          </p:cNvSpPr>
          <p:nvPr>
            <p:ph type="dt" sz="half" idx="10"/>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5" name="Rectangle 12"/>
          <p:cNvSpPr>
            <a:spLocks noGrp="1" noChangeArrowheads="1"/>
          </p:cNvSpPr>
          <p:nvPr>
            <p:ph type="ftr" sz="quarter" idx="11"/>
          </p:nvPr>
        </p:nvSpPr>
        <p:spPr/>
        <p:txBody>
          <a:bodyPr/>
          <a:lstStyle>
            <a:lvl1pPr>
              <a:defRPr b="1">
                <a:latin typeface="Arial Black" pitchFamily="34" charset="0"/>
              </a:defRPr>
            </a:lvl1pPr>
          </a:lstStyle>
          <a:p>
            <a:pPr defTabSz="844083" fontAlgn="base">
              <a:spcBef>
                <a:spcPct val="0"/>
              </a:spcBef>
              <a:spcAft>
                <a:spcPct val="0"/>
              </a:spcAft>
              <a:defRPr/>
            </a:pPr>
            <a:endParaRPr lang="en-US"/>
          </a:p>
        </p:txBody>
      </p:sp>
      <p:sp>
        <p:nvSpPr>
          <p:cNvPr id="6" name="Rectangle 13"/>
          <p:cNvSpPr>
            <a:spLocks noGrp="1" noChangeArrowheads="1"/>
          </p:cNvSpPr>
          <p:nvPr>
            <p:ph type="sldNum" sz="quarter" idx="12"/>
          </p:nvPr>
        </p:nvSpPr>
        <p:spPr/>
        <p:txBody>
          <a:bodyPr/>
          <a:lstStyle>
            <a:lvl1pPr algn="ctr">
              <a:defRPr>
                <a:latin typeface="Arial Black" panose="020B0A04020102020204" pitchFamily="34" charset="0"/>
              </a:defRPr>
            </a:lvl1pPr>
          </a:lstStyle>
          <a:p>
            <a:pPr defTabSz="844083" fontAlgn="base">
              <a:spcBef>
                <a:spcPct val="0"/>
              </a:spcBef>
              <a:spcAft>
                <a:spcPct val="0"/>
              </a:spcAft>
            </a:pPr>
            <a:fld id="{7FFB0C11-22FB-4271-9854-00766AF1DC1B}"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314595562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3628523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8932241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8421915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0335960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7070642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5650193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3842042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569105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3269594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9258692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8093700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6533314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906362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2731655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5105318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3764787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0806801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5969783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3377079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82508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4910227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33479091"/>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64153931"/>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75102570"/>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0663513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12128342"/>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373779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5930563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38385080"/>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4728678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048818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6971630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6169256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3297153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6463519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40282226"/>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80087159"/>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7611898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5151728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60721933"/>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6433578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4608264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8310860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57373191"/>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74198934"/>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89098982"/>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7178918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57999733"/>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42931312"/>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40997083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0388688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5789746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8007698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95034755"/>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29581938"/>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2956603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15011246"/>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44784406"/>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46958677"/>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5102884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590765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08638556"/>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87965703"/>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9028037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40990614"/>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8391318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66037985"/>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7813380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1042128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74116988"/>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56636265"/>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58962343"/>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603591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7399746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34903190"/>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6136593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36200823"/>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64186260"/>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29868680"/>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27661873"/>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8977487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2233863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15608935"/>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4129150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3202019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97758835"/>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49302149"/>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5281092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95372992"/>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8989827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89368543"/>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25896990"/>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18135743"/>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76706089"/>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2726822"/>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50474921"/>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23445418"/>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48613831"/>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2495393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26572989"/>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07961448"/>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12713516"/>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9815096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5268122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55026850"/>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214547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9905116"/>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85884744"/>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09982972"/>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41252626"/>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96827587"/>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53090018"/>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22003858"/>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4472386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8507711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81031269"/>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46754676"/>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13403806"/>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75015245"/>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2067876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60087198"/>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28448100"/>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6266642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55411154"/>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08347446"/>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10357248"/>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95123725"/>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96638023"/>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991068"/>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53669733"/>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94891396"/>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89008388"/>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65051323"/>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53552011"/>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70890831"/>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323697"/>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1681860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92763936"/>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8341612"/>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45843809"/>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62324385"/>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9818864"/>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11570152"/>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08434136"/>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96796149"/>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47485644"/>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35994881"/>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69383212"/>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26454904"/>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47712082"/>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96001912"/>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51816459"/>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62243193"/>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4638249"/>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2673449"/>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92187836"/>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87239616"/>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69051402"/>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93694666"/>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20667804"/>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7504756"/>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4067681"/>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81266596"/>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40703590"/>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3758882"/>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28622428"/>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66959151"/>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34550346"/>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5821947"/>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21098818"/>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90321192"/>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0595112"/>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23455484"/>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27567455"/>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76918227"/>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60952186"/>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58106179"/>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84778926"/>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83355350"/>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53111698"/>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47305288"/>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85898250"/>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5305310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08651909"/>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78187572"/>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19867208"/>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69827357"/>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5478683"/>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84747741"/>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76780668"/>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40769498"/>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79628367"/>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79009932"/>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08453182"/>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13098498"/>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7857124"/>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451461680"/>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08531354"/>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27776877"/>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06501431"/>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32276753"/>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18665878"/>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92510068"/>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14744328"/>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13094284"/>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28468438"/>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75056552"/>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6321032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12582282"/>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02451534"/>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64610672"/>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9145287"/>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07778744"/>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21406489"/>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67330293"/>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0961392"/>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72843059"/>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96521632"/>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05142974"/>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45736115"/>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27142269"/>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80385258"/>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64669286"/>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80167730"/>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17168328"/>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50681471"/>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57891437"/>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67344655"/>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6067730"/>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6918735"/>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91855523"/>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97767331"/>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3524553"/>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23088532"/>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16832533"/>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53961302"/>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19456479"/>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5163787"/>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00578295"/>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7993509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47974201"/>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9407438"/>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68345290"/>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33413356"/>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49757149"/>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08130822"/>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04517770"/>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95389994"/>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76693607"/>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3570248"/>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61978192"/>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00268078"/>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72731517"/>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46413406"/>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72129410"/>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72646954"/>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98972246"/>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70962663"/>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24144627"/>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84751189"/>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59160181"/>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14946611"/>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92277653"/>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07167119"/>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92342153"/>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8683732"/>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82454436"/>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11993990"/>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28893389"/>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64974938"/>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52752941"/>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32753818"/>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73249426"/>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92523719"/>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11054143"/>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68774403"/>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407752555"/>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77040549"/>
      </p:ext>
    </p:extLst>
  </p:cSld>
  <p:clrMapOvr>
    <a:masterClrMapping/>
  </p:clrMapOvr>
</p:sldLayout>
</file>

<file path=ppt/slideLayouts/slideLayout4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34158547"/>
      </p:ext>
    </p:extLst>
  </p:cSld>
  <p:clrMapOvr>
    <a:masterClrMapping/>
  </p:clrMapOvr>
</p:sldLayout>
</file>

<file path=ppt/slideLayouts/slideLayout4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43805065"/>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72763837"/>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32511018"/>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06870636"/>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07905315"/>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48018655"/>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39135651"/>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82231780"/>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91726194"/>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45834160"/>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52446174"/>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48673672"/>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79783753"/>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67140880"/>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01022498"/>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34562183"/>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64002998"/>
      </p:ext>
    </p:extLst>
  </p:cSld>
  <p:clrMapOvr>
    <a:masterClrMapping/>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51353529"/>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63658556"/>
      </p:ext>
    </p:extLst>
  </p:cSld>
  <p:clrMapOvr>
    <a:masterClrMapping/>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4323211"/>
      </p:ext>
    </p:extLst>
  </p:cSld>
  <p:clrMapOvr>
    <a:masterClrMapping/>
  </p:clrMapOvr>
</p:sldLayout>
</file>

<file path=ppt/slideLayouts/slideLayout4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24235414"/>
      </p:ext>
    </p:extLst>
  </p:cSld>
  <p:clrMapOvr>
    <a:masterClrMapping/>
  </p:clrMapOvr>
</p:sldLayout>
</file>

<file path=ppt/slideLayouts/slideLayout4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74352123"/>
      </p:ext>
    </p:extLst>
  </p:cSld>
  <p:clrMapOvr>
    <a:masterClrMapping/>
  </p:clrMapOvr>
</p:sldLayout>
</file>

<file path=ppt/slideLayouts/slideLayout4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36479462"/>
      </p:ext>
    </p:extLst>
  </p:cSld>
  <p:clrMapOvr>
    <a:masterClrMapping/>
  </p:clrMapOvr>
</p:sldLayout>
</file>

<file path=ppt/slideLayouts/slideLayout4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38769578"/>
      </p:ext>
    </p:extLst>
  </p:cSld>
  <p:clrMapOvr>
    <a:masterClrMapping/>
  </p:clrMapOvr>
</p:sldLayout>
</file>

<file path=ppt/slideLayouts/slideLayout4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95932740"/>
      </p:ext>
    </p:extLst>
  </p:cSld>
  <p:clrMapOvr>
    <a:masterClrMapping/>
  </p:clrMapOvr>
</p:sldLayout>
</file>

<file path=ppt/slideLayouts/slideLayout4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08306126"/>
      </p:ext>
    </p:extLst>
  </p:cSld>
  <p:clrMapOvr>
    <a:masterClrMapping/>
  </p:clrMapOvr>
</p:sldLayout>
</file>

<file path=ppt/slideLayouts/slideLayout4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57732982"/>
      </p:ext>
    </p:extLst>
  </p:cSld>
  <p:clrMapOvr>
    <a:masterClrMapping/>
  </p:clrMapOvr>
</p:sldLayout>
</file>

<file path=ppt/slideLayouts/slideLayout4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64333167"/>
      </p:ext>
    </p:extLst>
  </p:cSld>
  <p:clrMapOvr>
    <a:masterClrMapping/>
  </p:clrMapOvr>
</p:sldLayout>
</file>

<file path=ppt/slideLayouts/slideLayout4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31809765"/>
      </p:ext>
    </p:extLst>
  </p:cSld>
  <p:clrMapOvr>
    <a:masterClrMapping/>
  </p:clrMapOvr>
</p:sldLayout>
</file>

<file path=ppt/slideLayouts/slideLayout4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44367902"/>
      </p:ext>
    </p:extLst>
  </p:cSld>
  <p:clrMapOvr>
    <a:masterClrMapping/>
  </p:clrMapOvr>
</p:sldLayout>
</file>

<file path=ppt/slideLayouts/slideLayout4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42785576"/>
      </p:ext>
    </p:extLst>
  </p:cSld>
  <p:clrMapOvr>
    <a:masterClrMapping/>
  </p:clrMapOvr>
</p:sldLayout>
</file>

<file path=ppt/slideLayouts/slideLayout4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06225571"/>
      </p:ext>
    </p:extLst>
  </p:cSld>
  <p:clrMapOvr>
    <a:masterClrMapping/>
  </p:clrMapOvr>
</p:sldLayout>
</file>

<file path=ppt/slideLayouts/slideLayout4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44572153"/>
      </p:ext>
    </p:extLst>
  </p:cSld>
  <p:clrMapOvr>
    <a:masterClrMapping/>
  </p:clrMapOvr>
</p:sldLayout>
</file>

<file path=ppt/slideLayouts/slideLayout4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24915563"/>
      </p:ext>
    </p:extLst>
  </p:cSld>
  <p:clrMapOvr>
    <a:masterClrMapping/>
  </p:clrMapOvr>
</p:sldLayout>
</file>

<file path=ppt/slideLayouts/slideLayout4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04446878"/>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78623937"/>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91891998"/>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59957537"/>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89334818"/>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06895118"/>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34720458"/>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07822905"/>
      </p:ext>
    </p:extLst>
  </p:cSld>
  <p:clrMapOvr>
    <a:masterClrMapping/>
  </p:clrMapOvr>
</p:sldLayout>
</file>

<file path=ppt/slideLayouts/slideLayout4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17920472"/>
      </p:ext>
    </p:extLst>
  </p:cSld>
  <p:clrMapOvr>
    <a:masterClrMapping/>
  </p:clrMapOvr>
</p:sldLayout>
</file>

<file path=ppt/slideLayouts/slideLayout4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13744947"/>
      </p:ext>
    </p:extLst>
  </p:cSld>
  <p:clrMapOvr>
    <a:masterClrMapping/>
  </p:clrMapOvr>
</p:sldLayout>
</file>

<file path=ppt/slideLayouts/slideLayout4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0106527"/>
      </p:ext>
    </p:extLst>
  </p:cSld>
  <p:clrMapOvr>
    <a:masterClrMapping/>
  </p:clrMapOvr>
</p:sldLayout>
</file>

<file path=ppt/slideLayouts/slideLayout4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42059214"/>
      </p:ext>
    </p:extLst>
  </p:cSld>
  <p:clrMapOvr>
    <a:masterClrMapping/>
  </p:clrMapOvr>
</p:sldLayout>
</file>

<file path=ppt/slideLayouts/slideLayout4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04532308"/>
      </p:ext>
    </p:extLst>
  </p:cSld>
  <p:clrMapOvr>
    <a:masterClrMapping/>
  </p:clrMapOvr>
</p:sldLayout>
</file>

<file path=ppt/slideLayouts/slideLayout4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74443523"/>
      </p:ext>
    </p:extLst>
  </p:cSld>
  <p:clrMapOvr>
    <a:masterClrMapping/>
  </p:clrMapOvr>
</p:sldLayout>
</file>

<file path=ppt/slideLayouts/slideLayout4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14563218"/>
      </p:ext>
    </p:extLst>
  </p:cSld>
  <p:clrMapOvr>
    <a:masterClrMapping/>
  </p:clrMapOvr>
</p:sldLayout>
</file>

<file path=ppt/slideLayouts/slideLayout4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48192262"/>
      </p:ext>
    </p:extLst>
  </p:cSld>
  <p:clrMapOvr>
    <a:masterClrMapping/>
  </p:clrMapOvr>
</p:sldLayout>
</file>

<file path=ppt/slideLayouts/slideLayout4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19642182"/>
      </p:ext>
    </p:extLst>
  </p:cSld>
  <p:clrMapOvr>
    <a:masterClrMapping/>
  </p:clrMapOvr>
</p:sldLayout>
</file>

<file path=ppt/slideLayouts/slideLayout4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74447990"/>
      </p:ext>
    </p:extLst>
  </p:cSld>
  <p:clrMapOvr>
    <a:masterClrMapping/>
  </p:clrMapOvr>
</p:sldLayout>
</file>

<file path=ppt/slideLayouts/slideLayout4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7512101"/>
      </p:ext>
    </p:extLst>
  </p:cSld>
  <p:clrMapOvr>
    <a:masterClrMapping/>
  </p:clrMapOvr>
</p:sldLayout>
</file>

<file path=ppt/slideLayouts/slideLayout4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05206712"/>
      </p:ext>
    </p:extLst>
  </p:cSld>
  <p:clrMapOvr>
    <a:masterClrMapping/>
  </p:clrMapOvr>
</p:sldLayout>
</file>

<file path=ppt/slideLayouts/slideLayout4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58018144"/>
      </p:ext>
    </p:extLst>
  </p:cSld>
  <p:clrMapOvr>
    <a:masterClrMapping/>
  </p:clrMapOvr>
</p:sldLayout>
</file>

<file path=ppt/slideLayouts/slideLayout4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9265881"/>
      </p:ext>
    </p:extLst>
  </p:cSld>
  <p:clrMapOvr>
    <a:masterClrMapping/>
  </p:clrMapOvr>
</p:sldLayout>
</file>

<file path=ppt/slideLayouts/slideLayout4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90505552"/>
      </p:ext>
    </p:extLst>
  </p:cSld>
  <p:clrMapOvr>
    <a:masterClrMapping/>
  </p:clrMapOvr>
</p:sldLayout>
</file>

<file path=ppt/slideLayouts/slideLayout4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87289110"/>
      </p:ext>
    </p:extLst>
  </p:cSld>
  <p:clrMapOvr>
    <a:masterClrMapping/>
  </p:clrMapOvr>
</p:sldLayout>
</file>

<file path=ppt/slideLayouts/slideLayout4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07818024"/>
      </p:ext>
    </p:extLst>
  </p:cSld>
  <p:clrMapOvr>
    <a:masterClrMapping/>
  </p:clrMapOvr>
</p:sldLayout>
</file>

<file path=ppt/slideLayouts/slideLayout4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01229384"/>
      </p:ext>
    </p:extLst>
  </p:cSld>
  <p:clrMapOvr>
    <a:masterClrMapping/>
  </p:clrMapOvr>
</p:sldLayout>
</file>

<file path=ppt/slideLayouts/slideLayout4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07427108"/>
      </p:ext>
    </p:extLst>
  </p:cSld>
  <p:clrMapOvr>
    <a:masterClrMapping/>
  </p:clrMapOvr>
</p:sldLayout>
</file>

<file path=ppt/slideLayouts/slideLayout4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58477881"/>
      </p:ext>
    </p:extLst>
  </p:cSld>
  <p:clrMapOvr>
    <a:masterClrMapping/>
  </p:clrMapOvr>
</p:sldLayout>
</file>

<file path=ppt/slideLayouts/slideLayout4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27697138"/>
      </p:ext>
    </p:extLst>
  </p:cSld>
  <p:clrMapOvr>
    <a:masterClrMapping/>
  </p:clrMapOvr>
</p:sldLayout>
</file>

<file path=ppt/slideLayouts/slideLayout4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47847823"/>
      </p:ext>
    </p:extLst>
  </p:cSld>
  <p:clrMapOvr>
    <a:masterClrMapping/>
  </p:clrMapOvr>
</p:sldLayout>
</file>

<file path=ppt/slideLayouts/slideLayout4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72097805"/>
      </p:ext>
    </p:extLst>
  </p:cSld>
  <p:clrMapOvr>
    <a:masterClrMapping/>
  </p:clrMapOvr>
</p:sldLayout>
</file>

<file path=ppt/slideLayouts/slideLayout4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91171451"/>
      </p:ext>
    </p:extLst>
  </p:cSld>
  <p:clrMapOvr>
    <a:masterClrMapping/>
  </p:clrMapOvr>
</p:sldLayout>
</file>

<file path=ppt/slideLayouts/slideLayout4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74759823"/>
      </p:ext>
    </p:extLst>
  </p:cSld>
  <p:clrMapOvr>
    <a:masterClrMapping/>
  </p:clrMapOvr>
</p:sldLayout>
</file>

<file path=ppt/slideLayouts/slideLayout4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01176867"/>
      </p:ext>
    </p:extLst>
  </p:cSld>
  <p:clrMapOvr>
    <a:masterClrMapping/>
  </p:clrMapOvr>
</p:sldLayout>
</file>

<file path=ppt/slideLayouts/slideLayout4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97867028"/>
      </p:ext>
    </p:extLst>
  </p:cSld>
  <p:clrMapOvr>
    <a:masterClrMapping/>
  </p:clrMapOvr>
</p:sldLayout>
</file>

<file path=ppt/slideLayouts/slideLayout4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68339649"/>
      </p:ext>
    </p:extLst>
  </p:cSld>
  <p:clrMapOvr>
    <a:masterClrMapping/>
  </p:clrMapOvr>
</p:sldLayout>
</file>

<file path=ppt/slideLayouts/slideLayout4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63034673"/>
      </p:ext>
    </p:extLst>
  </p:cSld>
  <p:clrMapOvr>
    <a:masterClrMapping/>
  </p:clrMapOvr>
</p:sldLayout>
</file>

<file path=ppt/slideLayouts/slideLayout4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70989785"/>
      </p:ext>
    </p:extLst>
  </p:cSld>
  <p:clrMapOvr>
    <a:masterClrMapping/>
  </p:clrMapOvr>
</p:sldLayout>
</file>

<file path=ppt/slideLayouts/slideLayout4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15089481"/>
      </p:ext>
    </p:extLst>
  </p:cSld>
  <p:clrMapOvr>
    <a:masterClrMapping/>
  </p:clrMapOvr>
</p:sldLayout>
</file>

<file path=ppt/slideLayouts/slideLayout4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51401384"/>
      </p:ext>
    </p:extLst>
  </p:cSld>
  <p:clrMapOvr>
    <a:masterClrMapping/>
  </p:clrMapOvr>
</p:sldLayout>
</file>

<file path=ppt/slideLayouts/slideLayout4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57397138"/>
      </p:ext>
    </p:extLst>
  </p:cSld>
  <p:clrMapOvr>
    <a:masterClrMapping/>
  </p:clrMapOvr>
</p:sldLayout>
</file>

<file path=ppt/slideLayouts/slideLayout4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68357003"/>
      </p:ext>
    </p:extLst>
  </p:cSld>
  <p:clrMapOvr>
    <a:masterClrMapping/>
  </p:clrMapOvr>
</p:sldLayout>
</file>

<file path=ppt/slideLayouts/slideLayout4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30535891"/>
      </p:ext>
    </p:extLst>
  </p:cSld>
  <p:clrMapOvr>
    <a:masterClrMapping/>
  </p:clrMapOvr>
</p:sldLayout>
</file>

<file path=ppt/slideLayouts/slideLayout4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95450679"/>
      </p:ext>
    </p:extLst>
  </p:cSld>
  <p:clrMapOvr>
    <a:masterClrMapping/>
  </p:clrMapOvr>
</p:sldLayout>
</file>

<file path=ppt/slideLayouts/slideLayout4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15405068"/>
      </p:ext>
    </p:extLst>
  </p:cSld>
  <p:clrMapOvr>
    <a:masterClrMapping/>
  </p:clrMapOvr>
</p:sldLayout>
</file>

<file path=ppt/slideLayouts/slideLayout4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94625316"/>
      </p:ext>
    </p:extLst>
  </p:cSld>
  <p:clrMapOvr>
    <a:masterClrMapping/>
  </p:clrMapOvr>
</p:sldLayout>
</file>

<file path=ppt/slideLayouts/slideLayout4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85125923"/>
      </p:ext>
    </p:extLst>
  </p:cSld>
  <p:clrMapOvr>
    <a:masterClrMapping/>
  </p:clrMapOvr>
</p:sldLayout>
</file>

<file path=ppt/slideLayouts/slideLayout4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05222730"/>
      </p:ext>
    </p:extLst>
  </p:cSld>
  <p:clrMapOvr>
    <a:masterClrMapping/>
  </p:clrMapOvr>
</p:sldLayout>
</file>

<file path=ppt/slideLayouts/slideLayout4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68153562"/>
      </p:ext>
    </p:extLst>
  </p:cSld>
  <p:clrMapOvr>
    <a:masterClrMapping/>
  </p:clrMapOvr>
</p:sldLayout>
</file>

<file path=ppt/slideLayouts/slideLayout4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62606082"/>
      </p:ext>
    </p:extLst>
  </p:cSld>
  <p:clrMapOvr>
    <a:masterClrMapping/>
  </p:clrMapOvr>
</p:sldLayout>
</file>

<file path=ppt/slideLayouts/slideLayout49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69338848"/>
      </p:ext>
    </p:extLst>
  </p:cSld>
  <p:clrMapOvr>
    <a:masterClrMapping/>
  </p:clrMapOvr>
</p:sldLayout>
</file>

<file path=ppt/slideLayouts/slideLayout49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35702800"/>
      </p:ext>
    </p:extLst>
  </p:cSld>
  <p:clrMapOvr>
    <a:masterClrMapping/>
  </p:clrMapOvr>
</p:sldLayout>
</file>

<file path=ppt/slideLayouts/slideLayout50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50843089"/>
      </p:ext>
    </p:extLst>
  </p:cSld>
  <p:clrMapOvr>
    <a:masterClrMapping/>
  </p:clrMapOvr>
</p:sldLayout>
</file>

<file path=ppt/slideLayouts/slideLayout50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37763558"/>
      </p:ext>
    </p:extLst>
  </p:cSld>
  <p:clrMapOvr>
    <a:masterClrMapping/>
  </p:clrMapOvr>
</p:sldLayout>
</file>

<file path=ppt/slideLayouts/slideLayout50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2940409"/>
      </p:ext>
    </p:extLst>
  </p:cSld>
  <p:clrMapOvr>
    <a:masterClrMapping/>
  </p:clrMapOvr>
</p:sldLayout>
</file>

<file path=ppt/slideLayouts/slideLayout50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82741781"/>
      </p:ext>
    </p:extLst>
  </p:cSld>
  <p:clrMapOvr>
    <a:masterClrMapping/>
  </p:clrMapOvr>
</p:sldLayout>
</file>

<file path=ppt/slideLayouts/slideLayout50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47446868"/>
      </p:ext>
    </p:extLst>
  </p:cSld>
  <p:clrMapOvr>
    <a:masterClrMapping/>
  </p:clrMapOvr>
</p:sldLayout>
</file>

<file path=ppt/slideLayouts/slideLayout50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30622279"/>
      </p:ext>
    </p:extLst>
  </p:cSld>
  <p:clrMapOvr>
    <a:masterClrMapping/>
  </p:clrMapOvr>
</p:sldLayout>
</file>

<file path=ppt/slideLayouts/slideLayout50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92760837"/>
      </p:ext>
    </p:extLst>
  </p:cSld>
  <p:clrMapOvr>
    <a:masterClrMapping/>
  </p:clrMapOvr>
</p:sldLayout>
</file>

<file path=ppt/slideLayouts/slideLayout5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91856749"/>
      </p:ext>
    </p:extLst>
  </p:cSld>
  <p:clrMapOvr>
    <a:masterClrMapping/>
  </p:clrMapOvr>
</p:sldLayout>
</file>

<file path=ppt/slideLayouts/slideLayout5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33948278"/>
      </p:ext>
    </p:extLst>
  </p:cSld>
  <p:clrMapOvr>
    <a:masterClrMapping/>
  </p:clrMapOvr>
</p:sldLayout>
</file>

<file path=ppt/slideLayouts/slideLayout5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85279041"/>
      </p:ext>
    </p:extLst>
  </p:cSld>
  <p:clrMapOvr>
    <a:masterClrMapping/>
  </p:clrMapOvr>
</p:sldLayout>
</file>

<file path=ppt/slideLayouts/slideLayout5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0969242"/>
      </p:ext>
    </p:extLst>
  </p:cSld>
  <p:clrMapOvr>
    <a:masterClrMapping/>
  </p:clrMapOvr>
</p:sldLayout>
</file>

<file path=ppt/slideLayouts/slideLayout5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55892201"/>
      </p:ext>
    </p:extLst>
  </p:cSld>
  <p:clrMapOvr>
    <a:masterClrMapping/>
  </p:clrMapOvr>
</p:sldLayout>
</file>

<file path=ppt/slideLayouts/slideLayout5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10024428"/>
      </p:ext>
    </p:extLst>
  </p:cSld>
  <p:clrMapOvr>
    <a:masterClrMapping/>
  </p:clrMapOvr>
</p:sldLayout>
</file>

<file path=ppt/slideLayouts/slideLayout5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98902293"/>
      </p:ext>
    </p:extLst>
  </p:cSld>
  <p:clrMapOvr>
    <a:masterClrMapping/>
  </p:clrMapOvr>
</p:sldLayout>
</file>

<file path=ppt/slideLayouts/slideLayout5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99657456"/>
      </p:ext>
    </p:extLst>
  </p:cSld>
  <p:clrMapOvr>
    <a:masterClrMapping/>
  </p:clrMapOvr>
</p:sldLayout>
</file>

<file path=ppt/slideLayouts/slideLayout5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189149"/>
      </p:ext>
    </p:extLst>
  </p:cSld>
  <p:clrMapOvr>
    <a:masterClrMapping/>
  </p:clrMapOvr>
</p:sldLayout>
</file>

<file path=ppt/slideLayouts/slideLayout5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84091007"/>
      </p:ext>
    </p:extLst>
  </p:cSld>
  <p:clrMapOvr>
    <a:masterClrMapping/>
  </p:clrMapOvr>
</p:sldLayout>
</file>

<file path=ppt/slideLayouts/slideLayout5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57019044"/>
      </p:ext>
    </p:extLst>
  </p:cSld>
  <p:clrMapOvr>
    <a:masterClrMapping/>
  </p:clrMapOvr>
</p:sldLayout>
</file>

<file path=ppt/slideLayouts/slideLayout5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68202703"/>
      </p:ext>
    </p:extLst>
  </p:cSld>
  <p:clrMapOvr>
    <a:masterClrMapping/>
  </p:clrMapOvr>
</p:sldLayout>
</file>

<file path=ppt/slideLayouts/slideLayout5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5327840"/>
      </p:ext>
    </p:extLst>
  </p:cSld>
  <p:clrMapOvr>
    <a:masterClrMapping/>
  </p:clrMapOvr>
</p:sldLayout>
</file>

<file path=ppt/slideLayouts/slideLayout5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22829627"/>
      </p:ext>
    </p:extLst>
  </p:cSld>
  <p:clrMapOvr>
    <a:masterClrMapping/>
  </p:clrMapOvr>
</p:sldLayout>
</file>

<file path=ppt/slideLayouts/slideLayout5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50685553"/>
      </p:ext>
    </p:extLst>
  </p:cSld>
  <p:clrMapOvr>
    <a:masterClrMapping/>
  </p:clrMapOvr>
</p:sldLayout>
</file>

<file path=ppt/slideLayouts/slideLayout5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59873296"/>
      </p:ext>
    </p:extLst>
  </p:cSld>
  <p:clrMapOvr>
    <a:masterClrMapping/>
  </p:clrMapOvr>
</p:sldLayout>
</file>

<file path=ppt/slideLayouts/slideLayout5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33070820"/>
      </p:ext>
    </p:extLst>
  </p:cSld>
  <p:clrMapOvr>
    <a:masterClrMapping/>
  </p:clrMapOvr>
</p:sldLayout>
</file>

<file path=ppt/slideLayouts/slideLayout5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9063181"/>
      </p:ext>
    </p:extLst>
  </p:cSld>
  <p:clrMapOvr>
    <a:masterClrMapping/>
  </p:clrMapOvr>
</p:sldLayout>
</file>

<file path=ppt/slideLayouts/slideLayout5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17808653"/>
      </p:ext>
    </p:extLst>
  </p:cSld>
  <p:clrMapOvr>
    <a:masterClrMapping/>
  </p:clrMapOvr>
</p:sldLayout>
</file>

<file path=ppt/slideLayouts/slideLayout5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82416357"/>
      </p:ext>
    </p:extLst>
  </p:cSld>
  <p:clrMapOvr>
    <a:masterClrMapping/>
  </p:clrMapOvr>
</p:sldLayout>
</file>

<file path=ppt/slideLayouts/slideLayout5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65585612"/>
      </p:ext>
    </p:extLst>
  </p:cSld>
  <p:clrMapOvr>
    <a:masterClrMapping/>
  </p:clrMapOvr>
</p:sldLayout>
</file>

<file path=ppt/slideLayouts/slideLayout5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15322711"/>
      </p:ext>
    </p:extLst>
  </p:cSld>
  <p:clrMapOvr>
    <a:masterClrMapping/>
  </p:clrMapOvr>
</p:sldLayout>
</file>

<file path=ppt/slideLayouts/slideLayout5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1132309"/>
      </p:ext>
    </p:extLst>
  </p:cSld>
  <p:clrMapOvr>
    <a:masterClrMapping/>
  </p:clrMapOvr>
</p:sldLayout>
</file>

<file path=ppt/slideLayouts/slideLayout5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27683871"/>
      </p:ext>
    </p:extLst>
  </p:cSld>
  <p:clrMapOvr>
    <a:masterClrMapping/>
  </p:clrMapOvr>
</p:sldLayout>
</file>

<file path=ppt/slideLayouts/slideLayout5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4680168"/>
      </p:ext>
    </p:extLst>
  </p:cSld>
  <p:clrMapOvr>
    <a:masterClrMapping/>
  </p:clrMapOvr>
</p:sldLayout>
</file>

<file path=ppt/slideLayouts/slideLayout5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02970390"/>
      </p:ext>
    </p:extLst>
  </p:cSld>
  <p:clrMapOvr>
    <a:masterClrMapping/>
  </p:clrMapOvr>
</p:sldLayout>
</file>

<file path=ppt/slideLayouts/slideLayout5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57019420"/>
      </p:ext>
    </p:extLst>
  </p:cSld>
  <p:clrMapOvr>
    <a:masterClrMapping/>
  </p:clrMapOvr>
</p:sldLayout>
</file>

<file path=ppt/slideLayouts/slideLayout5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9842351"/>
      </p:ext>
    </p:extLst>
  </p:cSld>
  <p:clrMapOvr>
    <a:masterClrMapping/>
  </p:clrMapOvr>
</p:sldLayout>
</file>

<file path=ppt/slideLayouts/slideLayout5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74870791"/>
      </p:ext>
    </p:extLst>
  </p:cSld>
  <p:clrMapOvr>
    <a:masterClrMapping/>
  </p:clrMapOvr>
</p:sldLayout>
</file>

<file path=ppt/slideLayouts/slideLayout5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4286109"/>
      </p:ext>
    </p:extLst>
  </p:cSld>
  <p:clrMapOvr>
    <a:masterClrMapping/>
  </p:clrMapOvr>
</p:sldLayout>
</file>

<file path=ppt/slideLayouts/slideLayout5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97629694"/>
      </p:ext>
    </p:extLst>
  </p:cSld>
  <p:clrMapOvr>
    <a:masterClrMapping/>
  </p:clrMapOvr>
</p:sldLayout>
</file>

<file path=ppt/slideLayouts/slideLayout5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42705173"/>
      </p:ext>
    </p:extLst>
  </p:cSld>
  <p:clrMapOvr>
    <a:masterClrMapping/>
  </p:clrMapOvr>
</p:sldLayout>
</file>

<file path=ppt/slideLayouts/slideLayout5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97407340"/>
      </p:ext>
    </p:extLst>
  </p:cSld>
  <p:clrMapOvr>
    <a:masterClrMapping/>
  </p:clrMapOvr>
</p:sldLayout>
</file>

<file path=ppt/slideLayouts/slideLayout5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00070073"/>
      </p:ext>
    </p:extLst>
  </p:cSld>
  <p:clrMapOvr>
    <a:masterClrMapping/>
  </p:clrMapOvr>
</p:sldLayout>
</file>

<file path=ppt/slideLayouts/slideLayout5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64035872"/>
      </p:ext>
    </p:extLst>
  </p:cSld>
  <p:clrMapOvr>
    <a:masterClrMapping/>
  </p:clrMapOvr>
</p:sldLayout>
</file>

<file path=ppt/slideLayouts/slideLayout5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09964281"/>
      </p:ext>
    </p:extLst>
  </p:cSld>
  <p:clrMapOvr>
    <a:masterClrMapping/>
  </p:clrMapOvr>
</p:sldLayout>
</file>

<file path=ppt/slideLayouts/slideLayout5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51840397"/>
      </p:ext>
    </p:extLst>
  </p:cSld>
  <p:clrMapOvr>
    <a:masterClrMapping/>
  </p:clrMapOvr>
</p:sldLayout>
</file>

<file path=ppt/slideLayouts/slideLayout5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53099286"/>
      </p:ext>
    </p:extLst>
  </p:cSld>
  <p:clrMapOvr>
    <a:masterClrMapping/>
  </p:clrMapOvr>
</p:sldLayout>
</file>

<file path=ppt/slideLayouts/slideLayout5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87052626"/>
      </p:ext>
    </p:extLst>
  </p:cSld>
  <p:clrMapOvr>
    <a:masterClrMapping/>
  </p:clrMapOvr>
</p:sldLayout>
</file>

<file path=ppt/slideLayouts/slideLayout5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53115736"/>
      </p:ext>
    </p:extLst>
  </p:cSld>
  <p:clrMapOvr>
    <a:masterClrMapping/>
  </p:clrMapOvr>
</p:sldLayout>
</file>

<file path=ppt/slideLayouts/slideLayout5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66242312"/>
      </p:ext>
    </p:extLst>
  </p:cSld>
  <p:clrMapOvr>
    <a:masterClrMapping/>
  </p:clrMapOvr>
</p:sldLayout>
</file>

<file path=ppt/slideLayouts/slideLayout5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76234023"/>
      </p:ext>
    </p:extLst>
  </p:cSld>
  <p:clrMapOvr>
    <a:masterClrMapping/>
  </p:clrMapOvr>
</p:sldLayout>
</file>

<file path=ppt/slideLayouts/slideLayout5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519934575"/>
      </p:ext>
    </p:extLst>
  </p:cSld>
  <p:clrMapOvr>
    <a:masterClrMapping/>
  </p:clrMapOvr>
</p:sldLayout>
</file>

<file path=ppt/slideLayouts/slideLayout5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415899686"/>
      </p:ext>
    </p:extLst>
  </p:cSld>
  <p:clrMapOvr>
    <a:masterClrMapping/>
  </p:clrMapOvr>
</p:sldLayout>
</file>

<file path=ppt/slideLayouts/slideLayout5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20551084"/>
      </p:ext>
    </p:extLst>
  </p:cSld>
  <p:clrMapOvr>
    <a:masterClrMapping/>
  </p:clrMapOvr>
</p:sldLayout>
</file>

<file path=ppt/slideLayouts/slideLayout5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71361493"/>
      </p:ext>
    </p:extLst>
  </p:cSld>
  <p:clrMapOvr>
    <a:masterClrMapping/>
  </p:clrMapOvr>
</p:sldLayout>
</file>

<file path=ppt/slideLayouts/slideLayout5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89557298"/>
      </p:ext>
    </p:extLst>
  </p:cSld>
  <p:clrMapOvr>
    <a:masterClrMapping/>
  </p:clrMapOvr>
</p:sldLayout>
</file>

<file path=ppt/slideLayouts/slideLayout5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789106"/>
      </p:ext>
    </p:extLst>
  </p:cSld>
  <p:clrMapOvr>
    <a:masterClrMapping/>
  </p:clrMapOvr>
</p:sldLayout>
</file>

<file path=ppt/slideLayouts/slideLayout5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19833445"/>
      </p:ext>
    </p:extLst>
  </p:cSld>
  <p:clrMapOvr>
    <a:masterClrMapping/>
  </p:clrMapOvr>
</p:sldLayout>
</file>

<file path=ppt/slideLayouts/slideLayout5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86850926"/>
      </p:ext>
    </p:extLst>
  </p:cSld>
  <p:clrMapOvr>
    <a:masterClrMapping/>
  </p:clrMapOvr>
</p:sldLayout>
</file>

<file path=ppt/slideLayouts/slideLayout5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51762182"/>
      </p:ext>
    </p:extLst>
  </p:cSld>
  <p:clrMapOvr>
    <a:masterClrMapping/>
  </p:clrMapOvr>
</p:sldLayout>
</file>

<file path=ppt/slideLayouts/slideLayout5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35451467"/>
      </p:ext>
    </p:extLst>
  </p:cSld>
  <p:clrMapOvr>
    <a:masterClrMapping/>
  </p:clrMapOvr>
</p:sldLayout>
</file>

<file path=ppt/slideLayouts/slideLayout5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44410521"/>
      </p:ext>
    </p:extLst>
  </p:cSld>
  <p:clrMapOvr>
    <a:masterClrMapping/>
  </p:clrMapOvr>
</p:sldLayout>
</file>

<file path=ppt/slideLayouts/slideLayout5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14706579"/>
      </p:ext>
    </p:extLst>
  </p:cSld>
  <p:clrMapOvr>
    <a:masterClrMapping/>
  </p:clrMapOvr>
</p:sldLayout>
</file>

<file path=ppt/slideLayouts/slideLayout5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32491840"/>
      </p:ext>
    </p:extLst>
  </p:cSld>
  <p:clrMapOvr>
    <a:masterClrMapping/>
  </p:clrMapOvr>
</p:sldLayout>
</file>

<file path=ppt/slideLayouts/slideLayout5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97337125"/>
      </p:ext>
    </p:extLst>
  </p:cSld>
  <p:clrMapOvr>
    <a:masterClrMapping/>
  </p:clrMapOvr>
</p:sldLayout>
</file>

<file path=ppt/slideLayouts/slideLayout5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08502288"/>
      </p:ext>
    </p:extLst>
  </p:cSld>
  <p:clrMapOvr>
    <a:masterClrMapping/>
  </p:clrMapOvr>
</p:sldLayout>
</file>

<file path=ppt/slideLayouts/slideLayout5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82128402"/>
      </p:ext>
    </p:extLst>
  </p:cSld>
  <p:clrMapOvr>
    <a:masterClrMapping/>
  </p:clrMapOvr>
</p:sldLayout>
</file>

<file path=ppt/slideLayouts/slideLayout5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79011701"/>
      </p:ext>
    </p:extLst>
  </p:cSld>
  <p:clrMapOvr>
    <a:masterClrMapping/>
  </p:clrMapOvr>
</p:sldLayout>
</file>

<file path=ppt/slideLayouts/slideLayout5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00101293"/>
      </p:ext>
    </p:extLst>
  </p:cSld>
  <p:clrMapOvr>
    <a:masterClrMapping/>
  </p:clrMapOvr>
</p:sldLayout>
</file>

<file path=ppt/slideLayouts/slideLayout5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84919382"/>
      </p:ext>
    </p:extLst>
  </p:cSld>
  <p:clrMapOvr>
    <a:masterClrMapping/>
  </p:clrMapOvr>
</p:sldLayout>
</file>

<file path=ppt/slideLayouts/slideLayout5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97384261"/>
      </p:ext>
    </p:extLst>
  </p:cSld>
  <p:clrMapOvr>
    <a:masterClrMapping/>
  </p:clrMapOvr>
</p:sldLayout>
</file>

<file path=ppt/slideLayouts/slideLayout5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26343"/>
      </p:ext>
    </p:extLst>
  </p:cSld>
  <p:clrMapOvr>
    <a:masterClrMapping/>
  </p:clrMapOvr>
</p:sldLayout>
</file>

<file path=ppt/slideLayouts/slideLayout5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40779700"/>
      </p:ext>
    </p:extLst>
  </p:cSld>
  <p:clrMapOvr>
    <a:masterClrMapping/>
  </p:clrMapOvr>
</p:sldLayout>
</file>

<file path=ppt/slideLayouts/slideLayout5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71795642"/>
      </p:ext>
    </p:extLst>
  </p:cSld>
  <p:clrMapOvr>
    <a:masterClrMapping/>
  </p:clrMapOvr>
</p:sldLayout>
</file>

<file path=ppt/slideLayouts/slideLayout5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46611320"/>
      </p:ext>
    </p:extLst>
  </p:cSld>
  <p:clrMapOvr>
    <a:masterClrMapping/>
  </p:clrMapOvr>
</p:sldLayout>
</file>

<file path=ppt/slideLayouts/slideLayout5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02102413"/>
      </p:ext>
    </p:extLst>
  </p:cSld>
  <p:clrMapOvr>
    <a:masterClrMapping/>
  </p:clrMapOvr>
</p:sldLayout>
</file>

<file path=ppt/slideLayouts/slideLayout5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03297222"/>
      </p:ext>
    </p:extLst>
  </p:cSld>
  <p:clrMapOvr>
    <a:masterClrMapping/>
  </p:clrMapOvr>
</p:sldLayout>
</file>

<file path=ppt/slideLayouts/slideLayout5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451776135"/>
      </p:ext>
    </p:extLst>
  </p:cSld>
  <p:clrMapOvr>
    <a:masterClrMapping/>
  </p:clrMapOvr>
</p:sldLayout>
</file>

<file path=ppt/slideLayouts/slideLayout5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8789172"/>
      </p:ext>
    </p:extLst>
  </p:cSld>
  <p:clrMapOvr>
    <a:masterClrMapping/>
  </p:clrMapOvr>
</p:sldLayout>
</file>

<file path=ppt/slideLayouts/slideLayout5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465645547"/>
      </p:ext>
    </p:extLst>
  </p:cSld>
  <p:clrMapOvr>
    <a:masterClrMapping/>
  </p:clrMapOvr>
</p:sldLayout>
</file>

<file path=ppt/slideLayouts/slideLayout5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56641856"/>
      </p:ext>
    </p:extLst>
  </p:cSld>
  <p:clrMapOvr>
    <a:masterClrMapping/>
  </p:clrMapOvr>
</p:sldLayout>
</file>

<file path=ppt/slideLayouts/slideLayout5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26005631"/>
      </p:ext>
    </p:extLst>
  </p:cSld>
  <p:clrMapOvr>
    <a:masterClrMapping/>
  </p:clrMapOvr>
</p:sldLayout>
</file>

<file path=ppt/slideLayouts/slideLayout5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97186218"/>
      </p:ext>
    </p:extLst>
  </p:cSld>
  <p:clrMapOvr>
    <a:masterClrMapping/>
  </p:clrMapOvr>
</p:sldLayout>
</file>

<file path=ppt/slideLayouts/slideLayout5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72135871"/>
      </p:ext>
    </p:extLst>
  </p:cSld>
  <p:clrMapOvr>
    <a:masterClrMapping/>
  </p:clrMapOvr>
</p:sldLayout>
</file>

<file path=ppt/slideLayouts/slideLayout5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25139304"/>
      </p:ext>
    </p:extLst>
  </p:cSld>
  <p:clrMapOvr>
    <a:masterClrMapping/>
  </p:clrMapOvr>
</p:sldLayout>
</file>

<file path=ppt/slideLayouts/slideLayout5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80011875"/>
      </p:ext>
    </p:extLst>
  </p:cSld>
  <p:clrMapOvr>
    <a:masterClrMapping/>
  </p:clrMapOvr>
</p:sldLayout>
</file>

<file path=ppt/slideLayouts/slideLayout5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34919117"/>
      </p:ext>
    </p:extLst>
  </p:cSld>
  <p:clrMapOvr>
    <a:masterClrMapping/>
  </p:clrMapOvr>
</p:sldLayout>
</file>

<file path=ppt/slideLayouts/slideLayout5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55250659"/>
      </p:ext>
    </p:extLst>
  </p:cSld>
  <p:clrMapOvr>
    <a:masterClrMapping/>
  </p:clrMapOvr>
</p:sldLayout>
</file>

<file path=ppt/slideLayouts/slideLayout5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71574621"/>
      </p:ext>
    </p:extLst>
  </p:cSld>
  <p:clrMapOvr>
    <a:masterClrMapping/>
  </p:clrMapOvr>
</p:sldLayout>
</file>

<file path=ppt/slideLayouts/slideLayout5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98027291"/>
      </p:ext>
    </p:extLst>
  </p:cSld>
  <p:clrMapOvr>
    <a:masterClrMapping/>
  </p:clrMapOvr>
</p:sldLayout>
</file>

<file path=ppt/slideLayouts/slideLayout5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91513388"/>
      </p:ext>
    </p:extLst>
  </p:cSld>
  <p:clrMapOvr>
    <a:masterClrMapping/>
  </p:clrMapOvr>
</p:sldLayout>
</file>

<file path=ppt/slideLayouts/slideLayout5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12495375"/>
      </p:ext>
    </p:extLst>
  </p:cSld>
  <p:clrMapOvr>
    <a:masterClrMapping/>
  </p:clrMapOvr>
</p:sldLayout>
</file>

<file path=ppt/slideLayouts/slideLayout5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61060430"/>
      </p:ext>
    </p:extLst>
  </p:cSld>
  <p:clrMapOvr>
    <a:masterClrMapping/>
  </p:clrMapOvr>
</p:sldLayout>
</file>

<file path=ppt/slideLayouts/slideLayout5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94839655"/>
      </p:ext>
    </p:extLst>
  </p:cSld>
  <p:clrMapOvr>
    <a:masterClrMapping/>
  </p:clrMapOvr>
</p:sldLayout>
</file>

<file path=ppt/slideLayouts/slideLayout5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01827828"/>
      </p:ext>
    </p:extLst>
  </p:cSld>
  <p:clrMapOvr>
    <a:masterClrMapping/>
  </p:clrMapOvr>
</p:sldLayout>
</file>

<file path=ppt/slideLayouts/slideLayout5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69534851"/>
      </p:ext>
    </p:extLst>
  </p:cSld>
  <p:clrMapOvr>
    <a:masterClrMapping/>
  </p:clrMapOvr>
</p:sldLayout>
</file>

<file path=ppt/slideLayouts/slideLayout5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55822091"/>
      </p:ext>
    </p:extLst>
  </p:cSld>
  <p:clrMapOvr>
    <a:masterClrMapping/>
  </p:clrMapOvr>
</p:sldLayout>
</file>

<file path=ppt/slideLayouts/slideLayout5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48738771"/>
      </p:ext>
    </p:extLst>
  </p:cSld>
  <p:clrMapOvr>
    <a:masterClrMapping/>
  </p:clrMapOvr>
</p:sldLayout>
</file>

<file path=ppt/slideLayouts/slideLayout5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20699165"/>
      </p:ext>
    </p:extLst>
  </p:cSld>
  <p:clrMapOvr>
    <a:masterClrMapping/>
  </p:clrMapOvr>
</p:sldLayout>
</file>

<file path=ppt/slideLayouts/slideLayout5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052983893"/>
      </p:ext>
    </p:extLst>
  </p:cSld>
  <p:clrMapOvr>
    <a:masterClrMapping/>
  </p:clrMapOvr>
</p:sldLayout>
</file>

<file path=ppt/slideLayouts/slideLayout5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53389651"/>
      </p:ext>
    </p:extLst>
  </p:cSld>
  <p:clrMapOvr>
    <a:masterClrMapping/>
  </p:clrMapOvr>
</p:sldLayout>
</file>

<file path=ppt/slideLayouts/slideLayout5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67811335"/>
      </p:ext>
    </p:extLst>
  </p:cSld>
  <p:clrMapOvr>
    <a:masterClrMapping/>
  </p:clrMapOvr>
</p:sldLayout>
</file>

<file path=ppt/slideLayouts/slideLayout6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08599871"/>
      </p:ext>
    </p:extLst>
  </p:cSld>
  <p:clrMapOvr>
    <a:masterClrMapping/>
  </p:clrMapOvr>
</p:sldLayout>
</file>

<file path=ppt/slideLayouts/slideLayout6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93802392"/>
      </p:ext>
    </p:extLst>
  </p:cSld>
  <p:clrMapOvr>
    <a:masterClrMapping/>
  </p:clrMapOvr>
</p:sldLayout>
</file>

<file path=ppt/slideLayouts/slideLayout6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250478933"/>
      </p:ext>
    </p:extLst>
  </p:cSld>
  <p:clrMapOvr>
    <a:masterClrMapping/>
  </p:clrMapOvr>
</p:sldLayout>
</file>

<file path=ppt/slideLayouts/slideLayout6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11513800"/>
      </p:ext>
    </p:extLst>
  </p:cSld>
  <p:clrMapOvr>
    <a:masterClrMapping/>
  </p:clrMapOvr>
</p:sldLayout>
</file>

<file path=ppt/slideLayouts/slideLayout6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3735998"/>
      </p:ext>
    </p:extLst>
  </p:cSld>
  <p:clrMapOvr>
    <a:masterClrMapping/>
  </p:clrMapOvr>
</p:sldLayout>
</file>

<file path=ppt/slideLayouts/slideLayout6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68505824"/>
      </p:ext>
    </p:extLst>
  </p:cSld>
  <p:clrMapOvr>
    <a:masterClrMapping/>
  </p:clrMapOvr>
</p:sldLayout>
</file>

<file path=ppt/slideLayouts/slideLayout6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92202513"/>
      </p:ext>
    </p:extLst>
  </p:cSld>
  <p:clrMapOvr>
    <a:masterClrMapping/>
  </p:clrMapOvr>
</p:sldLayout>
</file>

<file path=ppt/slideLayouts/slideLayout6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78225322"/>
      </p:ext>
    </p:extLst>
  </p:cSld>
  <p:clrMapOvr>
    <a:masterClrMapping/>
  </p:clrMapOvr>
</p:sldLayout>
</file>

<file path=ppt/slideLayouts/slideLayout60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08253553"/>
      </p:ext>
    </p:extLst>
  </p:cSld>
  <p:clrMapOvr>
    <a:masterClrMapping/>
  </p:clrMapOvr>
</p:sldLayout>
</file>

<file path=ppt/slideLayouts/slideLayout6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83974139"/>
      </p:ext>
    </p:extLst>
  </p:cSld>
  <p:clrMapOvr>
    <a:masterClrMapping/>
  </p:clrMapOvr>
</p:sldLayout>
</file>

<file path=ppt/slideLayouts/slideLayout6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756203543"/>
      </p:ext>
    </p:extLst>
  </p:cSld>
  <p:clrMapOvr>
    <a:masterClrMapping/>
  </p:clrMapOvr>
</p:sldLayout>
</file>

<file path=ppt/slideLayouts/slideLayout6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80902309"/>
      </p:ext>
    </p:extLst>
  </p:cSld>
  <p:clrMapOvr>
    <a:masterClrMapping/>
  </p:clrMapOvr>
</p:sldLayout>
</file>

<file path=ppt/slideLayouts/slideLayout6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68580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10938087"/>
      </p:ext>
    </p:extLst>
  </p:cSld>
  <p:clrMapOvr>
    <a:masterClrMapping/>
  </p:clrMapOvr>
</p:sldLayout>
</file>

<file path=ppt/slideLayouts/slideLayout6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68580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49661609"/>
      </p:ext>
    </p:extLst>
  </p:cSld>
  <p:clrMapOvr>
    <a:masterClrMapping/>
  </p:clrMapOvr>
</p:sldLayout>
</file>

<file path=ppt/slideLayouts/slideLayout6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8580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283415984"/>
      </p:ext>
    </p:extLst>
  </p:cSld>
  <p:clrMapOvr>
    <a:masterClrMapping/>
  </p:clrMapOvr>
</p:sldLayout>
</file>

<file path=ppt/slideLayouts/slideLayout6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852062137"/>
      </p:ext>
    </p:extLst>
  </p:cSld>
  <p:clrMapOvr>
    <a:masterClrMapping/>
  </p:clrMapOvr>
</p:sldLayout>
</file>

<file path=ppt/slideLayouts/slideLayout6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68580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676531228"/>
      </p:ext>
    </p:extLst>
  </p:cSld>
  <p:clrMapOvr>
    <a:masterClrMapping/>
  </p:clrMapOvr>
</p:sldLayout>
</file>

<file path=ppt/slideLayouts/slideLayout6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777799612"/>
      </p:ext>
    </p:extLst>
  </p:cSld>
  <p:clrMapOvr>
    <a:masterClrMapping/>
  </p:clrMapOvr>
</p:sldLayout>
</file>

<file path=ppt/slideLayouts/slideLayout6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8580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20504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2.jpe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6" Type="http://schemas.openxmlformats.org/officeDocument/2006/relationships/image" Target="../media/image2.jpe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theme" Target="../theme/theme3.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4.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6" Type="http://schemas.openxmlformats.org/officeDocument/2006/relationships/image" Target="../media/image2.jpe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2" Type="http://schemas.openxmlformats.org/officeDocument/2006/relationships/slideLayout" Target="../slideLayouts/slideLayout72.xml"/><Relationship Id="rId16" Type="http://schemas.openxmlformats.org/officeDocument/2006/relationships/image" Target="../media/image2.jpeg"/><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theme" Target="../theme/theme6.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6" Type="http://schemas.openxmlformats.org/officeDocument/2006/relationships/image" Target="../media/image2.jpeg"/><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theme" Target="../theme/theme7.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6.xml"/><Relationship Id="rId13" Type="http://schemas.openxmlformats.org/officeDocument/2006/relationships/slideLayout" Target="../slideLayouts/slideLayout111.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slideLayout" Target="../slideLayouts/slideLayout110.xml"/><Relationship Id="rId2" Type="http://schemas.openxmlformats.org/officeDocument/2006/relationships/slideLayout" Target="../slideLayouts/slideLayout100.xml"/><Relationship Id="rId16" Type="http://schemas.openxmlformats.org/officeDocument/2006/relationships/image" Target="../media/image2.jpeg"/><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5" Type="http://schemas.openxmlformats.org/officeDocument/2006/relationships/theme" Target="../theme/theme8.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 Id="rId14" Type="http://schemas.openxmlformats.org/officeDocument/2006/relationships/slideLayout" Target="../slideLayouts/slideLayout11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0.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theme" Target="../theme/theme9.xml"/><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1.xml"/><Relationship Id="rId3" Type="http://schemas.openxmlformats.org/officeDocument/2006/relationships/slideLayout" Target="../slideLayouts/slideLayout126.xml"/><Relationship Id="rId7" Type="http://schemas.openxmlformats.org/officeDocument/2006/relationships/slideLayout" Target="../slideLayouts/slideLayout130.xml"/><Relationship Id="rId12" Type="http://schemas.openxmlformats.org/officeDocument/2006/relationships/theme" Target="../theme/theme10.xml"/><Relationship Id="rId2" Type="http://schemas.openxmlformats.org/officeDocument/2006/relationships/slideLayout" Target="../slideLayouts/slideLayout125.xml"/><Relationship Id="rId1" Type="http://schemas.openxmlformats.org/officeDocument/2006/relationships/slideLayout" Target="../slideLayouts/slideLayout124.xml"/><Relationship Id="rId6" Type="http://schemas.openxmlformats.org/officeDocument/2006/relationships/slideLayout" Target="../slideLayouts/slideLayout129.xml"/><Relationship Id="rId11" Type="http://schemas.openxmlformats.org/officeDocument/2006/relationships/slideLayout" Target="../slideLayouts/slideLayout134.xml"/><Relationship Id="rId5" Type="http://schemas.openxmlformats.org/officeDocument/2006/relationships/slideLayout" Target="../slideLayouts/slideLayout128.xml"/><Relationship Id="rId10" Type="http://schemas.openxmlformats.org/officeDocument/2006/relationships/slideLayout" Target="../slideLayouts/slideLayout133.xml"/><Relationship Id="rId4" Type="http://schemas.openxmlformats.org/officeDocument/2006/relationships/slideLayout" Target="../slideLayouts/slideLayout127.xml"/><Relationship Id="rId9" Type="http://schemas.openxmlformats.org/officeDocument/2006/relationships/slideLayout" Target="../slideLayouts/slideLayout132.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2.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theme" Target="../theme/theme11.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3.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theme" Target="../theme/theme12.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64.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theme" Target="../theme/theme13.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75.xml"/><Relationship Id="rId3" Type="http://schemas.openxmlformats.org/officeDocument/2006/relationships/slideLayout" Target="../slideLayouts/slideLayout170.xml"/><Relationship Id="rId7" Type="http://schemas.openxmlformats.org/officeDocument/2006/relationships/slideLayout" Target="../slideLayouts/slideLayout174.xml"/><Relationship Id="rId12" Type="http://schemas.openxmlformats.org/officeDocument/2006/relationships/theme" Target="../theme/theme14.xml"/><Relationship Id="rId2" Type="http://schemas.openxmlformats.org/officeDocument/2006/relationships/slideLayout" Target="../slideLayouts/slideLayout169.xml"/><Relationship Id="rId1" Type="http://schemas.openxmlformats.org/officeDocument/2006/relationships/slideLayout" Target="../slideLayouts/slideLayout168.xml"/><Relationship Id="rId6" Type="http://schemas.openxmlformats.org/officeDocument/2006/relationships/slideLayout" Target="../slideLayouts/slideLayout173.xml"/><Relationship Id="rId11" Type="http://schemas.openxmlformats.org/officeDocument/2006/relationships/slideLayout" Target="../slideLayouts/slideLayout178.xml"/><Relationship Id="rId5" Type="http://schemas.openxmlformats.org/officeDocument/2006/relationships/slideLayout" Target="../slideLayouts/slideLayout172.xml"/><Relationship Id="rId10" Type="http://schemas.openxmlformats.org/officeDocument/2006/relationships/slideLayout" Target="../slideLayouts/slideLayout177.xml"/><Relationship Id="rId4" Type="http://schemas.openxmlformats.org/officeDocument/2006/relationships/slideLayout" Target="../slideLayouts/slideLayout171.xml"/><Relationship Id="rId9" Type="http://schemas.openxmlformats.org/officeDocument/2006/relationships/slideLayout" Target="../slideLayouts/slideLayout176.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86.xml"/><Relationship Id="rId3" Type="http://schemas.openxmlformats.org/officeDocument/2006/relationships/slideLayout" Target="../slideLayouts/slideLayout181.xml"/><Relationship Id="rId7" Type="http://schemas.openxmlformats.org/officeDocument/2006/relationships/slideLayout" Target="../slideLayouts/slideLayout185.xml"/><Relationship Id="rId12" Type="http://schemas.openxmlformats.org/officeDocument/2006/relationships/theme" Target="../theme/theme15.xml"/><Relationship Id="rId2" Type="http://schemas.openxmlformats.org/officeDocument/2006/relationships/slideLayout" Target="../slideLayouts/slideLayout180.xml"/><Relationship Id="rId1" Type="http://schemas.openxmlformats.org/officeDocument/2006/relationships/slideLayout" Target="../slideLayouts/slideLayout179.xml"/><Relationship Id="rId6" Type="http://schemas.openxmlformats.org/officeDocument/2006/relationships/slideLayout" Target="../slideLayouts/slideLayout184.xml"/><Relationship Id="rId11" Type="http://schemas.openxmlformats.org/officeDocument/2006/relationships/slideLayout" Target="../slideLayouts/slideLayout189.xml"/><Relationship Id="rId5" Type="http://schemas.openxmlformats.org/officeDocument/2006/relationships/slideLayout" Target="../slideLayouts/slideLayout183.xml"/><Relationship Id="rId10" Type="http://schemas.openxmlformats.org/officeDocument/2006/relationships/slideLayout" Target="../slideLayouts/slideLayout188.xml"/><Relationship Id="rId4" Type="http://schemas.openxmlformats.org/officeDocument/2006/relationships/slideLayout" Target="../slideLayouts/slideLayout182.xml"/><Relationship Id="rId9" Type="http://schemas.openxmlformats.org/officeDocument/2006/relationships/slideLayout" Target="../slideLayouts/slideLayout187.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97.xml"/><Relationship Id="rId3" Type="http://schemas.openxmlformats.org/officeDocument/2006/relationships/slideLayout" Target="../slideLayouts/slideLayout192.xml"/><Relationship Id="rId7" Type="http://schemas.openxmlformats.org/officeDocument/2006/relationships/slideLayout" Target="../slideLayouts/slideLayout196.xml"/><Relationship Id="rId12" Type="http://schemas.openxmlformats.org/officeDocument/2006/relationships/theme" Target="../theme/theme16.xml"/><Relationship Id="rId2" Type="http://schemas.openxmlformats.org/officeDocument/2006/relationships/slideLayout" Target="../slideLayouts/slideLayout191.xml"/><Relationship Id="rId1" Type="http://schemas.openxmlformats.org/officeDocument/2006/relationships/slideLayout" Target="../slideLayouts/slideLayout190.xml"/><Relationship Id="rId6" Type="http://schemas.openxmlformats.org/officeDocument/2006/relationships/slideLayout" Target="../slideLayouts/slideLayout195.xml"/><Relationship Id="rId11" Type="http://schemas.openxmlformats.org/officeDocument/2006/relationships/slideLayout" Target="../slideLayouts/slideLayout200.xml"/><Relationship Id="rId5" Type="http://schemas.openxmlformats.org/officeDocument/2006/relationships/slideLayout" Target="../slideLayouts/slideLayout194.xml"/><Relationship Id="rId10" Type="http://schemas.openxmlformats.org/officeDocument/2006/relationships/slideLayout" Target="../slideLayouts/slideLayout199.xml"/><Relationship Id="rId4" Type="http://schemas.openxmlformats.org/officeDocument/2006/relationships/slideLayout" Target="../slideLayouts/slideLayout193.xml"/><Relationship Id="rId9" Type="http://schemas.openxmlformats.org/officeDocument/2006/relationships/slideLayout" Target="../slideLayouts/slideLayout198.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08.xml"/><Relationship Id="rId3" Type="http://schemas.openxmlformats.org/officeDocument/2006/relationships/slideLayout" Target="../slideLayouts/slideLayout203.xml"/><Relationship Id="rId7" Type="http://schemas.openxmlformats.org/officeDocument/2006/relationships/slideLayout" Target="../slideLayouts/slideLayout207.xml"/><Relationship Id="rId12" Type="http://schemas.openxmlformats.org/officeDocument/2006/relationships/theme" Target="../theme/theme17.xml"/><Relationship Id="rId2" Type="http://schemas.openxmlformats.org/officeDocument/2006/relationships/slideLayout" Target="../slideLayouts/slideLayout202.xml"/><Relationship Id="rId1" Type="http://schemas.openxmlformats.org/officeDocument/2006/relationships/slideLayout" Target="../slideLayouts/slideLayout201.xml"/><Relationship Id="rId6" Type="http://schemas.openxmlformats.org/officeDocument/2006/relationships/slideLayout" Target="../slideLayouts/slideLayout206.xml"/><Relationship Id="rId11" Type="http://schemas.openxmlformats.org/officeDocument/2006/relationships/slideLayout" Target="../slideLayouts/slideLayout211.xml"/><Relationship Id="rId5" Type="http://schemas.openxmlformats.org/officeDocument/2006/relationships/slideLayout" Target="../slideLayouts/slideLayout205.xml"/><Relationship Id="rId10" Type="http://schemas.openxmlformats.org/officeDocument/2006/relationships/slideLayout" Target="../slideLayouts/slideLayout210.xml"/><Relationship Id="rId4" Type="http://schemas.openxmlformats.org/officeDocument/2006/relationships/slideLayout" Target="../slideLayouts/slideLayout204.xml"/><Relationship Id="rId9" Type="http://schemas.openxmlformats.org/officeDocument/2006/relationships/slideLayout" Target="../slideLayouts/slideLayout209.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9.xml"/><Relationship Id="rId3" Type="http://schemas.openxmlformats.org/officeDocument/2006/relationships/slideLayout" Target="../slideLayouts/slideLayout214.xml"/><Relationship Id="rId7" Type="http://schemas.openxmlformats.org/officeDocument/2006/relationships/slideLayout" Target="../slideLayouts/slideLayout218.xml"/><Relationship Id="rId12" Type="http://schemas.openxmlformats.org/officeDocument/2006/relationships/theme" Target="../theme/theme18.xml"/><Relationship Id="rId2" Type="http://schemas.openxmlformats.org/officeDocument/2006/relationships/slideLayout" Target="../slideLayouts/slideLayout213.xml"/><Relationship Id="rId1" Type="http://schemas.openxmlformats.org/officeDocument/2006/relationships/slideLayout" Target="../slideLayouts/slideLayout212.xml"/><Relationship Id="rId6" Type="http://schemas.openxmlformats.org/officeDocument/2006/relationships/slideLayout" Target="../slideLayouts/slideLayout217.xml"/><Relationship Id="rId11" Type="http://schemas.openxmlformats.org/officeDocument/2006/relationships/slideLayout" Target="../slideLayouts/slideLayout222.xml"/><Relationship Id="rId5" Type="http://schemas.openxmlformats.org/officeDocument/2006/relationships/slideLayout" Target="../slideLayouts/slideLayout216.xml"/><Relationship Id="rId10" Type="http://schemas.openxmlformats.org/officeDocument/2006/relationships/slideLayout" Target="../slideLayouts/slideLayout221.xml"/><Relationship Id="rId4" Type="http://schemas.openxmlformats.org/officeDocument/2006/relationships/slideLayout" Target="../slideLayouts/slideLayout215.xml"/><Relationship Id="rId9" Type="http://schemas.openxmlformats.org/officeDocument/2006/relationships/slideLayout" Target="../slideLayouts/slideLayout22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0.xml"/><Relationship Id="rId3" Type="http://schemas.openxmlformats.org/officeDocument/2006/relationships/slideLayout" Target="../slideLayouts/slideLayout225.xml"/><Relationship Id="rId7" Type="http://schemas.openxmlformats.org/officeDocument/2006/relationships/slideLayout" Target="../slideLayouts/slideLayout229.xml"/><Relationship Id="rId12" Type="http://schemas.openxmlformats.org/officeDocument/2006/relationships/theme" Target="../theme/theme19.xml"/><Relationship Id="rId2" Type="http://schemas.openxmlformats.org/officeDocument/2006/relationships/slideLayout" Target="../slideLayouts/slideLayout224.xml"/><Relationship Id="rId1" Type="http://schemas.openxmlformats.org/officeDocument/2006/relationships/slideLayout" Target="../slideLayouts/slideLayout223.xml"/><Relationship Id="rId6" Type="http://schemas.openxmlformats.org/officeDocument/2006/relationships/slideLayout" Target="../slideLayouts/slideLayout228.xml"/><Relationship Id="rId11" Type="http://schemas.openxmlformats.org/officeDocument/2006/relationships/slideLayout" Target="../slideLayouts/slideLayout233.xml"/><Relationship Id="rId5" Type="http://schemas.openxmlformats.org/officeDocument/2006/relationships/slideLayout" Target="../slideLayouts/slideLayout227.xml"/><Relationship Id="rId10" Type="http://schemas.openxmlformats.org/officeDocument/2006/relationships/slideLayout" Target="../slideLayouts/slideLayout232.xml"/><Relationship Id="rId4" Type="http://schemas.openxmlformats.org/officeDocument/2006/relationships/slideLayout" Target="../slideLayouts/slideLayout226.xml"/><Relationship Id="rId9" Type="http://schemas.openxmlformats.org/officeDocument/2006/relationships/slideLayout" Target="../slideLayouts/slideLayout231.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41.xml"/><Relationship Id="rId3" Type="http://schemas.openxmlformats.org/officeDocument/2006/relationships/slideLayout" Target="../slideLayouts/slideLayout236.xml"/><Relationship Id="rId7" Type="http://schemas.openxmlformats.org/officeDocument/2006/relationships/slideLayout" Target="../slideLayouts/slideLayout240.xml"/><Relationship Id="rId12" Type="http://schemas.openxmlformats.org/officeDocument/2006/relationships/theme" Target="../theme/theme20.xml"/><Relationship Id="rId2" Type="http://schemas.openxmlformats.org/officeDocument/2006/relationships/slideLayout" Target="../slideLayouts/slideLayout235.xml"/><Relationship Id="rId1" Type="http://schemas.openxmlformats.org/officeDocument/2006/relationships/slideLayout" Target="../slideLayouts/slideLayout234.xml"/><Relationship Id="rId6" Type="http://schemas.openxmlformats.org/officeDocument/2006/relationships/slideLayout" Target="../slideLayouts/slideLayout239.xml"/><Relationship Id="rId11" Type="http://schemas.openxmlformats.org/officeDocument/2006/relationships/slideLayout" Target="../slideLayouts/slideLayout244.xml"/><Relationship Id="rId5" Type="http://schemas.openxmlformats.org/officeDocument/2006/relationships/slideLayout" Target="../slideLayouts/slideLayout238.xml"/><Relationship Id="rId10" Type="http://schemas.openxmlformats.org/officeDocument/2006/relationships/slideLayout" Target="../slideLayouts/slideLayout243.xml"/><Relationship Id="rId4" Type="http://schemas.openxmlformats.org/officeDocument/2006/relationships/slideLayout" Target="../slideLayouts/slideLayout237.xml"/><Relationship Id="rId9" Type="http://schemas.openxmlformats.org/officeDocument/2006/relationships/slideLayout" Target="../slideLayouts/slideLayout242.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52.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theme" Target="../theme/theme21.xml"/><Relationship Id="rId2" Type="http://schemas.openxmlformats.org/officeDocument/2006/relationships/slideLayout" Target="../slideLayouts/slideLayout246.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63.xml"/><Relationship Id="rId3" Type="http://schemas.openxmlformats.org/officeDocument/2006/relationships/slideLayout" Target="../slideLayouts/slideLayout258.xml"/><Relationship Id="rId7" Type="http://schemas.openxmlformats.org/officeDocument/2006/relationships/slideLayout" Target="../slideLayouts/slideLayout262.xml"/><Relationship Id="rId12" Type="http://schemas.openxmlformats.org/officeDocument/2006/relationships/theme" Target="../theme/theme22.xml"/><Relationship Id="rId2" Type="http://schemas.openxmlformats.org/officeDocument/2006/relationships/slideLayout" Target="../slideLayouts/slideLayout257.xml"/><Relationship Id="rId1" Type="http://schemas.openxmlformats.org/officeDocument/2006/relationships/slideLayout" Target="../slideLayouts/slideLayout256.xml"/><Relationship Id="rId6" Type="http://schemas.openxmlformats.org/officeDocument/2006/relationships/slideLayout" Target="../slideLayouts/slideLayout261.xml"/><Relationship Id="rId11" Type="http://schemas.openxmlformats.org/officeDocument/2006/relationships/slideLayout" Target="../slideLayouts/slideLayout266.xml"/><Relationship Id="rId5" Type="http://schemas.openxmlformats.org/officeDocument/2006/relationships/slideLayout" Target="../slideLayouts/slideLayout260.xml"/><Relationship Id="rId10" Type="http://schemas.openxmlformats.org/officeDocument/2006/relationships/slideLayout" Target="../slideLayouts/slideLayout265.xml"/><Relationship Id="rId4" Type="http://schemas.openxmlformats.org/officeDocument/2006/relationships/slideLayout" Target="../slideLayouts/slideLayout259.xml"/><Relationship Id="rId9" Type="http://schemas.openxmlformats.org/officeDocument/2006/relationships/slideLayout" Target="../slideLayouts/slideLayout264.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74.xml"/><Relationship Id="rId3" Type="http://schemas.openxmlformats.org/officeDocument/2006/relationships/slideLayout" Target="../slideLayouts/slideLayout269.xml"/><Relationship Id="rId7" Type="http://schemas.openxmlformats.org/officeDocument/2006/relationships/slideLayout" Target="../slideLayouts/slideLayout273.xml"/><Relationship Id="rId12" Type="http://schemas.openxmlformats.org/officeDocument/2006/relationships/theme" Target="../theme/theme23.xml"/><Relationship Id="rId2" Type="http://schemas.openxmlformats.org/officeDocument/2006/relationships/slideLayout" Target="../slideLayouts/slideLayout268.xml"/><Relationship Id="rId1" Type="http://schemas.openxmlformats.org/officeDocument/2006/relationships/slideLayout" Target="../slideLayouts/slideLayout267.xml"/><Relationship Id="rId6" Type="http://schemas.openxmlformats.org/officeDocument/2006/relationships/slideLayout" Target="../slideLayouts/slideLayout272.xml"/><Relationship Id="rId11" Type="http://schemas.openxmlformats.org/officeDocument/2006/relationships/slideLayout" Target="../slideLayouts/slideLayout277.xml"/><Relationship Id="rId5" Type="http://schemas.openxmlformats.org/officeDocument/2006/relationships/slideLayout" Target="../slideLayouts/slideLayout271.xml"/><Relationship Id="rId10" Type="http://schemas.openxmlformats.org/officeDocument/2006/relationships/slideLayout" Target="../slideLayouts/slideLayout276.xml"/><Relationship Id="rId4" Type="http://schemas.openxmlformats.org/officeDocument/2006/relationships/slideLayout" Target="../slideLayouts/slideLayout270.xml"/><Relationship Id="rId9" Type="http://schemas.openxmlformats.org/officeDocument/2006/relationships/slideLayout" Target="../slideLayouts/slideLayout275.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85.xml"/><Relationship Id="rId3" Type="http://schemas.openxmlformats.org/officeDocument/2006/relationships/slideLayout" Target="../slideLayouts/slideLayout280.xml"/><Relationship Id="rId7" Type="http://schemas.openxmlformats.org/officeDocument/2006/relationships/slideLayout" Target="../slideLayouts/slideLayout284.xml"/><Relationship Id="rId12" Type="http://schemas.openxmlformats.org/officeDocument/2006/relationships/theme" Target="../theme/theme24.xml"/><Relationship Id="rId2" Type="http://schemas.openxmlformats.org/officeDocument/2006/relationships/slideLayout" Target="../slideLayouts/slideLayout279.xml"/><Relationship Id="rId1" Type="http://schemas.openxmlformats.org/officeDocument/2006/relationships/slideLayout" Target="../slideLayouts/slideLayout278.xml"/><Relationship Id="rId6" Type="http://schemas.openxmlformats.org/officeDocument/2006/relationships/slideLayout" Target="../slideLayouts/slideLayout283.xml"/><Relationship Id="rId11" Type="http://schemas.openxmlformats.org/officeDocument/2006/relationships/slideLayout" Target="../slideLayouts/slideLayout288.xml"/><Relationship Id="rId5" Type="http://schemas.openxmlformats.org/officeDocument/2006/relationships/slideLayout" Target="../slideLayouts/slideLayout282.xml"/><Relationship Id="rId10" Type="http://schemas.openxmlformats.org/officeDocument/2006/relationships/slideLayout" Target="../slideLayouts/slideLayout287.xml"/><Relationship Id="rId4" Type="http://schemas.openxmlformats.org/officeDocument/2006/relationships/slideLayout" Target="../slideLayouts/slideLayout281.xml"/><Relationship Id="rId9" Type="http://schemas.openxmlformats.org/officeDocument/2006/relationships/slideLayout" Target="../slideLayouts/slideLayout286.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96.xml"/><Relationship Id="rId3" Type="http://schemas.openxmlformats.org/officeDocument/2006/relationships/slideLayout" Target="../slideLayouts/slideLayout291.xml"/><Relationship Id="rId7" Type="http://schemas.openxmlformats.org/officeDocument/2006/relationships/slideLayout" Target="../slideLayouts/slideLayout295.xml"/><Relationship Id="rId12" Type="http://schemas.openxmlformats.org/officeDocument/2006/relationships/theme" Target="../theme/theme25.xml"/><Relationship Id="rId2" Type="http://schemas.openxmlformats.org/officeDocument/2006/relationships/slideLayout" Target="../slideLayouts/slideLayout290.xml"/><Relationship Id="rId1" Type="http://schemas.openxmlformats.org/officeDocument/2006/relationships/slideLayout" Target="../slideLayouts/slideLayout289.xml"/><Relationship Id="rId6" Type="http://schemas.openxmlformats.org/officeDocument/2006/relationships/slideLayout" Target="../slideLayouts/slideLayout294.xml"/><Relationship Id="rId11" Type="http://schemas.openxmlformats.org/officeDocument/2006/relationships/slideLayout" Target="../slideLayouts/slideLayout299.xml"/><Relationship Id="rId5" Type="http://schemas.openxmlformats.org/officeDocument/2006/relationships/slideLayout" Target="../slideLayouts/slideLayout293.xml"/><Relationship Id="rId10" Type="http://schemas.openxmlformats.org/officeDocument/2006/relationships/slideLayout" Target="../slideLayouts/slideLayout298.xml"/><Relationship Id="rId4" Type="http://schemas.openxmlformats.org/officeDocument/2006/relationships/slideLayout" Target="../slideLayouts/slideLayout292.xml"/><Relationship Id="rId9" Type="http://schemas.openxmlformats.org/officeDocument/2006/relationships/slideLayout" Target="../slideLayouts/slideLayout297.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07.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theme" Target="../theme/theme26.xml"/><Relationship Id="rId2" Type="http://schemas.openxmlformats.org/officeDocument/2006/relationships/slideLayout" Target="../slideLayouts/slideLayout301.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18.xml"/><Relationship Id="rId3" Type="http://schemas.openxmlformats.org/officeDocument/2006/relationships/slideLayout" Target="../slideLayouts/slideLayout313.xml"/><Relationship Id="rId7" Type="http://schemas.openxmlformats.org/officeDocument/2006/relationships/slideLayout" Target="../slideLayouts/slideLayout317.xml"/><Relationship Id="rId12" Type="http://schemas.openxmlformats.org/officeDocument/2006/relationships/theme" Target="../theme/theme27.xml"/><Relationship Id="rId2" Type="http://schemas.openxmlformats.org/officeDocument/2006/relationships/slideLayout" Target="../slideLayouts/slideLayout312.xml"/><Relationship Id="rId1" Type="http://schemas.openxmlformats.org/officeDocument/2006/relationships/slideLayout" Target="../slideLayouts/slideLayout311.xml"/><Relationship Id="rId6" Type="http://schemas.openxmlformats.org/officeDocument/2006/relationships/slideLayout" Target="../slideLayouts/slideLayout316.xml"/><Relationship Id="rId11" Type="http://schemas.openxmlformats.org/officeDocument/2006/relationships/slideLayout" Target="../slideLayouts/slideLayout321.xml"/><Relationship Id="rId5" Type="http://schemas.openxmlformats.org/officeDocument/2006/relationships/slideLayout" Target="../slideLayouts/slideLayout315.xml"/><Relationship Id="rId10" Type="http://schemas.openxmlformats.org/officeDocument/2006/relationships/slideLayout" Target="../slideLayouts/slideLayout320.xml"/><Relationship Id="rId4" Type="http://schemas.openxmlformats.org/officeDocument/2006/relationships/slideLayout" Target="../slideLayouts/slideLayout314.xml"/><Relationship Id="rId9" Type="http://schemas.openxmlformats.org/officeDocument/2006/relationships/slideLayout" Target="../slideLayouts/slideLayout319.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29.xml"/><Relationship Id="rId3" Type="http://schemas.openxmlformats.org/officeDocument/2006/relationships/slideLayout" Target="../slideLayouts/slideLayout324.xml"/><Relationship Id="rId7" Type="http://schemas.openxmlformats.org/officeDocument/2006/relationships/slideLayout" Target="../slideLayouts/slideLayout328.xml"/><Relationship Id="rId12" Type="http://schemas.openxmlformats.org/officeDocument/2006/relationships/theme" Target="../theme/theme28.xml"/><Relationship Id="rId2" Type="http://schemas.openxmlformats.org/officeDocument/2006/relationships/slideLayout" Target="../slideLayouts/slideLayout323.xml"/><Relationship Id="rId1" Type="http://schemas.openxmlformats.org/officeDocument/2006/relationships/slideLayout" Target="../slideLayouts/slideLayout322.xml"/><Relationship Id="rId6" Type="http://schemas.openxmlformats.org/officeDocument/2006/relationships/slideLayout" Target="../slideLayouts/slideLayout327.xml"/><Relationship Id="rId11" Type="http://schemas.openxmlformats.org/officeDocument/2006/relationships/slideLayout" Target="../slideLayouts/slideLayout332.xml"/><Relationship Id="rId5" Type="http://schemas.openxmlformats.org/officeDocument/2006/relationships/slideLayout" Target="../slideLayouts/slideLayout326.xml"/><Relationship Id="rId10" Type="http://schemas.openxmlformats.org/officeDocument/2006/relationships/slideLayout" Target="../slideLayouts/slideLayout331.xml"/><Relationship Id="rId4" Type="http://schemas.openxmlformats.org/officeDocument/2006/relationships/slideLayout" Target="../slideLayouts/slideLayout325.xml"/><Relationship Id="rId9" Type="http://schemas.openxmlformats.org/officeDocument/2006/relationships/slideLayout" Target="../slideLayouts/slideLayout330.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40.xml"/><Relationship Id="rId3" Type="http://schemas.openxmlformats.org/officeDocument/2006/relationships/slideLayout" Target="../slideLayouts/slideLayout335.xml"/><Relationship Id="rId7" Type="http://schemas.openxmlformats.org/officeDocument/2006/relationships/slideLayout" Target="../slideLayouts/slideLayout339.xml"/><Relationship Id="rId12" Type="http://schemas.openxmlformats.org/officeDocument/2006/relationships/theme" Target="../theme/theme29.xml"/><Relationship Id="rId2" Type="http://schemas.openxmlformats.org/officeDocument/2006/relationships/slideLayout" Target="../slideLayouts/slideLayout334.xml"/><Relationship Id="rId1" Type="http://schemas.openxmlformats.org/officeDocument/2006/relationships/slideLayout" Target="../slideLayouts/slideLayout333.xml"/><Relationship Id="rId6" Type="http://schemas.openxmlformats.org/officeDocument/2006/relationships/slideLayout" Target="../slideLayouts/slideLayout338.xml"/><Relationship Id="rId11" Type="http://schemas.openxmlformats.org/officeDocument/2006/relationships/slideLayout" Target="../slideLayouts/slideLayout343.xml"/><Relationship Id="rId5" Type="http://schemas.openxmlformats.org/officeDocument/2006/relationships/slideLayout" Target="../slideLayouts/slideLayout337.xml"/><Relationship Id="rId10" Type="http://schemas.openxmlformats.org/officeDocument/2006/relationships/slideLayout" Target="../slideLayouts/slideLayout342.xml"/><Relationship Id="rId4" Type="http://schemas.openxmlformats.org/officeDocument/2006/relationships/slideLayout" Target="../slideLayouts/slideLayout336.xml"/><Relationship Id="rId9" Type="http://schemas.openxmlformats.org/officeDocument/2006/relationships/slideLayout" Target="../slideLayouts/slideLayout341.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51.xml"/><Relationship Id="rId3" Type="http://schemas.openxmlformats.org/officeDocument/2006/relationships/slideLayout" Target="../slideLayouts/slideLayout346.xml"/><Relationship Id="rId7" Type="http://schemas.openxmlformats.org/officeDocument/2006/relationships/slideLayout" Target="../slideLayouts/slideLayout350.xml"/><Relationship Id="rId12" Type="http://schemas.openxmlformats.org/officeDocument/2006/relationships/theme" Target="../theme/theme30.xml"/><Relationship Id="rId2" Type="http://schemas.openxmlformats.org/officeDocument/2006/relationships/slideLayout" Target="../slideLayouts/slideLayout345.xml"/><Relationship Id="rId1" Type="http://schemas.openxmlformats.org/officeDocument/2006/relationships/slideLayout" Target="../slideLayouts/slideLayout344.xml"/><Relationship Id="rId6" Type="http://schemas.openxmlformats.org/officeDocument/2006/relationships/slideLayout" Target="../slideLayouts/slideLayout349.xml"/><Relationship Id="rId11" Type="http://schemas.openxmlformats.org/officeDocument/2006/relationships/slideLayout" Target="../slideLayouts/slideLayout354.xml"/><Relationship Id="rId5" Type="http://schemas.openxmlformats.org/officeDocument/2006/relationships/slideLayout" Target="../slideLayouts/slideLayout348.xml"/><Relationship Id="rId10" Type="http://schemas.openxmlformats.org/officeDocument/2006/relationships/slideLayout" Target="../slideLayouts/slideLayout353.xml"/><Relationship Id="rId4" Type="http://schemas.openxmlformats.org/officeDocument/2006/relationships/slideLayout" Target="../slideLayouts/slideLayout347.xml"/><Relationship Id="rId9" Type="http://schemas.openxmlformats.org/officeDocument/2006/relationships/slideLayout" Target="../slideLayouts/slideLayout352.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362.xml"/><Relationship Id="rId3" Type="http://schemas.openxmlformats.org/officeDocument/2006/relationships/slideLayout" Target="../slideLayouts/slideLayout357.xml"/><Relationship Id="rId7" Type="http://schemas.openxmlformats.org/officeDocument/2006/relationships/slideLayout" Target="../slideLayouts/slideLayout361.xml"/><Relationship Id="rId12" Type="http://schemas.openxmlformats.org/officeDocument/2006/relationships/theme" Target="../theme/theme31.xml"/><Relationship Id="rId2" Type="http://schemas.openxmlformats.org/officeDocument/2006/relationships/slideLayout" Target="../slideLayouts/slideLayout356.xml"/><Relationship Id="rId1" Type="http://schemas.openxmlformats.org/officeDocument/2006/relationships/slideLayout" Target="../slideLayouts/slideLayout355.xml"/><Relationship Id="rId6" Type="http://schemas.openxmlformats.org/officeDocument/2006/relationships/slideLayout" Target="../slideLayouts/slideLayout360.xml"/><Relationship Id="rId11" Type="http://schemas.openxmlformats.org/officeDocument/2006/relationships/slideLayout" Target="../slideLayouts/slideLayout365.xml"/><Relationship Id="rId5" Type="http://schemas.openxmlformats.org/officeDocument/2006/relationships/slideLayout" Target="../slideLayouts/slideLayout359.xml"/><Relationship Id="rId10" Type="http://schemas.openxmlformats.org/officeDocument/2006/relationships/slideLayout" Target="../slideLayouts/slideLayout364.xml"/><Relationship Id="rId4" Type="http://schemas.openxmlformats.org/officeDocument/2006/relationships/slideLayout" Target="../slideLayouts/slideLayout358.xml"/><Relationship Id="rId9" Type="http://schemas.openxmlformats.org/officeDocument/2006/relationships/slideLayout" Target="../slideLayouts/slideLayout363.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73.xml"/><Relationship Id="rId3" Type="http://schemas.openxmlformats.org/officeDocument/2006/relationships/slideLayout" Target="../slideLayouts/slideLayout368.xml"/><Relationship Id="rId7" Type="http://schemas.openxmlformats.org/officeDocument/2006/relationships/slideLayout" Target="../slideLayouts/slideLayout372.xml"/><Relationship Id="rId12" Type="http://schemas.openxmlformats.org/officeDocument/2006/relationships/theme" Target="../theme/theme32.xml"/><Relationship Id="rId2" Type="http://schemas.openxmlformats.org/officeDocument/2006/relationships/slideLayout" Target="../slideLayouts/slideLayout367.xml"/><Relationship Id="rId1" Type="http://schemas.openxmlformats.org/officeDocument/2006/relationships/slideLayout" Target="../slideLayouts/slideLayout366.xml"/><Relationship Id="rId6" Type="http://schemas.openxmlformats.org/officeDocument/2006/relationships/slideLayout" Target="../slideLayouts/slideLayout371.xml"/><Relationship Id="rId11" Type="http://schemas.openxmlformats.org/officeDocument/2006/relationships/slideLayout" Target="../slideLayouts/slideLayout376.xml"/><Relationship Id="rId5" Type="http://schemas.openxmlformats.org/officeDocument/2006/relationships/slideLayout" Target="../slideLayouts/slideLayout370.xml"/><Relationship Id="rId10" Type="http://schemas.openxmlformats.org/officeDocument/2006/relationships/slideLayout" Target="../slideLayouts/slideLayout375.xml"/><Relationship Id="rId4" Type="http://schemas.openxmlformats.org/officeDocument/2006/relationships/slideLayout" Target="../slideLayouts/slideLayout369.xml"/><Relationship Id="rId9" Type="http://schemas.openxmlformats.org/officeDocument/2006/relationships/slideLayout" Target="../slideLayouts/slideLayout374.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384.xml"/><Relationship Id="rId3" Type="http://schemas.openxmlformats.org/officeDocument/2006/relationships/slideLayout" Target="../slideLayouts/slideLayout379.xml"/><Relationship Id="rId7" Type="http://schemas.openxmlformats.org/officeDocument/2006/relationships/slideLayout" Target="../slideLayouts/slideLayout383.xml"/><Relationship Id="rId12" Type="http://schemas.openxmlformats.org/officeDocument/2006/relationships/theme" Target="../theme/theme33.xml"/><Relationship Id="rId2" Type="http://schemas.openxmlformats.org/officeDocument/2006/relationships/slideLayout" Target="../slideLayouts/slideLayout378.xml"/><Relationship Id="rId1" Type="http://schemas.openxmlformats.org/officeDocument/2006/relationships/slideLayout" Target="../slideLayouts/slideLayout377.xml"/><Relationship Id="rId6" Type="http://schemas.openxmlformats.org/officeDocument/2006/relationships/slideLayout" Target="../slideLayouts/slideLayout382.xml"/><Relationship Id="rId11" Type="http://schemas.openxmlformats.org/officeDocument/2006/relationships/slideLayout" Target="../slideLayouts/slideLayout387.xml"/><Relationship Id="rId5" Type="http://schemas.openxmlformats.org/officeDocument/2006/relationships/slideLayout" Target="../slideLayouts/slideLayout381.xml"/><Relationship Id="rId10" Type="http://schemas.openxmlformats.org/officeDocument/2006/relationships/slideLayout" Target="../slideLayouts/slideLayout386.xml"/><Relationship Id="rId4" Type="http://schemas.openxmlformats.org/officeDocument/2006/relationships/slideLayout" Target="../slideLayouts/slideLayout380.xml"/><Relationship Id="rId9" Type="http://schemas.openxmlformats.org/officeDocument/2006/relationships/slideLayout" Target="../slideLayouts/slideLayout385.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395.xml"/><Relationship Id="rId3" Type="http://schemas.openxmlformats.org/officeDocument/2006/relationships/slideLayout" Target="../slideLayouts/slideLayout390.xml"/><Relationship Id="rId7" Type="http://schemas.openxmlformats.org/officeDocument/2006/relationships/slideLayout" Target="../slideLayouts/slideLayout394.xml"/><Relationship Id="rId12" Type="http://schemas.openxmlformats.org/officeDocument/2006/relationships/theme" Target="../theme/theme34.xml"/><Relationship Id="rId2" Type="http://schemas.openxmlformats.org/officeDocument/2006/relationships/slideLayout" Target="../slideLayouts/slideLayout389.xml"/><Relationship Id="rId1" Type="http://schemas.openxmlformats.org/officeDocument/2006/relationships/slideLayout" Target="../slideLayouts/slideLayout388.xml"/><Relationship Id="rId6" Type="http://schemas.openxmlformats.org/officeDocument/2006/relationships/slideLayout" Target="../slideLayouts/slideLayout393.xml"/><Relationship Id="rId11" Type="http://schemas.openxmlformats.org/officeDocument/2006/relationships/slideLayout" Target="../slideLayouts/slideLayout398.xml"/><Relationship Id="rId5" Type="http://schemas.openxmlformats.org/officeDocument/2006/relationships/slideLayout" Target="../slideLayouts/slideLayout392.xml"/><Relationship Id="rId10" Type="http://schemas.openxmlformats.org/officeDocument/2006/relationships/slideLayout" Target="../slideLayouts/slideLayout397.xml"/><Relationship Id="rId4" Type="http://schemas.openxmlformats.org/officeDocument/2006/relationships/slideLayout" Target="../slideLayouts/slideLayout391.xml"/><Relationship Id="rId9" Type="http://schemas.openxmlformats.org/officeDocument/2006/relationships/slideLayout" Target="../slideLayouts/slideLayout396.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406.xml"/><Relationship Id="rId3" Type="http://schemas.openxmlformats.org/officeDocument/2006/relationships/slideLayout" Target="../slideLayouts/slideLayout401.xml"/><Relationship Id="rId7" Type="http://schemas.openxmlformats.org/officeDocument/2006/relationships/slideLayout" Target="../slideLayouts/slideLayout405.xml"/><Relationship Id="rId12" Type="http://schemas.openxmlformats.org/officeDocument/2006/relationships/theme" Target="../theme/theme35.xml"/><Relationship Id="rId2" Type="http://schemas.openxmlformats.org/officeDocument/2006/relationships/slideLayout" Target="../slideLayouts/slideLayout400.xml"/><Relationship Id="rId1" Type="http://schemas.openxmlformats.org/officeDocument/2006/relationships/slideLayout" Target="../slideLayouts/slideLayout399.xml"/><Relationship Id="rId6" Type="http://schemas.openxmlformats.org/officeDocument/2006/relationships/slideLayout" Target="../slideLayouts/slideLayout404.xml"/><Relationship Id="rId11" Type="http://schemas.openxmlformats.org/officeDocument/2006/relationships/slideLayout" Target="../slideLayouts/slideLayout409.xml"/><Relationship Id="rId5" Type="http://schemas.openxmlformats.org/officeDocument/2006/relationships/slideLayout" Target="../slideLayouts/slideLayout403.xml"/><Relationship Id="rId10" Type="http://schemas.openxmlformats.org/officeDocument/2006/relationships/slideLayout" Target="../slideLayouts/slideLayout408.xml"/><Relationship Id="rId4" Type="http://schemas.openxmlformats.org/officeDocument/2006/relationships/slideLayout" Target="../slideLayouts/slideLayout402.xml"/><Relationship Id="rId9" Type="http://schemas.openxmlformats.org/officeDocument/2006/relationships/slideLayout" Target="../slideLayouts/slideLayout407.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417.xml"/><Relationship Id="rId3" Type="http://schemas.openxmlformats.org/officeDocument/2006/relationships/slideLayout" Target="../slideLayouts/slideLayout412.xml"/><Relationship Id="rId7" Type="http://schemas.openxmlformats.org/officeDocument/2006/relationships/slideLayout" Target="../slideLayouts/slideLayout416.xml"/><Relationship Id="rId12" Type="http://schemas.openxmlformats.org/officeDocument/2006/relationships/theme" Target="../theme/theme36.xml"/><Relationship Id="rId2" Type="http://schemas.openxmlformats.org/officeDocument/2006/relationships/slideLayout" Target="../slideLayouts/slideLayout411.xml"/><Relationship Id="rId1" Type="http://schemas.openxmlformats.org/officeDocument/2006/relationships/slideLayout" Target="../slideLayouts/slideLayout410.xml"/><Relationship Id="rId6" Type="http://schemas.openxmlformats.org/officeDocument/2006/relationships/slideLayout" Target="../slideLayouts/slideLayout415.xml"/><Relationship Id="rId11" Type="http://schemas.openxmlformats.org/officeDocument/2006/relationships/slideLayout" Target="../slideLayouts/slideLayout420.xml"/><Relationship Id="rId5" Type="http://schemas.openxmlformats.org/officeDocument/2006/relationships/slideLayout" Target="../slideLayouts/slideLayout414.xml"/><Relationship Id="rId10" Type="http://schemas.openxmlformats.org/officeDocument/2006/relationships/slideLayout" Target="../slideLayouts/slideLayout419.xml"/><Relationship Id="rId4" Type="http://schemas.openxmlformats.org/officeDocument/2006/relationships/slideLayout" Target="../slideLayouts/slideLayout413.xml"/><Relationship Id="rId9" Type="http://schemas.openxmlformats.org/officeDocument/2006/relationships/slideLayout" Target="../slideLayouts/slideLayout418.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428.xml"/><Relationship Id="rId3" Type="http://schemas.openxmlformats.org/officeDocument/2006/relationships/slideLayout" Target="../slideLayouts/slideLayout423.xml"/><Relationship Id="rId7" Type="http://schemas.openxmlformats.org/officeDocument/2006/relationships/slideLayout" Target="../slideLayouts/slideLayout427.xml"/><Relationship Id="rId12" Type="http://schemas.openxmlformats.org/officeDocument/2006/relationships/theme" Target="../theme/theme37.xml"/><Relationship Id="rId2" Type="http://schemas.openxmlformats.org/officeDocument/2006/relationships/slideLayout" Target="../slideLayouts/slideLayout422.xml"/><Relationship Id="rId1" Type="http://schemas.openxmlformats.org/officeDocument/2006/relationships/slideLayout" Target="../slideLayouts/slideLayout421.xml"/><Relationship Id="rId6" Type="http://schemas.openxmlformats.org/officeDocument/2006/relationships/slideLayout" Target="../slideLayouts/slideLayout426.xml"/><Relationship Id="rId11" Type="http://schemas.openxmlformats.org/officeDocument/2006/relationships/slideLayout" Target="../slideLayouts/slideLayout431.xml"/><Relationship Id="rId5" Type="http://schemas.openxmlformats.org/officeDocument/2006/relationships/slideLayout" Target="../slideLayouts/slideLayout425.xml"/><Relationship Id="rId10" Type="http://schemas.openxmlformats.org/officeDocument/2006/relationships/slideLayout" Target="../slideLayouts/slideLayout430.xml"/><Relationship Id="rId4" Type="http://schemas.openxmlformats.org/officeDocument/2006/relationships/slideLayout" Target="../slideLayouts/slideLayout424.xml"/><Relationship Id="rId9" Type="http://schemas.openxmlformats.org/officeDocument/2006/relationships/slideLayout" Target="../slideLayouts/slideLayout429.xml"/></Relationships>
</file>

<file path=ppt/slideMasters/_rels/slideMaster38.xml.rels><?xml version="1.0" encoding="UTF-8" standalone="yes"?>
<Relationships xmlns="http://schemas.openxmlformats.org/package/2006/relationships"><Relationship Id="rId8" Type="http://schemas.openxmlformats.org/officeDocument/2006/relationships/slideLayout" Target="../slideLayouts/slideLayout439.xml"/><Relationship Id="rId3" Type="http://schemas.openxmlformats.org/officeDocument/2006/relationships/slideLayout" Target="../slideLayouts/slideLayout434.xml"/><Relationship Id="rId7" Type="http://schemas.openxmlformats.org/officeDocument/2006/relationships/slideLayout" Target="../slideLayouts/slideLayout438.xml"/><Relationship Id="rId12" Type="http://schemas.openxmlformats.org/officeDocument/2006/relationships/theme" Target="../theme/theme38.xml"/><Relationship Id="rId2" Type="http://schemas.openxmlformats.org/officeDocument/2006/relationships/slideLayout" Target="../slideLayouts/slideLayout433.xml"/><Relationship Id="rId1" Type="http://schemas.openxmlformats.org/officeDocument/2006/relationships/slideLayout" Target="../slideLayouts/slideLayout432.xml"/><Relationship Id="rId6" Type="http://schemas.openxmlformats.org/officeDocument/2006/relationships/slideLayout" Target="../slideLayouts/slideLayout437.xml"/><Relationship Id="rId11" Type="http://schemas.openxmlformats.org/officeDocument/2006/relationships/slideLayout" Target="../slideLayouts/slideLayout442.xml"/><Relationship Id="rId5" Type="http://schemas.openxmlformats.org/officeDocument/2006/relationships/slideLayout" Target="../slideLayouts/slideLayout436.xml"/><Relationship Id="rId10" Type="http://schemas.openxmlformats.org/officeDocument/2006/relationships/slideLayout" Target="../slideLayouts/slideLayout441.xml"/><Relationship Id="rId4" Type="http://schemas.openxmlformats.org/officeDocument/2006/relationships/slideLayout" Target="../slideLayouts/slideLayout435.xml"/><Relationship Id="rId9" Type="http://schemas.openxmlformats.org/officeDocument/2006/relationships/slideLayout" Target="../slideLayouts/slideLayout440.xml"/></Relationships>
</file>

<file path=ppt/slideMasters/_rels/slideMaster39.xml.rels><?xml version="1.0" encoding="UTF-8" standalone="yes"?>
<Relationships xmlns="http://schemas.openxmlformats.org/package/2006/relationships"><Relationship Id="rId8" Type="http://schemas.openxmlformats.org/officeDocument/2006/relationships/slideLayout" Target="../slideLayouts/slideLayout450.xml"/><Relationship Id="rId3" Type="http://schemas.openxmlformats.org/officeDocument/2006/relationships/slideLayout" Target="../slideLayouts/slideLayout445.xml"/><Relationship Id="rId7" Type="http://schemas.openxmlformats.org/officeDocument/2006/relationships/slideLayout" Target="../slideLayouts/slideLayout449.xml"/><Relationship Id="rId12" Type="http://schemas.openxmlformats.org/officeDocument/2006/relationships/theme" Target="../theme/theme39.xml"/><Relationship Id="rId2" Type="http://schemas.openxmlformats.org/officeDocument/2006/relationships/slideLayout" Target="../slideLayouts/slideLayout444.xml"/><Relationship Id="rId1" Type="http://schemas.openxmlformats.org/officeDocument/2006/relationships/slideLayout" Target="../slideLayouts/slideLayout443.xml"/><Relationship Id="rId6" Type="http://schemas.openxmlformats.org/officeDocument/2006/relationships/slideLayout" Target="../slideLayouts/slideLayout448.xml"/><Relationship Id="rId11" Type="http://schemas.openxmlformats.org/officeDocument/2006/relationships/slideLayout" Target="../slideLayouts/slideLayout453.xml"/><Relationship Id="rId5" Type="http://schemas.openxmlformats.org/officeDocument/2006/relationships/slideLayout" Target="../slideLayouts/slideLayout447.xml"/><Relationship Id="rId10" Type="http://schemas.openxmlformats.org/officeDocument/2006/relationships/slideLayout" Target="../slideLayouts/slideLayout452.xml"/><Relationship Id="rId4" Type="http://schemas.openxmlformats.org/officeDocument/2006/relationships/slideLayout" Target="../slideLayouts/slideLayout446.xml"/><Relationship Id="rId9" Type="http://schemas.openxmlformats.org/officeDocument/2006/relationships/slideLayout" Target="../slideLayouts/slideLayout451.xml"/></Relationships>
</file>

<file path=ppt/slideMasters/_rels/slideMaster40.xml.rels><?xml version="1.0" encoding="UTF-8" standalone="yes"?>
<Relationships xmlns="http://schemas.openxmlformats.org/package/2006/relationships"><Relationship Id="rId8" Type="http://schemas.openxmlformats.org/officeDocument/2006/relationships/slideLayout" Target="../slideLayouts/slideLayout461.xml"/><Relationship Id="rId3" Type="http://schemas.openxmlformats.org/officeDocument/2006/relationships/slideLayout" Target="../slideLayouts/slideLayout456.xml"/><Relationship Id="rId7" Type="http://schemas.openxmlformats.org/officeDocument/2006/relationships/slideLayout" Target="../slideLayouts/slideLayout460.xml"/><Relationship Id="rId12" Type="http://schemas.openxmlformats.org/officeDocument/2006/relationships/theme" Target="../theme/theme40.xml"/><Relationship Id="rId2" Type="http://schemas.openxmlformats.org/officeDocument/2006/relationships/slideLayout" Target="../slideLayouts/slideLayout455.xml"/><Relationship Id="rId1" Type="http://schemas.openxmlformats.org/officeDocument/2006/relationships/slideLayout" Target="../slideLayouts/slideLayout454.xml"/><Relationship Id="rId6" Type="http://schemas.openxmlformats.org/officeDocument/2006/relationships/slideLayout" Target="../slideLayouts/slideLayout459.xml"/><Relationship Id="rId11" Type="http://schemas.openxmlformats.org/officeDocument/2006/relationships/slideLayout" Target="../slideLayouts/slideLayout464.xml"/><Relationship Id="rId5" Type="http://schemas.openxmlformats.org/officeDocument/2006/relationships/slideLayout" Target="../slideLayouts/slideLayout458.xml"/><Relationship Id="rId10" Type="http://schemas.openxmlformats.org/officeDocument/2006/relationships/slideLayout" Target="../slideLayouts/slideLayout463.xml"/><Relationship Id="rId4" Type="http://schemas.openxmlformats.org/officeDocument/2006/relationships/slideLayout" Target="../slideLayouts/slideLayout457.xml"/><Relationship Id="rId9" Type="http://schemas.openxmlformats.org/officeDocument/2006/relationships/slideLayout" Target="../slideLayouts/slideLayout462.xml"/></Relationships>
</file>

<file path=ppt/slideMasters/_rels/slideMaster41.xml.rels><?xml version="1.0" encoding="UTF-8" standalone="yes"?>
<Relationships xmlns="http://schemas.openxmlformats.org/package/2006/relationships"><Relationship Id="rId8" Type="http://schemas.openxmlformats.org/officeDocument/2006/relationships/slideLayout" Target="../slideLayouts/slideLayout472.xml"/><Relationship Id="rId3" Type="http://schemas.openxmlformats.org/officeDocument/2006/relationships/slideLayout" Target="../slideLayouts/slideLayout467.xml"/><Relationship Id="rId7" Type="http://schemas.openxmlformats.org/officeDocument/2006/relationships/slideLayout" Target="../slideLayouts/slideLayout471.xml"/><Relationship Id="rId12" Type="http://schemas.openxmlformats.org/officeDocument/2006/relationships/theme" Target="../theme/theme41.xml"/><Relationship Id="rId2" Type="http://schemas.openxmlformats.org/officeDocument/2006/relationships/slideLayout" Target="../slideLayouts/slideLayout466.xml"/><Relationship Id="rId1" Type="http://schemas.openxmlformats.org/officeDocument/2006/relationships/slideLayout" Target="../slideLayouts/slideLayout465.xml"/><Relationship Id="rId6" Type="http://schemas.openxmlformats.org/officeDocument/2006/relationships/slideLayout" Target="../slideLayouts/slideLayout470.xml"/><Relationship Id="rId11" Type="http://schemas.openxmlformats.org/officeDocument/2006/relationships/slideLayout" Target="../slideLayouts/slideLayout475.xml"/><Relationship Id="rId5" Type="http://schemas.openxmlformats.org/officeDocument/2006/relationships/slideLayout" Target="../slideLayouts/slideLayout469.xml"/><Relationship Id="rId10" Type="http://schemas.openxmlformats.org/officeDocument/2006/relationships/slideLayout" Target="../slideLayouts/slideLayout474.xml"/><Relationship Id="rId4" Type="http://schemas.openxmlformats.org/officeDocument/2006/relationships/slideLayout" Target="../slideLayouts/slideLayout468.xml"/><Relationship Id="rId9" Type="http://schemas.openxmlformats.org/officeDocument/2006/relationships/slideLayout" Target="../slideLayouts/slideLayout473.xml"/></Relationships>
</file>

<file path=ppt/slideMasters/_rels/slideMaster42.xml.rels><?xml version="1.0" encoding="UTF-8" standalone="yes"?>
<Relationships xmlns="http://schemas.openxmlformats.org/package/2006/relationships"><Relationship Id="rId8" Type="http://schemas.openxmlformats.org/officeDocument/2006/relationships/slideLayout" Target="../slideLayouts/slideLayout483.xml"/><Relationship Id="rId3" Type="http://schemas.openxmlformats.org/officeDocument/2006/relationships/slideLayout" Target="../slideLayouts/slideLayout478.xml"/><Relationship Id="rId7" Type="http://schemas.openxmlformats.org/officeDocument/2006/relationships/slideLayout" Target="../slideLayouts/slideLayout482.xml"/><Relationship Id="rId12" Type="http://schemas.openxmlformats.org/officeDocument/2006/relationships/theme" Target="../theme/theme42.xml"/><Relationship Id="rId2" Type="http://schemas.openxmlformats.org/officeDocument/2006/relationships/slideLayout" Target="../slideLayouts/slideLayout477.xml"/><Relationship Id="rId1" Type="http://schemas.openxmlformats.org/officeDocument/2006/relationships/slideLayout" Target="../slideLayouts/slideLayout476.xml"/><Relationship Id="rId6" Type="http://schemas.openxmlformats.org/officeDocument/2006/relationships/slideLayout" Target="../slideLayouts/slideLayout481.xml"/><Relationship Id="rId11" Type="http://schemas.openxmlformats.org/officeDocument/2006/relationships/slideLayout" Target="../slideLayouts/slideLayout486.xml"/><Relationship Id="rId5" Type="http://schemas.openxmlformats.org/officeDocument/2006/relationships/slideLayout" Target="../slideLayouts/slideLayout480.xml"/><Relationship Id="rId10" Type="http://schemas.openxmlformats.org/officeDocument/2006/relationships/slideLayout" Target="../slideLayouts/slideLayout485.xml"/><Relationship Id="rId4" Type="http://schemas.openxmlformats.org/officeDocument/2006/relationships/slideLayout" Target="../slideLayouts/slideLayout479.xml"/><Relationship Id="rId9" Type="http://schemas.openxmlformats.org/officeDocument/2006/relationships/slideLayout" Target="../slideLayouts/slideLayout484.xml"/></Relationships>
</file>

<file path=ppt/slideMasters/_rels/slideMaster43.xml.rels><?xml version="1.0" encoding="UTF-8" standalone="yes"?>
<Relationships xmlns="http://schemas.openxmlformats.org/package/2006/relationships"><Relationship Id="rId8" Type="http://schemas.openxmlformats.org/officeDocument/2006/relationships/slideLayout" Target="../slideLayouts/slideLayout494.xml"/><Relationship Id="rId3" Type="http://schemas.openxmlformats.org/officeDocument/2006/relationships/slideLayout" Target="../slideLayouts/slideLayout489.xml"/><Relationship Id="rId7" Type="http://schemas.openxmlformats.org/officeDocument/2006/relationships/slideLayout" Target="../slideLayouts/slideLayout493.xml"/><Relationship Id="rId12" Type="http://schemas.openxmlformats.org/officeDocument/2006/relationships/theme" Target="../theme/theme43.xml"/><Relationship Id="rId2" Type="http://schemas.openxmlformats.org/officeDocument/2006/relationships/slideLayout" Target="../slideLayouts/slideLayout488.xml"/><Relationship Id="rId1" Type="http://schemas.openxmlformats.org/officeDocument/2006/relationships/slideLayout" Target="../slideLayouts/slideLayout487.xml"/><Relationship Id="rId6" Type="http://schemas.openxmlformats.org/officeDocument/2006/relationships/slideLayout" Target="../slideLayouts/slideLayout492.xml"/><Relationship Id="rId11" Type="http://schemas.openxmlformats.org/officeDocument/2006/relationships/slideLayout" Target="../slideLayouts/slideLayout497.xml"/><Relationship Id="rId5" Type="http://schemas.openxmlformats.org/officeDocument/2006/relationships/slideLayout" Target="../slideLayouts/slideLayout491.xml"/><Relationship Id="rId10" Type="http://schemas.openxmlformats.org/officeDocument/2006/relationships/slideLayout" Target="../slideLayouts/slideLayout496.xml"/><Relationship Id="rId4" Type="http://schemas.openxmlformats.org/officeDocument/2006/relationships/slideLayout" Target="../slideLayouts/slideLayout490.xml"/><Relationship Id="rId9" Type="http://schemas.openxmlformats.org/officeDocument/2006/relationships/slideLayout" Target="../slideLayouts/slideLayout495.xml"/></Relationships>
</file>

<file path=ppt/slideMasters/_rels/slideMaster44.xml.rels><?xml version="1.0" encoding="UTF-8" standalone="yes"?>
<Relationships xmlns="http://schemas.openxmlformats.org/package/2006/relationships"><Relationship Id="rId8" Type="http://schemas.openxmlformats.org/officeDocument/2006/relationships/slideLayout" Target="../slideLayouts/slideLayout505.xml"/><Relationship Id="rId3" Type="http://schemas.openxmlformats.org/officeDocument/2006/relationships/slideLayout" Target="../slideLayouts/slideLayout500.xml"/><Relationship Id="rId7" Type="http://schemas.openxmlformats.org/officeDocument/2006/relationships/slideLayout" Target="../slideLayouts/slideLayout504.xml"/><Relationship Id="rId12" Type="http://schemas.openxmlformats.org/officeDocument/2006/relationships/theme" Target="../theme/theme44.xml"/><Relationship Id="rId2" Type="http://schemas.openxmlformats.org/officeDocument/2006/relationships/slideLayout" Target="../slideLayouts/slideLayout499.xml"/><Relationship Id="rId1" Type="http://schemas.openxmlformats.org/officeDocument/2006/relationships/slideLayout" Target="../slideLayouts/slideLayout498.xml"/><Relationship Id="rId6" Type="http://schemas.openxmlformats.org/officeDocument/2006/relationships/slideLayout" Target="../slideLayouts/slideLayout503.xml"/><Relationship Id="rId11" Type="http://schemas.openxmlformats.org/officeDocument/2006/relationships/slideLayout" Target="../slideLayouts/slideLayout508.xml"/><Relationship Id="rId5" Type="http://schemas.openxmlformats.org/officeDocument/2006/relationships/slideLayout" Target="../slideLayouts/slideLayout502.xml"/><Relationship Id="rId10" Type="http://schemas.openxmlformats.org/officeDocument/2006/relationships/slideLayout" Target="../slideLayouts/slideLayout507.xml"/><Relationship Id="rId4" Type="http://schemas.openxmlformats.org/officeDocument/2006/relationships/slideLayout" Target="../slideLayouts/slideLayout501.xml"/><Relationship Id="rId9" Type="http://schemas.openxmlformats.org/officeDocument/2006/relationships/slideLayout" Target="../slideLayouts/slideLayout506.xml"/></Relationships>
</file>

<file path=ppt/slideMasters/_rels/slideMaster45.xml.rels><?xml version="1.0" encoding="UTF-8" standalone="yes"?>
<Relationships xmlns="http://schemas.openxmlformats.org/package/2006/relationships"><Relationship Id="rId8" Type="http://schemas.openxmlformats.org/officeDocument/2006/relationships/slideLayout" Target="../slideLayouts/slideLayout516.xml"/><Relationship Id="rId3" Type="http://schemas.openxmlformats.org/officeDocument/2006/relationships/slideLayout" Target="../slideLayouts/slideLayout511.xml"/><Relationship Id="rId7" Type="http://schemas.openxmlformats.org/officeDocument/2006/relationships/slideLayout" Target="../slideLayouts/slideLayout515.xml"/><Relationship Id="rId12" Type="http://schemas.openxmlformats.org/officeDocument/2006/relationships/theme" Target="../theme/theme45.xml"/><Relationship Id="rId2" Type="http://schemas.openxmlformats.org/officeDocument/2006/relationships/slideLayout" Target="../slideLayouts/slideLayout510.xml"/><Relationship Id="rId1" Type="http://schemas.openxmlformats.org/officeDocument/2006/relationships/slideLayout" Target="../slideLayouts/slideLayout509.xml"/><Relationship Id="rId6" Type="http://schemas.openxmlformats.org/officeDocument/2006/relationships/slideLayout" Target="../slideLayouts/slideLayout514.xml"/><Relationship Id="rId11" Type="http://schemas.openxmlformats.org/officeDocument/2006/relationships/slideLayout" Target="../slideLayouts/slideLayout519.xml"/><Relationship Id="rId5" Type="http://schemas.openxmlformats.org/officeDocument/2006/relationships/slideLayout" Target="../slideLayouts/slideLayout513.xml"/><Relationship Id="rId10" Type="http://schemas.openxmlformats.org/officeDocument/2006/relationships/slideLayout" Target="../slideLayouts/slideLayout518.xml"/><Relationship Id="rId4" Type="http://schemas.openxmlformats.org/officeDocument/2006/relationships/slideLayout" Target="../slideLayouts/slideLayout512.xml"/><Relationship Id="rId9" Type="http://schemas.openxmlformats.org/officeDocument/2006/relationships/slideLayout" Target="../slideLayouts/slideLayout517.xml"/></Relationships>
</file>

<file path=ppt/slideMasters/_rels/slideMaster46.xml.rels><?xml version="1.0" encoding="UTF-8" standalone="yes"?>
<Relationships xmlns="http://schemas.openxmlformats.org/package/2006/relationships"><Relationship Id="rId8" Type="http://schemas.openxmlformats.org/officeDocument/2006/relationships/slideLayout" Target="../slideLayouts/slideLayout527.xml"/><Relationship Id="rId3" Type="http://schemas.openxmlformats.org/officeDocument/2006/relationships/slideLayout" Target="../slideLayouts/slideLayout522.xml"/><Relationship Id="rId7" Type="http://schemas.openxmlformats.org/officeDocument/2006/relationships/slideLayout" Target="../slideLayouts/slideLayout526.xml"/><Relationship Id="rId12" Type="http://schemas.openxmlformats.org/officeDocument/2006/relationships/theme" Target="../theme/theme46.xml"/><Relationship Id="rId2" Type="http://schemas.openxmlformats.org/officeDocument/2006/relationships/slideLayout" Target="../slideLayouts/slideLayout521.xml"/><Relationship Id="rId1" Type="http://schemas.openxmlformats.org/officeDocument/2006/relationships/slideLayout" Target="../slideLayouts/slideLayout520.xml"/><Relationship Id="rId6" Type="http://schemas.openxmlformats.org/officeDocument/2006/relationships/slideLayout" Target="../slideLayouts/slideLayout525.xml"/><Relationship Id="rId11" Type="http://schemas.openxmlformats.org/officeDocument/2006/relationships/slideLayout" Target="../slideLayouts/slideLayout530.xml"/><Relationship Id="rId5" Type="http://schemas.openxmlformats.org/officeDocument/2006/relationships/slideLayout" Target="../slideLayouts/slideLayout524.xml"/><Relationship Id="rId10" Type="http://schemas.openxmlformats.org/officeDocument/2006/relationships/slideLayout" Target="../slideLayouts/slideLayout529.xml"/><Relationship Id="rId4" Type="http://schemas.openxmlformats.org/officeDocument/2006/relationships/slideLayout" Target="../slideLayouts/slideLayout523.xml"/><Relationship Id="rId9" Type="http://schemas.openxmlformats.org/officeDocument/2006/relationships/slideLayout" Target="../slideLayouts/slideLayout528.xml"/></Relationships>
</file>

<file path=ppt/slideMasters/_rels/slideMaster47.xml.rels><?xml version="1.0" encoding="UTF-8" standalone="yes"?>
<Relationships xmlns="http://schemas.openxmlformats.org/package/2006/relationships"><Relationship Id="rId8" Type="http://schemas.openxmlformats.org/officeDocument/2006/relationships/slideLayout" Target="../slideLayouts/slideLayout538.xml"/><Relationship Id="rId3" Type="http://schemas.openxmlformats.org/officeDocument/2006/relationships/slideLayout" Target="../slideLayouts/slideLayout533.xml"/><Relationship Id="rId7" Type="http://schemas.openxmlformats.org/officeDocument/2006/relationships/slideLayout" Target="../slideLayouts/slideLayout537.xml"/><Relationship Id="rId12" Type="http://schemas.openxmlformats.org/officeDocument/2006/relationships/theme" Target="../theme/theme47.xml"/><Relationship Id="rId2" Type="http://schemas.openxmlformats.org/officeDocument/2006/relationships/slideLayout" Target="../slideLayouts/slideLayout532.xml"/><Relationship Id="rId1" Type="http://schemas.openxmlformats.org/officeDocument/2006/relationships/slideLayout" Target="../slideLayouts/slideLayout531.xml"/><Relationship Id="rId6" Type="http://schemas.openxmlformats.org/officeDocument/2006/relationships/slideLayout" Target="../slideLayouts/slideLayout536.xml"/><Relationship Id="rId11" Type="http://schemas.openxmlformats.org/officeDocument/2006/relationships/slideLayout" Target="../slideLayouts/slideLayout541.xml"/><Relationship Id="rId5" Type="http://schemas.openxmlformats.org/officeDocument/2006/relationships/slideLayout" Target="../slideLayouts/slideLayout535.xml"/><Relationship Id="rId10" Type="http://schemas.openxmlformats.org/officeDocument/2006/relationships/slideLayout" Target="../slideLayouts/slideLayout540.xml"/><Relationship Id="rId4" Type="http://schemas.openxmlformats.org/officeDocument/2006/relationships/slideLayout" Target="../slideLayouts/slideLayout534.xml"/><Relationship Id="rId9" Type="http://schemas.openxmlformats.org/officeDocument/2006/relationships/slideLayout" Target="../slideLayouts/slideLayout539.xml"/></Relationships>
</file>

<file path=ppt/slideMasters/_rels/slideMaster48.xml.rels><?xml version="1.0" encoding="UTF-8" standalone="yes"?>
<Relationships xmlns="http://schemas.openxmlformats.org/package/2006/relationships"><Relationship Id="rId8" Type="http://schemas.openxmlformats.org/officeDocument/2006/relationships/slideLayout" Target="../slideLayouts/slideLayout549.xml"/><Relationship Id="rId3" Type="http://schemas.openxmlformats.org/officeDocument/2006/relationships/slideLayout" Target="../slideLayouts/slideLayout544.xml"/><Relationship Id="rId7" Type="http://schemas.openxmlformats.org/officeDocument/2006/relationships/slideLayout" Target="../slideLayouts/slideLayout548.xml"/><Relationship Id="rId12" Type="http://schemas.openxmlformats.org/officeDocument/2006/relationships/theme" Target="../theme/theme48.xml"/><Relationship Id="rId2" Type="http://schemas.openxmlformats.org/officeDocument/2006/relationships/slideLayout" Target="../slideLayouts/slideLayout543.xml"/><Relationship Id="rId1" Type="http://schemas.openxmlformats.org/officeDocument/2006/relationships/slideLayout" Target="../slideLayouts/slideLayout542.xml"/><Relationship Id="rId6" Type="http://schemas.openxmlformats.org/officeDocument/2006/relationships/slideLayout" Target="../slideLayouts/slideLayout547.xml"/><Relationship Id="rId11" Type="http://schemas.openxmlformats.org/officeDocument/2006/relationships/slideLayout" Target="../slideLayouts/slideLayout552.xml"/><Relationship Id="rId5" Type="http://schemas.openxmlformats.org/officeDocument/2006/relationships/slideLayout" Target="../slideLayouts/slideLayout546.xml"/><Relationship Id="rId10" Type="http://schemas.openxmlformats.org/officeDocument/2006/relationships/slideLayout" Target="../slideLayouts/slideLayout551.xml"/><Relationship Id="rId4" Type="http://schemas.openxmlformats.org/officeDocument/2006/relationships/slideLayout" Target="../slideLayouts/slideLayout545.xml"/><Relationship Id="rId9" Type="http://schemas.openxmlformats.org/officeDocument/2006/relationships/slideLayout" Target="../slideLayouts/slideLayout550.xml"/></Relationships>
</file>

<file path=ppt/slideMasters/_rels/slideMaster49.xml.rels><?xml version="1.0" encoding="UTF-8" standalone="yes"?>
<Relationships xmlns="http://schemas.openxmlformats.org/package/2006/relationships"><Relationship Id="rId8" Type="http://schemas.openxmlformats.org/officeDocument/2006/relationships/slideLayout" Target="../slideLayouts/slideLayout560.xml"/><Relationship Id="rId3" Type="http://schemas.openxmlformats.org/officeDocument/2006/relationships/slideLayout" Target="../slideLayouts/slideLayout555.xml"/><Relationship Id="rId7" Type="http://schemas.openxmlformats.org/officeDocument/2006/relationships/slideLayout" Target="../slideLayouts/slideLayout559.xml"/><Relationship Id="rId12" Type="http://schemas.openxmlformats.org/officeDocument/2006/relationships/theme" Target="../theme/theme49.xml"/><Relationship Id="rId2" Type="http://schemas.openxmlformats.org/officeDocument/2006/relationships/slideLayout" Target="../slideLayouts/slideLayout554.xml"/><Relationship Id="rId1" Type="http://schemas.openxmlformats.org/officeDocument/2006/relationships/slideLayout" Target="../slideLayouts/slideLayout553.xml"/><Relationship Id="rId6" Type="http://schemas.openxmlformats.org/officeDocument/2006/relationships/slideLayout" Target="../slideLayouts/slideLayout558.xml"/><Relationship Id="rId11" Type="http://schemas.openxmlformats.org/officeDocument/2006/relationships/slideLayout" Target="../slideLayouts/slideLayout563.xml"/><Relationship Id="rId5" Type="http://schemas.openxmlformats.org/officeDocument/2006/relationships/slideLayout" Target="../slideLayouts/slideLayout557.xml"/><Relationship Id="rId10" Type="http://schemas.openxmlformats.org/officeDocument/2006/relationships/slideLayout" Target="../slideLayouts/slideLayout562.xml"/><Relationship Id="rId4" Type="http://schemas.openxmlformats.org/officeDocument/2006/relationships/slideLayout" Target="../slideLayouts/slideLayout556.xml"/><Relationship Id="rId9" Type="http://schemas.openxmlformats.org/officeDocument/2006/relationships/slideLayout" Target="../slideLayouts/slideLayout561.xml"/></Relationships>
</file>

<file path=ppt/slideMasters/_rels/slideMaster50.xml.rels><?xml version="1.0" encoding="UTF-8" standalone="yes"?>
<Relationships xmlns="http://schemas.openxmlformats.org/package/2006/relationships"><Relationship Id="rId8" Type="http://schemas.openxmlformats.org/officeDocument/2006/relationships/slideLayout" Target="../slideLayouts/slideLayout571.xml"/><Relationship Id="rId3" Type="http://schemas.openxmlformats.org/officeDocument/2006/relationships/slideLayout" Target="../slideLayouts/slideLayout566.xml"/><Relationship Id="rId7" Type="http://schemas.openxmlformats.org/officeDocument/2006/relationships/slideLayout" Target="../slideLayouts/slideLayout570.xml"/><Relationship Id="rId12" Type="http://schemas.openxmlformats.org/officeDocument/2006/relationships/theme" Target="../theme/theme50.xml"/><Relationship Id="rId2" Type="http://schemas.openxmlformats.org/officeDocument/2006/relationships/slideLayout" Target="../slideLayouts/slideLayout565.xml"/><Relationship Id="rId1" Type="http://schemas.openxmlformats.org/officeDocument/2006/relationships/slideLayout" Target="../slideLayouts/slideLayout564.xml"/><Relationship Id="rId6" Type="http://schemas.openxmlformats.org/officeDocument/2006/relationships/slideLayout" Target="../slideLayouts/slideLayout569.xml"/><Relationship Id="rId11" Type="http://schemas.openxmlformats.org/officeDocument/2006/relationships/slideLayout" Target="../slideLayouts/slideLayout574.xml"/><Relationship Id="rId5" Type="http://schemas.openxmlformats.org/officeDocument/2006/relationships/slideLayout" Target="../slideLayouts/slideLayout568.xml"/><Relationship Id="rId10" Type="http://schemas.openxmlformats.org/officeDocument/2006/relationships/slideLayout" Target="../slideLayouts/slideLayout573.xml"/><Relationship Id="rId4" Type="http://schemas.openxmlformats.org/officeDocument/2006/relationships/slideLayout" Target="../slideLayouts/slideLayout567.xml"/><Relationship Id="rId9" Type="http://schemas.openxmlformats.org/officeDocument/2006/relationships/slideLayout" Target="../slideLayouts/slideLayout572.xml"/></Relationships>
</file>

<file path=ppt/slideMasters/_rels/slideMaster51.xml.rels><?xml version="1.0" encoding="UTF-8" standalone="yes"?>
<Relationships xmlns="http://schemas.openxmlformats.org/package/2006/relationships"><Relationship Id="rId8" Type="http://schemas.openxmlformats.org/officeDocument/2006/relationships/slideLayout" Target="../slideLayouts/slideLayout582.xml"/><Relationship Id="rId3" Type="http://schemas.openxmlformats.org/officeDocument/2006/relationships/slideLayout" Target="../slideLayouts/slideLayout577.xml"/><Relationship Id="rId7" Type="http://schemas.openxmlformats.org/officeDocument/2006/relationships/slideLayout" Target="../slideLayouts/slideLayout581.xml"/><Relationship Id="rId12" Type="http://schemas.openxmlformats.org/officeDocument/2006/relationships/theme" Target="../theme/theme51.xml"/><Relationship Id="rId2" Type="http://schemas.openxmlformats.org/officeDocument/2006/relationships/slideLayout" Target="../slideLayouts/slideLayout576.xml"/><Relationship Id="rId1" Type="http://schemas.openxmlformats.org/officeDocument/2006/relationships/slideLayout" Target="../slideLayouts/slideLayout575.xml"/><Relationship Id="rId6" Type="http://schemas.openxmlformats.org/officeDocument/2006/relationships/slideLayout" Target="../slideLayouts/slideLayout580.xml"/><Relationship Id="rId11" Type="http://schemas.openxmlformats.org/officeDocument/2006/relationships/slideLayout" Target="../slideLayouts/slideLayout585.xml"/><Relationship Id="rId5" Type="http://schemas.openxmlformats.org/officeDocument/2006/relationships/slideLayout" Target="../slideLayouts/slideLayout579.xml"/><Relationship Id="rId10" Type="http://schemas.openxmlformats.org/officeDocument/2006/relationships/slideLayout" Target="../slideLayouts/slideLayout584.xml"/><Relationship Id="rId4" Type="http://schemas.openxmlformats.org/officeDocument/2006/relationships/slideLayout" Target="../slideLayouts/slideLayout578.xml"/><Relationship Id="rId9" Type="http://schemas.openxmlformats.org/officeDocument/2006/relationships/slideLayout" Target="../slideLayouts/slideLayout583.xml"/></Relationships>
</file>

<file path=ppt/slideMasters/_rels/slideMaster52.xml.rels><?xml version="1.0" encoding="UTF-8" standalone="yes"?>
<Relationships xmlns="http://schemas.openxmlformats.org/package/2006/relationships"><Relationship Id="rId8" Type="http://schemas.openxmlformats.org/officeDocument/2006/relationships/slideLayout" Target="../slideLayouts/slideLayout593.xml"/><Relationship Id="rId3" Type="http://schemas.openxmlformats.org/officeDocument/2006/relationships/slideLayout" Target="../slideLayouts/slideLayout588.xml"/><Relationship Id="rId7" Type="http://schemas.openxmlformats.org/officeDocument/2006/relationships/slideLayout" Target="../slideLayouts/slideLayout592.xml"/><Relationship Id="rId12" Type="http://schemas.openxmlformats.org/officeDocument/2006/relationships/theme" Target="../theme/theme52.xml"/><Relationship Id="rId2" Type="http://schemas.openxmlformats.org/officeDocument/2006/relationships/slideLayout" Target="../slideLayouts/slideLayout587.xml"/><Relationship Id="rId1" Type="http://schemas.openxmlformats.org/officeDocument/2006/relationships/slideLayout" Target="../slideLayouts/slideLayout586.xml"/><Relationship Id="rId6" Type="http://schemas.openxmlformats.org/officeDocument/2006/relationships/slideLayout" Target="../slideLayouts/slideLayout591.xml"/><Relationship Id="rId11" Type="http://schemas.openxmlformats.org/officeDocument/2006/relationships/slideLayout" Target="../slideLayouts/slideLayout596.xml"/><Relationship Id="rId5" Type="http://schemas.openxmlformats.org/officeDocument/2006/relationships/slideLayout" Target="../slideLayouts/slideLayout590.xml"/><Relationship Id="rId10" Type="http://schemas.openxmlformats.org/officeDocument/2006/relationships/slideLayout" Target="../slideLayouts/slideLayout595.xml"/><Relationship Id="rId4" Type="http://schemas.openxmlformats.org/officeDocument/2006/relationships/slideLayout" Target="../slideLayouts/slideLayout589.xml"/><Relationship Id="rId9" Type="http://schemas.openxmlformats.org/officeDocument/2006/relationships/slideLayout" Target="../slideLayouts/slideLayout594.xml"/></Relationships>
</file>

<file path=ppt/slideMasters/_rels/slideMaster53.xml.rels><?xml version="1.0" encoding="UTF-8" standalone="yes"?>
<Relationships xmlns="http://schemas.openxmlformats.org/package/2006/relationships"><Relationship Id="rId8" Type="http://schemas.openxmlformats.org/officeDocument/2006/relationships/slideLayout" Target="../slideLayouts/slideLayout604.xml"/><Relationship Id="rId3" Type="http://schemas.openxmlformats.org/officeDocument/2006/relationships/slideLayout" Target="../slideLayouts/slideLayout599.xml"/><Relationship Id="rId7" Type="http://schemas.openxmlformats.org/officeDocument/2006/relationships/slideLayout" Target="../slideLayouts/slideLayout603.xml"/><Relationship Id="rId12" Type="http://schemas.openxmlformats.org/officeDocument/2006/relationships/theme" Target="../theme/theme53.xml"/><Relationship Id="rId2" Type="http://schemas.openxmlformats.org/officeDocument/2006/relationships/slideLayout" Target="../slideLayouts/slideLayout598.xml"/><Relationship Id="rId1" Type="http://schemas.openxmlformats.org/officeDocument/2006/relationships/slideLayout" Target="../slideLayouts/slideLayout597.xml"/><Relationship Id="rId6" Type="http://schemas.openxmlformats.org/officeDocument/2006/relationships/slideLayout" Target="../slideLayouts/slideLayout602.xml"/><Relationship Id="rId11" Type="http://schemas.openxmlformats.org/officeDocument/2006/relationships/slideLayout" Target="../slideLayouts/slideLayout607.xml"/><Relationship Id="rId5" Type="http://schemas.openxmlformats.org/officeDocument/2006/relationships/slideLayout" Target="../slideLayouts/slideLayout601.xml"/><Relationship Id="rId10" Type="http://schemas.openxmlformats.org/officeDocument/2006/relationships/slideLayout" Target="../slideLayouts/slideLayout606.xml"/><Relationship Id="rId4" Type="http://schemas.openxmlformats.org/officeDocument/2006/relationships/slideLayout" Target="../slideLayouts/slideLayout600.xml"/><Relationship Id="rId9" Type="http://schemas.openxmlformats.org/officeDocument/2006/relationships/slideLayout" Target="../slideLayouts/slideLayout605.xml"/></Relationships>
</file>

<file path=ppt/slideMasters/_rels/slideMaster54.xml.rels><?xml version="1.0" encoding="UTF-8" standalone="yes"?>
<Relationships xmlns="http://schemas.openxmlformats.org/package/2006/relationships"><Relationship Id="rId8" Type="http://schemas.openxmlformats.org/officeDocument/2006/relationships/slideLayout" Target="../slideLayouts/slideLayout615.xml"/><Relationship Id="rId3" Type="http://schemas.openxmlformats.org/officeDocument/2006/relationships/slideLayout" Target="../slideLayouts/slideLayout610.xml"/><Relationship Id="rId7" Type="http://schemas.openxmlformats.org/officeDocument/2006/relationships/slideLayout" Target="../slideLayouts/slideLayout614.xml"/><Relationship Id="rId12" Type="http://schemas.openxmlformats.org/officeDocument/2006/relationships/theme" Target="../theme/theme54.xml"/><Relationship Id="rId2" Type="http://schemas.openxmlformats.org/officeDocument/2006/relationships/slideLayout" Target="../slideLayouts/slideLayout609.xml"/><Relationship Id="rId1" Type="http://schemas.openxmlformats.org/officeDocument/2006/relationships/slideLayout" Target="../slideLayouts/slideLayout608.xml"/><Relationship Id="rId6" Type="http://schemas.openxmlformats.org/officeDocument/2006/relationships/slideLayout" Target="../slideLayouts/slideLayout613.xml"/><Relationship Id="rId11" Type="http://schemas.openxmlformats.org/officeDocument/2006/relationships/slideLayout" Target="../slideLayouts/slideLayout618.xml"/><Relationship Id="rId5" Type="http://schemas.openxmlformats.org/officeDocument/2006/relationships/slideLayout" Target="../slideLayouts/slideLayout612.xml"/><Relationship Id="rId10" Type="http://schemas.openxmlformats.org/officeDocument/2006/relationships/slideLayout" Target="../slideLayouts/slideLayout617.xml"/><Relationship Id="rId4" Type="http://schemas.openxmlformats.org/officeDocument/2006/relationships/slideLayout" Target="../slideLayouts/slideLayout611.xml"/><Relationship Id="rId9" Type="http://schemas.openxmlformats.org/officeDocument/2006/relationships/slideLayout" Target="../slideLayouts/slideLayout6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B5B10D4-406A-4AB2-9490-080E7D0F8271}" type="datetimeFigureOut">
              <a:rPr lang="en-US" smtClean="0"/>
              <a:pPr/>
              <a:t>7/23/2019</a:t>
            </a:fld>
            <a:endParaRPr 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45D0F088-7477-4396-A484-A736ECE913D6}" type="slidenum">
              <a:rPr lang="en-US" smtClean="0"/>
              <a:pPr/>
              <a:t>‹#›</a:t>
            </a:fld>
            <a:endParaRPr lang="en-US"/>
          </a:p>
        </p:txBody>
      </p:sp>
    </p:spTree>
    <p:extLst>
      <p:ext uri="{BB962C8B-B14F-4D97-AF65-F5344CB8AC3E}">
        <p14:creationId xmlns:p14="http://schemas.microsoft.com/office/powerpoint/2010/main" val="908535504"/>
      </p:ext>
    </p:extLst>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7" name="Rounded Rectangle 6"/>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052" name="Text Placeholder 2"/>
          <p:cNvSpPr>
            <a:spLocks noGrp="1"/>
          </p:cNvSpPr>
          <p:nvPr>
            <p:ph type="body" idx="1"/>
          </p:nvPr>
        </p:nvSpPr>
        <p:spPr bwMode="auto">
          <a:xfrm>
            <a:off x="457200" y="1752601"/>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108" b="0">
                <a:solidFill>
                  <a:srgbClr val="564B3C"/>
                </a:solidFill>
                <a:latin typeface="Arial Black" panose="020B0A04020102020204" pitchFamily="34" charset="0"/>
              </a:defRPr>
            </a:lvl1pPr>
          </a:lstStyle>
          <a:p>
            <a:pPr defTabSz="844083" fontAlgn="base">
              <a:spcBef>
                <a:spcPct val="0"/>
              </a:spcBef>
              <a:spcAft>
                <a:spcPct val="0"/>
              </a:spcAft>
            </a:pPr>
            <a:fld id="{13D194ED-1CED-4D6E-B600-21BAE8B958AC}" type="slidenum">
              <a:rPr lang="en-US" altLang="en-US" smtClean="0"/>
              <a:pPr defTabSz="844083" fontAlgn="base">
                <a:spcBef>
                  <a:spcPct val="0"/>
                </a:spcBef>
                <a:spcAft>
                  <a:spcPct val="0"/>
                </a:spcAft>
              </a:pPr>
              <a:t>‹#›</a:t>
            </a:fld>
            <a:endParaRPr lang="en-US" altLang="en-US" smtClean="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373674" y="373063"/>
            <a:ext cx="8379069"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Placeholder 1"/>
          <p:cNvSpPr>
            <a:spLocks noGrp="1"/>
          </p:cNvSpPr>
          <p:nvPr>
            <p:ph type="title"/>
          </p:nvPr>
        </p:nvSpPr>
        <p:spPr>
          <a:xfrm>
            <a:off x="424962" y="407988"/>
            <a:ext cx="8261838" cy="103981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extLst>
      <p:ext uri="{BB962C8B-B14F-4D97-AF65-F5344CB8AC3E}">
        <p14:creationId xmlns:p14="http://schemas.microsoft.com/office/powerpoint/2010/main" val="32075522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Lst>
  <p:txStyles>
    <p:titleStyle>
      <a:lvl1pPr algn="ctr" rtl="0" eaLnBrk="0" fontAlgn="base" hangingPunct="0">
        <a:spcBef>
          <a:spcPct val="0"/>
        </a:spcBef>
        <a:spcAft>
          <a:spcPct val="0"/>
        </a:spcAft>
        <a:defRPr sz="3231" kern="1200" cap="all">
          <a:solidFill>
            <a:srgbClr val="6B7D72"/>
          </a:solidFill>
          <a:latin typeface="+mj-lt"/>
          <a:ea typeface="+mj-ea"/>
          <a:cs typeface="+mj-cs"/>
        </a:defRPr>
      </a:lvl1pPr>
      <a:lvl2pPr algn="ctr" rtl="0" eaLnBrk="0" fontAlgn="base" hangingPunct="0">
        <a:spcBef>
          <a:spcPct val="0"/>
        </a:spcBef>
        <a:spcAft>
          <a:spcPct val="0"/>
        </a:spcAft>
        <a:defRPr sz="3231">
          <a:solidFill>
            <a:srgbClr val="6B7D72"/>
          </a:solidFill>
          <a:latin typeface="Book Antiqua" pitchFamily="18" charset="0"/>
        </a:defRPr>
      </a:lvl2pPr>
      <a:lvl3pPr algn="ctr" rtl="0" eaLnBrk="0" fontAlgn="base" hangingPunct="0">
        <a:spcBef>
          <a:spcPct val="0"/>
        </a:spcBef>
        <a:spcAft>
          <a:spcPct val="0"/>
        </a:spcAft>
        <a:defRPr sz="3231">
          <a:solidFill>
            <a:srgbClr val="6B7D72"/>
          </a:solidFill>
          <a:latin typeface="Book Antiqua" pitchFamily="18" charset="0"/>
        </a:defRPr>
      </a:lvl3pPr>
      <a:lvl4pPr algn="ctr" rtl="0" eaLnBrk="0" fontAlgn="base" hangingPunct="0">
        <a:spcBef>
          <a:spcPct val="0"/>
        </a:spcBef>
        <a:spcAft>
          <a:spcPct val="0"/>
        </a:spcAft>
        <a:defRPr sz="3231">
          <a:solidFill>
            <a:srgbClr val="6B7D72"/>
          </a:solidFill>
          <a:latin typeface="Book Antiqua" pitchFamily="18" charset="0"/>
        </a:defRPr>
      </a:lvl4pPr>
      <a:lvl5pPr algn="ctr" rtl="0" eaLnBrk="0" fontAlgn="base" hangingPunct="0">
        <a:spcBef>
          <a:spcPct val="0"/>
        </a:spcBef>
        <a:spcAft>
          <a:spcPct val="0"/>
        </a:spcAft>
        <a:defRPr sz="3231">
          <a:solidFill>
            <a:srgbClr val="6B7D72"/>
          </a:solidFill>
          <a:latin typeface="Book Antiqua" pitchFamily="18" charset="0"/>
        </a:defRPr>
      </a:lvl5pPr>
      <a:lvl6pPr marL="422041" algn="ctr" rtl="0" fontAlgn="base">
        <a:spcBef>
          <a:spcPct val="0"/>
        </a:spcBef>
        <a:spcAft>
          <a:spcPct val="0"/>
        </a:spcAft>
        <a:defRPr sz="3231">
          <a:solidFill>
            <a:srgbClr val="6B7D72"/>
          </a:solidFill>
          <a:latin typeface="Book Antiqua" pitchFamily="18" charset="0"/>
        </a:defRPr>
      </a:lvl6pPr>
      <a:lvl7pPr marL="844083" algn="ctr" rtl="0" fontAlgn="base">
        <a:spcBef>
          <a:spcPct val="0"/>
        </a:spcBef>
        <a:spcAft>
          <a:spcPct val="0"/>
        </a:spcAft>
        <a:defRPr sz="3231">
          <a:solidFill>
            <a:srgbClr val="6B7D72"/>
          </a:solidFill>
          <a:latin typeface="Book Antiqua" pitchFamily="18" charset="0"/>
        </a:defRPr>
      </a:lvl7pPr>
      <a:lvl8pPr marL="1266124" algn="ctr" rtl="0" fontAlgn="base">
        <a:spcBef>
          <a:spcPct val="0"/>
        </a:spcBef>
        <a:spcAft>
          <a:spcPct val="0"/>
        </a:spcAft>
        <a:defRPr sz="3231">
          <a:solidFill>
            <a:srgbClr val="6B7D72"/>
          </a:solidFill>
          <a:latin typeface="Book Antiqua" pitchFamily="18" charset="0"/>
        </a:defRPr>
      </a:lvl8pPr>
      <a:lvl9pPr marL="1688165" algn="ctr" rtl="0" fontAlgn="base">
        <a:spcBef>
          <a:spcPct val="0"/>
        </a:spcBef>
        <a:spcAft>
          <a:spcPct val="0"/>
        </a:spcAft>
        <a:defRPr sz="3231">
          <a:solidFill>
            <a:srgbClr val="6B7D72"/>
          </a:solidFill>
          <a:latin typeface="Book Antiqua" pitchFamily="18" charset="0"/>
        </a:defRPr>
      </a:lvl9pPr>
    </p:titleStyle>
    <p:bodyStyle>
      <a:lvl1pPr marL="316531" indent="-211021" algn="l" rtl="0" eaLnBrk="0" fontAlgn="base" hangingPunct="0">
        <a:spcBef>
          <a:spcPct val="20000"/>
        </a:spcBef>
        <a:spcAft>
          <a:spcPct val="0"/>
        </a:spcAft>
        <a:buClr>
          <a:schemeClr val="accent1"/>
        </a:buClr>
        <a:buFont typeface="Arial" panose="020B0604020202020204" pitchFamily="34" charset="0"/>
        <a:buChar char="•"/>
        <a:defRPr sz="2215" kern="1200">
          <a:solidFill>
            <a:schemeClr val="tx2"/>
          </a:solidFill>
          <a:latin typeface="+mn-lt"/>
          <a:ea typeface="+mn-ea"/>
          <a:cs typeface="+mn-cs"/>
        </a:defRPr>
      </a:lvl1pPr>
      <a:lvl2pPr marL="590565" indent="-211021" algn="l" rtl="0" eaLnBrk="0" fontAlgn="base" hangingPunct="0">
        <a:spcBef>
          <a:spcPct val="20000"/>
        </a:spcBef>
        <a:spcAft>
          <a:spcPct val="0"/>
        </a:spcAft>
        <a:buClr>
          <a:schemeClr val="accent2"/>
        </a:buClr>
        <a:buFont typeface="Arial" panose="020B0604020202020204" pitchFamily="34" charset="0"/>
        <a:buChar char="•"/>
        <a:defRPr sz="1846" kern="1200">
          <a:solidFill>
            <a:schemeClr val="tx2"/>
          </a:solidFill>
          <a:latin typeface="+mn-lt"/>
          <a:ea typeface="+mn-ea"/>
          <a:cs typeface="+mn-cs"/>
        </a:defRPr>
      </a:lvl2pPr>
      <a:lvl3pPr marL="844083" indent="-211021" algn="l" rtl="0" eaLnBrk="0" fontAlgn="base" hangingPunct="0">
        <a:spcBef>
          <a:spcPct val="20000"/>
        </a:spcBef>
        <a:spcAft>
          <a:spcPct val="0"/>
        </a:spcAft>
        <a:buClr>
          <a:srgbClr val="B5AE53"/>
        </a:buClr>
        <a:buFont typeface="Arial" panose="020B0604020202020204" pitchFamily="34" charset="0"/>
        <a:buChar char="•"/>
        <a:defRPr kern="1200">
          <a:solidFill>
            <a:schemeClr val="tx2"/>
          </a:solidFill>
          <a:latin typeface="+mn-lt"/>
          <a:ea typeface="+mn-ea"/>
          <a:cs typeface="+mn-cs"/>
        </a:defRPr>
      </a:lvl3pPr>
      <a:lvl4pPr marL="1181130" indent="-211021" algn="l" rtl="0" eaLnBrk="0" fontAlgn="base" hangingPunct="0">
        <a:spcBef>
          <a:spcPct val="20000"/>
        </a:spcBef>
        <a:spcAft>
          <a:spcPct val="0"/>
        </a:spcAft>
        <a:buClr>
          <a:srgbClr val="848058"/>
        </a:buClr>
        <a:buFont typeface="Arial" panose="020B0604020202020204" pitchFamily="34" charset="0"/>
        <a:buChar char="•"/>
        <a:defRPr sz="1477" kern="1200">
          <a:solidFill>
            <a:schemeClr val="tx2"/>
          </a:solidFill>
          <a:latin typeface="+mn-lt"/>
          <a:ea typeface="+mn-ea"/>
          <a:cs typeface="+mn-cs"/>
        </a:defRPr>
      </a:lvl4pPr>
      <a:lvl5pPr marL="1434648" indent="-211021" algn="l" rtl="0" eaLnBrk="0" fontAlgn="base" hangingPunct="0">
        <a:spcBef>
          <a:spcPct val="20000"/>
        </a:spcBef>
        <a:spcAft>
          <a:spcPct val="0"/>
        </a:spcAft>
        <a:buClr>
          <a:srgbClr val="E8B54D"/>
        </a:buClr>
        <a:buFont typeface="Arial" panose="020B0604020202020204" pitchFamily="34" charset="0"/>
        <a:buChar char="•"/>
        <a:defRPr sz="1477" kern="1200">
          <a:solidFill>
            <a:schemeClr val="tx2"/>
          </a:solidFill>
          <a:latin typeface="+mn-lt"/>
          <a:ea typeface="+mn-ea"/>
          <a:cs typeface="+mn-cs"/>
        </a:defRPr>
      </a:lvl5pPr>
      <a:lvl6pPr marL="1603757" indent="-168817" algn="l" defTabSz="844083" rtl="0" eaLnBrk="1" latinLnBrk="0" hangingPunct="1">
        <a:spcBef>
          <a:spcPct val="20000"/>
        </a:spcBef>
        <a:buClr>
          <a:schemeClr val="accent1"/>
        </a:buClr>
        <a:buFont typeface="Arial" pitchFamily="34" charset="0"/>
        <a:buChar char="•"/>
        <a:defRPr sz="1292" kern="1200">
          <a:solidFill>
            <a:schemeClr val="tx2"/>
          </a:solidFill>
          <a:latin typeface="+mn-lt"/>
          <a:ea typeface="+mn-ea"/>
          <a:cs typeface="+mn-cs"/>
        </a:defRPr>
      </a:lvl6pPr>
      <a:lvl7pPr marL="1856982" indent="-168817" algn="l" defTabSz="844083" rtl="0" eaLnBrk="1" latinLnBrk="0" hangingPunct="1">
        <a:spcBef>
          <a:spcPct val="20000"/>
        </a:spcBef>
        <a:buClr>
          <a:schemeClr val="accent2"/>
        </a:buClr>
        <a:buFont typeface="Arial" pitchFamily="34" charset="0"/>
        <a:buChar char="•"/>
        <a:defRPr sz="1292" kern="1200">
          <a:solidFill>
            <a:schemeClr val="tx2"/>
          </a:solidFill>
          <a:latin typeface="+mn-lt"/>
          <a:ea typeface="+mn-ea"/>
          <a:cs typeface="+mn-cs"/>
        </a:defRPr>
      </a:lvl7pPr>
      <a:lvl8pPr marL="2025798" indent="-168817" algn="l" defTabSz="844083" rtl="0" eaLnBrk="1" latinLnBrk="0" hangingPunct="1">
        <a:spcBef>
          <a:spcPct val="20000"/>
        </a:spcBef>
        <a:buClr>
          <a:schemeClr val="accent3"/>
        </a:buClr>
        <a:buFont typeface="Arial" pitchFamily="34" charset="0"/>
        <a:buChar char="•"/>
        <a:defRPr sz="1292" kern="1200">
          <a:solidFill>
            <a:schemeClr val="tx2"/>
          </a:solidFill>
          <a:latin typeface="+mn-lt"/>
          <a:ea typeface="+mn-ea"/>
          <a:cs typeface="+mn-cs"/>
        </a:defRPr>
      </a:lvl8pPr>
      <a:lvl9pPr marL="2194615" indent="-168817" algn="l" defTabSz="844083" rtl="0" eaLnBrk="1" latinLnBrk="0" hangingPunct="1">
        <a:spcBef>
          <a:spcPct val="20000"/>
        </a:spcBef>
        <a:buClr>
          <a:schemeClr val="accent4"/>
        </a:buClr>
        <a:buFont typeface="Arial" pitchFamily="34" charset="0"/>
        <a:buChar char="•"/>
        <a:defRPr sz="1292" kern="1200">
          <a:solidFill>
            <a:schemeClr val="tx2"/>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7" name="Rounded Rectangle 6"/>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3076" name="Text Placeholder 2"/>
          <p:cNvSpPr>
            <a:spLocks noGrp="1"/>
          </p:cNvSpPr>
          <p:nvPr>
            <p:ph type="body" idx="1"/>
          </p:nvPr>
        </p:nvSpPr>
        <p:spPr bwMode="auto">
          <a:xfrm>
            <a:off x="457200" y="1752601"/>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108" b="0">
                <a:solidFill>
                  <a:srgbClr val="564B3C"/>
                </a:solidFill>
                <a:latin typeface="Arial Black" panose="020B0A04020102020204" pitchFamily="34" charset="0"/>
              </a:defRPr>
            </a:lvl1pPr>
          </a:lstStyle>
          <a:p>
            <a:pPr defTabSz="844083" fontAlgn="base">
              <a:spcBef>
                <a:spcPct val="0"/>
              </a:spcBef>
              <a:spcAft>
                <a:spcPct val="0"/>
              </a:spcAft>
            </a:pPr>
            <a:fld id="{581A481E-6D1F-4BB4-B7A3-8AC2668271E5}" type="slidenum">
              <a:rPr lang="en-US" altLang="en-US" smtClean="0"/>
              <a:pPr defTabSz="844083" fontAlgn="base">
                <a:spcBef>
                  <a:spcPct val="0"/>
                </a:spcBef>
                <a:spcAft>
                  <a:spcPct val="0"/>
                </a:spcAft>
              </a:pPr>
              <a:t>‹#›</a:t>
            </a:fld>
            <a:endParaRPr lang="en-US" altLang="en-US" smtClean="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373674" y="373063"/>
            <a:ext cx="8379069"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Placeholder 1"/>
          <p:cNvSpPr>
            <a:spLocks noGrp="1"/>
          </p:cNvSpPr>
          <p:nvPr>
            <p:ph type="title"/>
          </p:nvPr>
        </p:nvSpPr>
        <p:spPr>
          <a:xfrm>
            <a:off x="424962" y="407988"/>
            <a:ext cx="8261838" cy="103981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extLst>
      <p:ext uri="{BB962C8B-B14F-4D97-AF65-F5344CB8AC3E}">
        <p14:creationId xmlns:p14="http://schemas.microsoft.com/office/powerpoint/2010/main" val="3391345430"/>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Lst>
  <p:txStyles>
    <p:titleStyle>
      <a:lvl1pPr algn="ctr" rtl="0" eaLnBrk="0" fontAlgn="base" hangingPunct="0">
        <a:spcBef>
          <a:spcPct val="0"/>
        </a:spcBef>
        <a:spcAft>
          <a:spcPct val="0"/>
        </a:spcAft>
        <a:defRPr sz="3231" kern="1200" cap="all">
          <a:solidFill>
            <a:srgbClr val="6B7D72"/>
          </a:solidFill>
          <a:latin typeface="+mj-lt"/>
          <a:ea typeface="+mj-ea"/>
          <a:cs typeface="+mj-cs"/>
        </a:defRPr>
      </a:lvl1pPr>
      <a:lvl2pPr algn="ctr" rtl="0" eaLnBrk="0" fontAlgn="base" hangingPunct="0">
        <a:spcBef>
          <a:spcPct val="0"/>
        </a:spcBef>
        <a:spcAft>
          <a:spcPct val="0"/>
        </a:spcAft>
        <a:defRPr sz="3231">
          <a:solidFill>
            <a:srgbClr val="6B7D72"/>
          </a:solidFill>
          <a:latin typeface="Book Antiqua" pitchFamily="18" charset="0"/>
        </a:defRPr>
      </a:lvl2pPr>
      <a:lvl3pPr algn="ctr" rtl="0" eaLnBrk="0" fontAlgn="base" hangingPunct="0">
        <a:spcBef>
          <a:spcPct val="0"/>
        </a:spcBef>
        <a:spcAft>
          <a:spcPct val="0"/>
        </a:spcAft>
        <a:defRPr sz="3231">
          <a:solidFill>
            <a:srgbClr val="6B7D72"/>
          </a:solidFill>
          <a:latin typeface="Book Antiqua" pitchFamily="18" charset="0"/>
        </a:defRPr>
      </a:lvl3pPr>
      <a:lvl4pPr algn="ctr" rtl="0" eaLnBrk="0" fontAlgn="base" hangingPunct="0">
        <a:spcBef>
          <a:spcPct val="0"/>
        </a:spcBef>
        <a:spcAft>
          <a:spcPct val="0"/>
        </a:spcAft>
        <a:defRPr sz="3231">
          <a:solidFill>
            <a:srgbClr val="6B7D72"/>
          </a:solidFill>
          <a:latin typeface="Book Antiqua" pitchFamily="18" charset="0"/>
        </a:defRPr>
      </a:lvl4pPr>
      <a:lvl5pPr algn="ctr" rtl="0" eaLnBrk="0" fontAlgn="base" hangingPunct="0">
        <a:spcBef>
          <a:spcPct val="0"/>
        </a:spcBef>
        <a:spcAft>
          <a:spcPct val="0"/>
        </a:spcAft>
        <a:defRPr sz="3231">
          <a:solidFill>
            <a:srgbClr val="6B7D72"/>
          </a:solidFill>
          <a:latin typeface="Book Antiqua" pitchFamily="18" charset="0"/>
        </a:defRPr>
      </a:lvl5pPr>
      <a:lvl6pPr marL="422041" algn="ctr" rtl="0" fontAlgn="base">
        <a:spcBef>
          <a:spcPct val="0"/>
        </a:spcBef>
        <a:spcAft>
          <a:spcPct val="0"/>
        </a:spcAft>
        <a:defRPr sz="3231">
          <a:solidFill>
            <a:srgbClr val="6B7D72"/>
          </a:solidFill>
          <a:latin typeface="Book Antiqua" pitchFamily="18" charset="0"/>
        </a:defRPr>
      </a:lvl6pPr>
      <a:lvl7pPr marL="844083" algn="ctr" rtl="0" fontAlgn="base">
        <a:spcBef>
          <a:spcPct val="0"/>
        </a:spcBef>
        <a:spcAft>
          <a:spcPct val="0"/>
        </a:spcAft>
        <a:defRPr sz="3231">
          <a:solidFill>
            <a:srgbClr val="6B7D72"/>
          </a:solidFill>
          <a:latin typeface="Book Antiqua" pitchFamily="18" charset="0"/>
        </a:defRPr>
      </a:lvl7pPr>
      <a:lvl8pPr marL="1266124" algn="ctr" rtl="0" fontAlgn="base">
        <a:spcBef>
          <a:spcPct val="0"/>
        </a:spcBef>
        <a:spcAft>
          <a:spcPct val="0"/>
        </a:spcAft>
        <a:defRPr sz="3231">
          <a:solidFill>
            <a:srgbClr val="6B7D72"/>
          </a:solidFill>
          <a:latin typeface="Book Antiqua" pitchFamily="18" charset="0"/>
        </a:defRPr>
      </a:lvl8pPr>
      <a:lvl9pPr marL="1688165" algn="ctr" rtl="0" fontAlgn="base">
        <a:spcBef>
          <a:spcPct val="0"/>
        </a:spcBef>
        <a:spcAft>
          <a:spcPct val="0"/>
        </a:spcAft>
        <a:defRPr sz="3231">
          <a:solidFill>
            <a:srgbClr val="6B7D72"/>
          </a:solidFill>
          <a:latin typeface="Book Antiqua" pitchFamily="18" charset="0"/>
        </a:defRPr>
      </a:lvl9pPr>
    </p:titleStyle>
    <p:bodyStyle>
      <a:lvl1pPr marL="316531" indent="-211021" algn="l" rtl="0" eaLnBrk="0" fontAlgn="base" hangingPunct="0">
        <a:spcBef>
          <a:spcPct val="20000"/>
        </a:spcBef>
        <a:spcAft>
          <a:spcPct val="0"/>
        </a:spcAft>
        <a:buClr>
          <a:schemeClr val="accent1"/>
        </a:buClr>
        <a:buFont typeface="Arial" panose="020B0604020202020204" pitchFamily="34" charset="0"/>
        <a:buChar char="•"/>
        <a:defRPr sz="2215" kern="1200">
          <a:solidFill>
            <a:schemeClr val="tx2"/>
          </a:solidFill>
          <a:latin typeface="+mn-lt"/>
          <a:ea typeface="+mn-ea"/>
          <a:cs typeface="+mn-cs"/>
        </a:defRPr>
      </a:lvl1pPr>
      <a:lvl2pPr marL="590565" indent="-211021" algn="l" rtl="0" eaLnBrk="0" fontAlgn="base" hangingPunct="0">
        <a:spcBef>
          <a:spcPct val="20000"/>
        </a:spcBef>
        <a:spcAft>
          <a:spcPct val="0"/>
        </a:spcAft>
        <a:buClr>
          <a:schemeClr val="accent2"/>
        </a:buClr>
        <a:buFont typeface="Arial" panose="020B0604020202020204" pitchFamily="34" charset="0"/>
        <a:buChar char="•"/>
        <a:defRPr sz="1846" kern="1200">
          <a:solidFill>
            <a:schemeClr val="tx2"/>
          </a:solidFill>
          <a:latin typeface="+mn-lt"/>
          <a:ea typeface="+mn-ea"/>
          <a:cs typeface="+mn-cs"/>
        </a:defRPr>
      </a:lvl2pPr>
      <a:lvl3pPr marL="844083" indent="-211021" algn="l" rtl="0" eaLnBrk="0" fontAlgn="base" hangingPunct="0">
        <a:spcBef>
          <a:spcPct val="20000"/>
        </a:spcBef>
        <a:spcAft>
          <a:spcPct val="0"/>
        </a:spcAft>
        <a:buClr>
          <a:srgbClr val="B5AE53"/>
        </a:buClr>
        <a:buFont typeface="Arial" panose="020B0604020202020204" pitchFamily="34" charset="0"/>
        <a:buChar char="•"/>
        <a:defRPr kern="1200">
          <a:solidFill>
            <a:schemeClr val="tx2"/>
          </a:solidFill>
          <a:latin typeface="+mn-lt"/>
          <a:ea typeface="+mn-ea"/>
          <a:cs typeface="+mn-cs"/>
        </a:defRPr>
      </a:lvl3pPr>
      <a:lvl4pPr marL="1181130" indent="-211021" algn="l" rtl="0" eaLnBrk="0" fontAlgn="base" hangingPunct="0">
        <a:spcBef>
          <a:spcPct val="20000"/>
        </a:spcBef>
        <a:spcAft>
          <a:spcPct val="0"/>
        </a:spcAft>
        <a:buClr>
          <a:srgbClr val="848058"/>
        </a:buClr>
        <a:buFont typeface="Arial" panose="020B0604020202020204" pitchFamily="34" charset="0"/>
        <a:buChar char="•"/>
        <a:defRPr sz="1477" kern="1200">
          <a:solidFill>
            <a:schemeClr val="tx2"/>
          </a:solidFill>
          <a:latin typeface="+mn-lt"/>
          <a:ea typeface="+mn-ea"/>
          <a:cs typeface="+mn-cs"/>
        </a:defRPr>
      </a:lvl4pPr>
      <a:lvl5pPr marL="1434648" indent="-211021" algn="l" rtl="0" eaLnBrk="0" fontAlgn="base" hangingPunct="0">
        <a:spcBef>
          <a:spcPct val="20000"/>
        </a:spcBef>
        <a:spcAft>
          <a:spcPct val="0"/>
        </a:spcAft>
        <a:buClr>
          <a:srgbClr val="E8B54D"/>
        </a:buClr>
        <a:buFont typeface="Arial" panose="020B0604020202020204" pitchFamily="34" charset="0"/>
        <a:buChar char="•"/>
        <a:defRPr sz="1477" kern="1200">
          <a:solidFill>
            <a:schemeClr val="tx2"/>
          </a:solidFill>
          <a:latin typeface="+mn-lt"/>
          <a:ea typeface="+mn-ea"/>
          <a:cs typeface="+mn-cs"/>
        </a:defRPr>
      </a:lvl5pPr>
      <a:lvl6pPr marL="1603757" indent="-168817" algn="l" defTabSz="844083" rtl="0" eaLnBrk="1" latinLnBrk="0" hangingPunct="1">
        <a:spcBef>
          <a:spcPct val="20000"/>
        </a:spcBef>
        <a:buClr>
          <a:schemeClr val="accent1"/>
        </a:buClr>
        <a:buFont typeface="Arial" pitchFamily="34" charset="0"/>
        <a:buChar char="•"/>
        <a:defRPr sz="1292" kern="1200">
          <a:solidFill>
            <a:schemeClr val="tx2"/>
          </a:solidFill>
          <a:latin typeface="+mn-lt"/>
          <a:ea typeface="+mn-ea"/>
          <a:cs typeface="+mn-cs"/>
        </a:defRPr>
      </a:lvl6pPr>
      <a:lvl7pPr marL="1856982" indent="-168817" algn="l" defTabSz="844083" rtl="0" eaLnBrk="1" latinLnBrk="0" hangingPunct="1">
        <a:spcBef>
          <a:spcPct val="20000"/>
        </a:spcBef>
        <a:buClr>
          <a:schemeClr val="accent2"/>
        </a:buClr>
        <a:buFont typeface="Arial" pitchFamily="34" charset="0"/>
        <a:buChar char="•"/>
        <a:defRPr sz="1292" kern="1200">
          <a:solidFill>
            <a:schemeClr val="tx2"/>
          </a:solidFill>
          <a:latin typeface="+mn-lt"/>
          <a:ea typeface="+mn-ea"/>
          <a:cs typeface="+mn-cs"/>
        </a:defRPr>
      </a:lvl7pPr>
      <a:lvl8pPr marL="2025798" indent="-168817" algn="l" defTabSz="844083" rtl="0" eaLnBrk="1" latinLnBrk="0" hangingPunct="1">
        <a:spcBef>
          <a:spcPct val="20000"/>
        </a:spcBef>
        <a:buClr>
          <a:schemeClr val="accent3"/>
        </a:buClr>
        <a:buFont typeface="Arial" pitchFamily="34" charset="0"/>
        <a:buChar char="•"/>
        <a:defRPr sz="1292" kern="1200">
          <a:solidFill>
            <a:schemeClr val="tx2"/>
          </a:solidFill>
          <a:latin typeface="+mn-lt"/>
          <a:ea typeface="+mn-ea"/>
          <a:cs typeface="+mn-cs"/>
        </a:defRPr>
      </a:lvl8pPr>
      <a:lvl9pPr marL="2194615" indent="-168817" algn="l" defTabSz="844083" rtl="0" eaLnBrk="1" latinLnBrk="0" hangingPunct="1">
        <a:spcBef>
          <a:spcPct val="20000"/>
        </a:spcBef>
        <a:buClr>
          <a:schemeClr val="accent4"/>
        </a:buClr>
        <a:buFont typeface="Arial" pitchFamily="34" charset="0"/>
        <a:buChar char="•"/>
        <a:defRPr sz="1292" kern="1200">
          <a:solidFill>
            <a:schemeClr val="tx2"/>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92" b="0" smtClean="0"/>
            </a:lvl1pPr>
          </a:lstStyle>
          <a:p>
            <a:pPr defTabSz="844083"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92" b="0" smtClean="0"/>
            </a:lvl1pPr>
          </a:lstStyle>
          <a:p>
            <a:pPr defTabSz="844083"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92" b="0"/>
            </a:lvl1pPr>
          </a:lstStyle>
          <a:p>
            <a:pPr defTabSz="844083" fontAlgn="base">
              <a:spcBef>
                <a:spcPct val="0"/>
              </a:spcBef>
              <a:spcAft>
                <a:spcPct val="0"/>
              </a:spcAft>
            </a:pPr>
            <a:fld id="{359BADC6-7CE6-428B-AF8F-EAA07F3B7499}" type="slidenum">
              <a:rPr lang="en-US" altLang="en-US" smtClean="0">
                <a:solidFill>
                  <a:srgbClr val="000000"/>
                </a:solidFill>
              </a:rPr>
              <a:pPr defTabSz="844083" fontAlgn="base">
                <a:spcBef>
                  <a:spcPct val="0"/>
                </a:spcBef>
                <a:spcAft>
                  <a:spcPct val="0"/>
                </a:spcAft>
              </a:pPr>
              <a:t>‹#›</a:t>
            </a:fld>
            <a:endParaRPr lang="en-US" altLang="en-US" smtClean="0">
              <a:solidFill>
                <a:srgbClr val="000000"/>
              </a:solidFill>
            </a:endParaRPr>
          </a:p>
        </p:txBody>
      </p:sp>
    </p:spTree>
    <p:extLst>
      <p:ext uri="{BB962C8B-B14F-4D97-AF65-F5344CB8AC3E}">
        <p14:creationId xmlns:p14="http://schemas.microsoft.com/office/powerpoint/2010/main" val="2576254107"/>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ctr" rtl="0" eaLnBrk="0" fontAlgn="base" hangingPunct="0">
        <a:spcBef>
          <a:spcPct val="0"/>
        </a:spcBef>
        <a:spcAft>
          <a:spcPct val="0"/>
        </a:spcAft>
        <a:defRPr sz="4062">
          <a:solidFill>
            <a:schemeClr val="tx2"/>
          </a:solidFill>
          <a:latin typeface="+mj-lt"/>
          <a:ea typeface="+mj-ea"/>
          <a:cs typeface="+mj-cs"/>
        </a:defRPr>
      </a:lvl1pPr>
      <a:lvl2pPr algn="ctr" rtl="0" eaLnBrk="0" fontAlgn="base" hangingPunct="0">
        <a:spcBef>
          <a:spcPct val="0"/>
        </a:spcBef>
        <a:spcAft>
          <a:spcPct val="0"/>
        </a:spcAft>
        <a:defRPr sz="4062">
          <a:solidFill>
            <a:schemeClr val="tx2"/>
          </a:solidFill>
          <a:latin typeface="Times New Roman" pitchFamily="18" charset="0"/>
        </a:defRPr>
      </a:lvl2pPr>
      <a:lvl3pPr algn="ctr" rtl="0" eaLnBrk="0" fontAlgn="base" hangingPunct="0">
        <a:spcBef>
          <a:spcPct val="0"/>
        </a:spcBef>
        <a:spcAft>
          <a:spcPct val="0"/>
        </a:spcAft>
        <a:defRPr sz="4062">
          <a:solidFill>
            <a:schemeClr val="tx2"/>
          </a:solidFill>
          <a:latin typeface="Times New Roman" pitchFamily="18" charset="0"/>
        </a:defRPr>
      </a:lvl3pPr>
      <a:lvl4pPr algn="ctr" rtl="0" eaLnBrk="0" fontAlgn="base" hangingPunct="0">
        <a:spcBef>
          <a:spcPct val="0"/>
        </a:spcBef>
        <a:spcAft>
          <a:spcPct val="0"/>
        </a:spcAft>
        <a:defRPr sz="4062">
          <a:solidFill>
            <a:schemeClr val="tx2"/>
          </a:solidFill>
          <a:latin typeface="Times New Roman" pitchFamily="18" charset="0"/>
        </a:defRPr>
      </a:lvl4pPr>
      <a:lvl5pPr algn="ctr" rtl="0" eaLnBrk="0" fontAlgn="base" hangingPunct="0">
        <a:spcBef>
          <a:spcPct val="0"/>
        </a:spcBef>
        <a:spcAft>
          <a:spcPct val="0"/>
        </a:spcAft>
        <a:defRPr sz="4062">
          <a:solidFill>
            <a:schemeClr val="tx2"/>
          </a:solidFill>
          <a:latin typeface="Times New Roman" pitchFamily="18" charset="0"/>
        </a:defRPr>
      </a:lvl5pPr>
      <a:lvl6pPr marL="422041" algn="ctr" rtl="0" fontAlgn="base">
        <a:spcBef>
          <a:spcPct val="0"/>
        </a:spcBef>
        <a:spcAft>
          <a:spcPct val="0"/>
        </a:spcAft>
        <a:defRPr sz="4062">
          <a:solidFill>
            <a:schemeClr val="tx2"/>
          </a:solidFill>
          <a:latin typeface="Times New Roman" pitchFamily="18" charset="0"/>
        </a:defRPr>
      </a:lvl6pPr>
      <a:lvl7pPr marL="844083" algn="ctr" rtl="0" fontAlgn="base">
        <a:spcBef>
          <a:spcPct val="0"/>
        </a:spcBef>
        <a:spcAft>
          <a:spcPct val="0"/>
        </a:spcAft>
        <a:defRPr sz="4062">
          <a:solidFill>
            <a:schemeClr val="tx2"/>
          </a:solidFill>
          <a:latin typeface="Times New Roman" pitchFamily="18" charset="0"/>
        </a:defRPr>
      </a:lvl7pPr>
      <a:lvl8pPr marL="1266124" algn="ctr" rtl="0" fontAlgn="base">
        <a:spcBef>
          <a:spcPct val="0"/>
        </a:spcBef>
        <a:spcAft>
          <a:spcPct val="0"/>
        </a:spcAft>
        <a:defRPr sz="4062">
          <a:solidFill>
            <a:schemeClr val="tx2"/>
          </a:solidFill>
          <a:latin typeface="Times New Roman" pitchFamily="18" charset="0"/>
        </a:defRPr>
      </a:lvl8pPr>
      <a:lvl9pPr marL="1688165" algn="ctr" rtl="0" fontAlgn="base">
        <a:spcBef>
          <a:spcPct val="0"/>
        </a:spcBef>
        <a:spcAft>
          <a:spcPct val="0"/>
        </a:spcAft>
        <a:defRPr sz="4062">
          <a:solidFill>
            <a:schemeClr val="tx2"/>
          </a:solidFill>
          <a:latin typeface="Times New Roman" pitchFamily="18" charset="0"/>
        </a:defRPr>
      </a:lvl9pPr>
    </p:titleStyle>
    <p:bodyStyle>
      <a:lvl1pPr marL="316531" indent="-316531" algn="l" rtl="0" eaLnBrk="0" fontAlgn="base" hangingPunct="0">
        <a:spcBef>
          <a:spcPct val="20000"/>
        </a:spcBef>
        <a:spcAft>
          <a:spcPct val="0"/>
        </a:spcAft>
        <a:buChar char="•"/>
        <a:defRPr sz="2954">
          <a:solidFill>
            <a:schemeClr val="tx1"/>
          </a:solidFill>
          <a:latin typeface="+mn-lt"/>
          <a:ea typeface="+mn-ea"/>
          <a:cs typeface="+mn-cs"/>
        </a:defRPr>
      </a:lvl1pPr>
      <a:lvl2pPr marL="685817" indent="-263776" algn="l" rtl="0" eaLnBrk="0" fontAlgn="base" hangingPunct="0">
        <a:spcBef>
          <a:spcPct val="20000"/>
        </a:spcBef>
        <a:spcAft>
          <a:spcPct val="0"/>
        </a:spcAft>
        <a:buChar char="–"/>
        <a:defRPr sz="2585">
          <a:solidFill>
            <a:schemeClr val="tx1"/>
          </a:solidFill>
          <a:latin typeface="+mn-lt"/>
        </a:defRPr>
      </a:lvl2pPr>
      <a:lvl3pPr marL="1055103" indent="-211021" algn="l" rtl="0" eaLnBrk="0" fontAlgn="base" hangingPunct="0">
        <a:spcBef>
          <a:spcPct val="20000"/>
        </a:spcBef>
        <a:spcAft>
          <a:spcPct val="0"/>
        </a:spcAft>
        <a:buChar char="•"/>
        <a:defRPr sz="2215">
          <a:solidFill>
            <a:schemeClr val="tx1"/>
          </a:solidFill>
          <a:latin typeface="+mn-lt"/>
        </a:defRPr>
      </a:lvl3pPr>
      <a:lvl4pPr marL="1477145" indent="-211021" algn="l" rtl="0" eaLnBrk="0" fontAlgn="base" hangingPunct="0">
        <a:spcBef>
          <a:spcPct val="20000"/>
        </a:spcBef>
        <a:spcAft>
          <a:spcPct val="0"/>
        </a:spcAft>
        <a:buChar char="–"/>
        <a:defRPr sz="1846">
          <a:solidFill>
            <a:schemeClr val="tx1"/>
          </a:solidFill>
          <a:latin typeface="+mn-lt"/>
        </a:defRPr>
      </a:lvl4pPr>
      <a:lvl5pPr marL="1899186" indent="-211021" algn="l" rtl="0" eaLnBrk="0" fontAlgn="base" hangingPunct="0">
        <a:spcBef>
          <a:spcPct val="20000"/>
        </a:spcBef>
        <a:spcAft>
          <a:spcPct val="0"/>
        </a:spcAft>
        <a:buChar char="»"/>
        <a:defRPr sz="1846">
          <a:solidFill>
            <a:schemeClr val="tx1"/>
          </a:solidFill>
          <a:latin typeface="+mn-lt"/>
        </a:defRPr>
      </a:lvl5pPr>
      <a:lvl6pPr marL="2321227" indent="-211021" algn="l" rtl="0" fontAlgn="base">
        <a:spcBef>
          <a:spcPct val="20000"/>
        </a:spcBef>
        <a:spcAft>
          <a:spcPct val="0"/>
        </a:spcAft>
        <a:buChar char="»"/>
        <a:defRPr sz="1846">
          <a:solidFill>
            <a:schemeClr val="tx1"/>
          </a:solidFill>
          <a:latin typeface="+mn-lt"/>
        </a:defRPr>
      </a:lvl6pPr>
      <a:lvl7pPr marL="2743269" indent="-211021" algn="l" rtl="0" fontAlgn="base">
        <a:spcBef>
          <a:spcPct val="20000"/>
        </a:spcBef>
        <a:spcAft>
          <a:spcPct val="0"/>
        </a:spcAft>
        <a:buChar char="»"/>
        <a:defRPr sz="1846">
          <a:solidFill>
            <a:schemeClr val="tx1"/>
          </a:solidFill>
          <a:latin typeface="+mn-lt"/>
        </a:defRPr>
      </a:lvl7pPr>
      <a:lvl8pPr marL="3165310" indent="-211021" algn="l" rtl="0" fontAlgn="base">
        <a:spcBef>
          <a:spcPct val="20000"/>
        </a:spcBef>
        <a:spcAft>
          <a:spcPct val="0"/>
        </a:spcAft>
        <a:buChar char="»"/>
        <a:defRPr sz="1846">
          <a:solidFill>
            <a:schemeClr val="tx1"/>
          </a:solidFill>
          <a:latin typeface="+mn-lt"/>
        </a:defRPr>
      </a:lvl8pPr>
      <a:lvl9pPr marL="3587351" indent="-211021" algn="l" rtl="0" fontAlgn="base">
        <a:spcBef>
          <a:spcPct val="20000"/>
        </a:spcBef>
        <a:spcAft>
          <a:spcPct val="0"/>
        </a:spcAft>
        <a:buChar char="»"/>
        <a:defRPr sz="1846">
          <a:solidFill>
            <a:schemeClr val="tx1"/>
          </a:solidFill>
          <a:latin typeface="+mn-lt"/>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7" name="Rounded Rectangle 6"/>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4100" name="Text Placeholder 2"/>
          <p:cNvSpPr>
            <a:spLocks noGrp="1"/>
          </p:cNvSpPr>
          <p:nvPr>
            <p:ph type="body" idx="1"/>
          </p:nvPr>
        </p:nvSpPr>
        <p:spPr bwMode="auto">
          <a:xfrm>
            <a:off x="457200" y="1752601"/>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108" b="0">
                <a:solidFill>
                  <a:srgbClr val="564B3C"/>
                </a:solidFill>
                <a:latin typeface="Arial Black" panose="020B0A04020102020204" pitchFamily="34" charset="0"/>
              </a:defRPr>
            </a:lvl1pPr>
          </a:lstStyle>
          <a:p>
            <a:pPr defTabSz="844083" fontAlgn="base">
              <a:spcBef>
                <a:spcPct val="0"/>
              </a:spcBef>
              <a:spcAft>
                <a:spcPct val="0"/>
              </a:spcAft>
            </a:pPr>
            <a:fld id="{7B633D06-5BE8-40F7-9CFA-A99776B0B03A}" type="slidenum">
              <a:rPr lang="en-US" altLang="en-US" smtClean="0"/>
              <a:pPr defTabSz="844083" fontAlgn="base">
                <a:spcBef>
                  <a:spcPct val="0"/>
                </a:spcBef>
                <a:spcAft>
                  <a:spcPct val="0"/>
                </a:spcAft>
              </a:pPr>
              <a:t>‹#›</a:t>
            </a:fld>
            <a:endParaRPr lang="en-US" altLang="en-US" smtClean="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373674" y="373063"/>
            <a:ext cx="8379069"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Placeholder 1"/>
          <p:cNvSpPr>
            <a:spLocks noGrp="1"/>
          </p:cNvSpPr>
          <p:nvPr>
            <p:ph type="title"/>
          </p:nvPr>
        </p:nvSpPr>
        <p:spPr>
          <a:xfrm>
            <a:off x="424962" y="407988"/>
            <a:ext cx="8261838" cy="103981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extLst>
      <p:ext uri="{BB962C8B-B14F-4D97-AF65-F5344CB8AC3E}">
        <p14:creationId xmlns:p14="http://schemas.microsoft.com/office/powerpoint/2010/main" val="19982761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Lst>
  <p:txStyles>
    <p:titleStyle>
      <a:lvl1pPr algn="ctr" rtl="0" eaLnBrk="0" fontAlgn="base" hangingPunct="0">
        <a:spcBef>
          <a:spcPct val="0"/>
        </a:spcBef>
        <a:spcAft>
          <a:spcPct val="0"/>
        </a:spcAft>
        <a:defRPr sz="3231" kern="1200" cap="all">
          <a:solidFill>
            <a:srgbClr val="6B7D72"/>
          </a:solidFill>
          <a:latin typeface="+mj-lt"/>
          <a:ea typeface="+mj-ea"/>
          <a:cs typeface="+mj-cs"/>
        </a:defRPr>
      </a:lvl1pPr>
      <a:lvl2pPr algn="ctr" rtl="0" eaLnBrk="0" fontAlgn="base" hangingPunct="0">
        <a:spcBef>
          <a:spcPct val="0"/>
        </a:spcBef>
        <a:spcAft>
          <a:spcPct val="0"/>
        </a:spcAft>
        <a:defRPr sz="3231">
          <a:solidFill>
            <a:srgbClr val="6B7D72"/>
          </a:solidFill>
          <a:latin typeface="Book Antiqua" pitchFamily="18" charset="0"/>
        </a:defRPr>
      </a:lvl2pPr>
      <a:lvl3pPr algn="ctr" rtl="0" eaLnBrk="0" fontAlgn="base" hangingPunct="0">
        <a:spcBef>
          <a:spcPct val="0"/>
        </a:spcBef>
        <a:spcAft>
          <a:spcPct val="0"/>
        </a:spcAft>
        <a:defRPr sz="3231">
          <a:solidFill>
            <a:srgbClr val="6B7D72"/>
          </a:solidFill>
          <a:latin typeface="Book Antiqua" pitchFamily="18" charset="0"/>
        </a:defRPr>
      </a:lvl3pPr>
      <a:lvl4pPr algn="ctr" rtl="0" eaLnBrk="0" fontAlgn="base" hangingPunct="0">
        <a:spcBef>
          <a:spcPct val="0"/>
        </a:spcBef>
        <a:spcAft>
          <a:spcPct val="0"/>
        </a:spcAft>
        <a:defRPr sz="3231">
          <a:solidFill>
            <a:srgbClr val="6B7D72"/>
          </a:solidFill>
          <a:latin typeface="Book Antiqua" pitchFamily="18" charset="0"/>
        </a:defRPr>
      </a:lvl4pPr>
      <a:lvl5pPr algn="ctr" rtl="0" eaLnBrk="0" fontAlgn="base" hangingPunct="0">
        <a:spcBef>
          <a:spcPct val="0"/>
        </a:spcBef>
        <a:spcAft>
          <a:spcPct val="0"/>
        </a:spcAft>
        <a:defRPr sz="3231">
          <a:solidFill>
            <a:srgbClr val="6B7D72"/>
          </a:solidFill>
          <a:latin typeface="Book Antiqua" pitchFamily="18" charset="0"/>
        </a:defRPr>
      </a:lvl5pPr>
      <a:lvl6pPr marL="422041" algn="ctr" rtl="0" fontAlgn="base">
        <a:spcBef>
          <a:spcPct val="0"/>
        </a:spcBef>
        <a:spcAft>
          <a:spcPct val="0"/>
        </a:spcAft>
        <a:defRPr sz="3231">
          <a:solidFill>
            <a:srgbClr val="6B7D72"/>
          </a:solidFill>
          <a:latin typeface="Book Antiqua" pitchFamily="18" charset="0"/>
        </a:defRPr>
      </a:lvl6pPr>
      <a:lvl7pPr marL="844083" algn="ctr" rtl="0" fontAlgn="base">
        <a:spcBef>
          <a:spcPct val="0"/>
        </a:spcBef>
        <a:spcAft>
          <a:spcPct val="0"/>
        </a:spcAft>
        <a:defRPr sz="3231">
          <a:solidFill>
            <a:srgbClr val="6B7D72"/>
          </a:solidFill>
          <a:latin typeface="Book Antiqua" pitchFamily="18" charset="0"/>
        </a:defRPr>
      </a:lvl7pPr>
      <a:lvl8pPr marL="1266124" algn="ctr" rtl="0" fontAlgn="base">
        <a:spcBef>
          <a:spcPct val="0"/>
        </a:spcBef>
        <a:spcAft>
          <a:spcPct val="0"/>
        </a:spcAft>
        <a:defRPr sz="3231">
          <a:solidFill>
            <a:srgbClr val="6B7D72"/>
          </a:solidFill>
          <a:latin typeface="Book Antiqua" pitchFamily="18" charset="0"/>
        </a:defRPr>
      </a:lvl8pPr>
      <a:lvl9pPr marL="1688165" algn="ctr" rtl="0" fontAlgn="base">
        <a:spcBef>
          <a:spcPct val="0"/>
        </a:spcBef>
        <a:spcAft>
          <a:spcPct val="0"/>
        </a:spcAft>
        <a:defRPr sz="3231">
          <a:solidFill>
            <a:srgbClr val="6B7D72"/>
          </a:solidFill>
          <a:latin typeface="Book Antiqua" pitchFamily="18" charset="0"/>
        </a:defRPr>
      </a:lvl9pPr>
    </p:titleStyle>
    <p:bodyStyle>
      <a:lvl1pPr marL="316531" indent="-211021" algn="l" rtl="0" eaLnBrk="0" fontAlgn="base" hangingPunct="0">
        <a:spcBef>
          <a:spcPct val="20000"/>
        </a:spcBef>
        <a:spcAft>
          <a:spcPct val="0"/>
        </a:spcAft>
        <a:buClr>
          <a:schemeClr val="accent1"/>
        </a:buClr>
        <a:buFont typeface="Arial" panose="020B0604020202020204" pitchFamily="34" charset="0"/>
        <a:buChar char="•"/>
        <a:defRPr sz="2215" kern="1200">
          <a:solidFill>
            <a:schemeClr val="tx2"/>
          </a:solidFill>
          <a:latin typeface="+mn-lt"/>
          <a:ea typeface="+mn-ea"/>
          <a:cs typeface="+mn-cs"/>
        </a:defRPr>
      </a:lvl1pPr>
      <a:lvl2pPr marL="590565" indent="-211021" algn="l" rtl="0" eaLnBrk="0" fontAlgn="base" hangingPunct="0">
        <a:spcBef>
          <a:spcPct val="20000"/>
        </a:spcBef>
        <a:spcAft>
          <a:spcPct val="0"/>
        </a:spcAft>
        <a:buClr>
          <a:schemeClr val="accent2"/>
        </a:buClr>
        <a:buFont typeface="Arial" panose="020B0604020202020204" pitchFamily="34" charset="0"/>
        <a:buChar char="•"/>
        <a:defRPr sz="1846" kern="1200">
          <a:solidFill>
            <a:schemeClr val="tx2"/>
          </a:solidFill>
          <a:latin typeface="+mn-lt"/>
          <a:ea typeface="+mn-ea"/>
          <a:cs typeface="+mn-cs"/>
        </a:defRPr>
      </a:lvl2pPr>
      <a:lvl3pPr marL="844083" indent="-211021" algn="l" rtl="0" eaLnBrk="0" fontAlgn="base" hangingPunct="0">
        <a:spcBef>
          <a:spcPct val="20000"/>
        </a:spcBef>
        <a:spcAft>
          <a:spcPct val="0"/>
        </a:spcAft>
        <a:buClr>
          <a:srgbClr val="B5AE53"/>
        </a:buClr>
        <a:buFont typeface="Arial" panose="020B0604020202020204" pitchFamily="34" charset="0"/>
        <a:buChar char="•"/>
        <a:defRPr kern="1200">
          <a:solidFill>
            <a:schemeClr val="tx2"/>
          </a:solidFill>
          <a:latin typeface="+mn-lt"/>
          <a:ea typeface="+mn-ea"/>
          <a:cs typeface="+mn-cs"/>
        </a:defRPr>
      </a:lvl3pPr>
      <a:lvl4pPr marL="1181130" indent="-211021" algn="l" rtl="0" eaLnBrk="0" fontAlgn="base" hangingPunct="0">
        <a:spcBef>
          <a:spcPct val="20000"/>
        </a:spcBef>
        <a:spcAft>
          <a:spcPct val="0"/>
        </a:spcAft>
        <a:buClr>
          <a:srgbClr val="848058"/>
        </a:buClr>
        <a:buFont typeface="Arial" panose="020B0604020202020204" pitchFamily="34" charset="0"/>
        <a:buChar char="•"/>
        <a:defRPr sz="1477" kern="1200">
          <a:solidFill>
            <a:schemeClr val="tx2"/>
          </a:solidFill>
          <a:latin typeface="+mn-lt"/>
          <a:ea typeface="+mn-ea"/>
          <a:cs typeface="+mn-cs"/>
        </a:defRPr>
      </a:lvl4pPr>
      <a:lvl5pPr marL="1434648" indent="-211021" algn="l" rtl="0" eaLnBrk="0" fontAlgn="base" hangingPunct="0">
        <a:spcBef>
          <a:spcPct val="20000"/>
        </a:spcBef>
        <a:spcAft>
          <a:spcPct val="0"/>
        </a:spcAft>
        <a:buClr>
          <a:srgbClr val="E8B54D"/>
        </a:buClr>
        <a:buFont typeface="Arial" panose="020B0604020202020204" pitchFamily="34" charset="0"/>
        <a:buChar char="•"/>
        <a:defRPr sz="1477" kern="1200">
          <a:solidFill>
            <a:schemeClr val="tx2"/>
          </a:solidFill>
          <a:latin typeface="+mn-lt"/>
          <a:ea typeface="+mn-ea"/>
          <a:cs typeface="+mn-cs"/>
        </a:defRPr>
      </a:lvl5pPr>
      <a:lvl6pPr marL="1603757" indent="-168817" algn="l" defTabSz="844083" rtl="0" eaLnBrk="1" latinLnBrk="0" hangingPunct="1">
        <a:spcBef>
          <a:spcPct val="20000"/>
        </a:spcBef>
        <a:buClr>
          <a:schemeClr val="accent1"/>
        </a:buClr>
        <a:buFont typeface="Arial" pitchFamily="34" charset="0"/>
        <a:buChar char="•"/>
        <a:defRPr sz="1292" kern="1200">
          <a:solidFill>
            <a:schemeClr val="tx2"/>
          </a:solidFill>
          <a:latin typeface="+mn-lt"/>
          <a:ea typeface="+mn-ea"/>
          <a:cs typeface="+mn-cs"/>
        </a:defRPr>
      </a:lvl6pPr>
      <a:lvl7pPr marL="1856982" indent="-168817" algn="l" defTabSz="844083" rtl="0" eaLnBrk="1" latinLnBrk="0" hangingPunct="1">
        <a:spcBef>
          <a:spcPct val="20000"/>
        </a:spcBef>
        <a:buClr>
          <a:schemeClr val="accent2"/>
        </a:buClr>
        <a:buFont typeface="Arial" pitchFamily="34" charset="0"/>
        <a:buChar char="•"/>
        <a:defRPr sz="1292" kern="1200">
          <a:solidFill>
            <a:schemeClr val="tx2"/>
          </a:solidFill>
          <a:latin typeface="+mn-lt"/>
          <a:ea typeface="+mn-ea"/>
          <a:cs typeface="+mn-cs"/>
        </a:defRPr>
      </a:lvl7pPr>
      <a:lvl8pPr marL="2025798" indent="-168817" algn="l" defTabSz="844083" rtl="0" eaLnBrk="1" latinLnBrk="0" hangingPunct="1">
        <a:spcBef>
          <a:spcPct val="20000"/>
        </a:spcBef>
        <a:buClr>
          <a:schemeClr val="accent3"/>
        </a:buClr>
        <a:buFont typeface="Arial" pitchFamily="34" charset="0"/>
        <a:buChar char="•"/>
        <a:defRPr sz="1292" kern="1200">
          <a:solidFill>
            <a:schemeClr val="tx2"/>
          </a:solidFill>
          <a:latin typeface="+mn-lt"/>
          <a:ea typeface="+mn-ea"/>
          <a:cs typeface="+mn-cs"/>
        </a:defRPr>
      </a:lvl8pPr>
      <a:lvl9pPr marL="2194615" indent="-168817" algn="l" defTabSz="844083" rtl="0" eaLnBrk="1" latinLnBrk="0" hangingPunct="1">
        <a:spcBef>
          <a:spcPct val="20000"/>
        </a:spcBef>
        <a:buClr>
          <a:schemeClr val="accent4"/>
        </a:buClr>
        <a:buFont typeface="Arial" pitchFamily="34" charset="0"/>
        <a:buChar char="•"/>
        <a:defRPr sz="1292" kern="1200">
          <a:solidFill>
            <a:schemeClr val="tx2"/>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7" name="Rounded Rectangle 6"/>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5124" name="Text Placeholder 2"/>
          <p:cNvSpPr>
            <a:spLocks noGrp="1"/>
          </p:cNvSpPr>
          <p:nvPr>
            <p:ph type="body" idx="1"/>
          </p:nvPr>
        </p:nvSpPr>
        <p:spPr bwMode="auto">
          <a:xfrm>
            <a:off x="457200" y="1752601"/>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108" b="0">
                <a:solidFill>
                  <a:srgbClr val="564B3C"/>
                </a:solidFill>
                <a:latin typeface="Arial Black" panose="020B0A04020102020204" pitchFamily="34" charset="0"/>
              </a:defRPr>
            </a:lvl1pPr>
          </a:lstStyle>
          <a:p>
            <a:pPr defTabSz="844083" fontAlgn="base">
              <a:spcBef>
                <a:spcPct val="0"/>
              </a:spcBef>
              <a:spcAft>
                <a:spcPct val="0"/>
              </a:spcAft>
            </a:pPr>
            <a:fld id="{58327B46-3577-46C5-B4B2-7500ADA8A2B3}" type="slidenum">
              <a:rPr lang="en-US" altLang="en-US" smtClean="0"/>
              <a:pPr defTabSz="844083" fontAlgn="base">
                <a:spcBef>
                  <a:spcPct val="0"/>
                </a:spcBef>
                <a:spcAft>
                  <a:spcPct val="0"/>
                </a:spcAft>
              </a:pPr>
              <a:t>‹#›</a:t>
            </a:fld>
            <a:endParaRPr lang="en-US" altLang="en-US" smtClean="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373674" y="373063"/>
            <a:ext cx="8379069"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Placeholder 1"/>
          <p:cNvSpPr>
            <a:spLocks noGrp="1"/>
          </p:cNvSpPr>
          <p:nvPr>
            <p:ph type="title"/>
          </p:nvPr>
        </p:nvSpPr>
        <p:spPr>
          <a:xfrm>
            <a:off x="424962" y="407988"/>
            <a:ext cx="8261838" cy="103981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extLst>
      <p:ext uri="{BB962C8B-B14F-4D97-AF65-F5344CB8AC3E}">
        <p14:creationId xmlns:p14="http://schemas.microsoft.com/office/powerpoint/2010/main" val="334311341"/>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2" r:id="rId13"/>
    <p:sldLayoutId id="2147483753" r:id="rId14"/>
  </p:sldLayoutIdLst>
  <p:txStyles>
    <p:titleStyle>
      <a:lvl1pPr algn="ctr" rtl="0" eaLnBrk="0" fontAlgn="base" hangingPunct="0">
        <a:spcBef>
          <a:spcPct val="0"/>
        </a:spcBef>
        <a:spcAft>
          <a:spcPct val="0"/>
        </a:spcAft>
        <a:defRPr sz="3231" kern="1200" cap="all">
          <a:solidFill>
            <a:srgbClr val="6B7D72"/>
          </a:solidFill>
          <a:latin typeface="+mj-lt"/>
          <a:ea typeface="+mj-ea"/>
          <a:cs typeface="+mj-cs"/>
        </a:defRPr>
      </a:lvl1pPr>
      <a:lvl2pPr algn="ctr" rtl="0" eaLnBrk="0" fontAlgn="base" hangingPunct="0">
        <a:spcBef>
          <a:spcPct val="0"/>
        </a:spcBef>
        <a:spcAft>
          <a:spcPct val="0"/>
        </a:spcAft>
        <a:defRPr sz="3231">
          <a:solidFill>
            <a:srgbClr val="6B7D72"/>
          </a:solidFill>
          <a:latin typeface="Book Antiqua" pitchFamily="18" charset="0"/>
        </a:defRPr>
      </a:lvl2pPr>
      <a:lvl3pPr algn="ctr" rtl="0" eaLnBrk="0" fontAlgn="base" hangingPunct="0">
        <a:spcBef>
          <a:spcPct val="0"/>
        </a:spcBef>
        <a:spcAft>
          <a:spcPct val="0"/>
        </a:spcAft>
        <a:defRPr sz="3231">
          <a:solidFill>
            <a:srgbClr val="6B7D72"/>
          </a:solidFill>
          <a:latin typeface="Book Antiqua" pitchFamily="18" charset="0"/>
        </a:defRPr>
      </a:lvl3pPr>
      <a:lvl4pPr algn="ctr" rtl="0" eaLnBrk="0" fontAlgn="base" hangingPunct="0">
        <a:spcBef>
          <a:spcPct val="0"/>
        </a:spcBef>
        <a:spcAft>
          <a:spcPct val="0"/>
        </a:spcAft>
        <a:defRPr sz="3231">
          <a:solidFill>
            <a:srgbClr val="6B7D72"/>
          </a:solidFill>
          <a:latin typeface="Book Antiqua" pitchFamily="18" charset="0"/>
        </a:defRPr>
      </a:lvl4pPr>
      <a:lvl5pPr algn="ctr" rtl="0" eaLnBrk="0" fontAlgn="base" hangingPunct="0">
        <a:spcBef>
          <a:spcPct val="0"/>
        </a:spcBef>
        <a:spcAft>
          <a:spcPct val="0"/>
        </a:spcAft>
        <a:defRPr sz="3231">
          <a:solidFill>
            <a:srgbClr val="6B7D72"/>
          </a:solidFill>
          <a:latin typeface="Book Antiqua" pitchFamily="18" charset="0"/>
        </a:defRPr>
      </a:lvl5pPr>
      <a:lvl6pPr marL="422041" algn="ctr" rtl="0" fontAlgn="base">
        <a:spcBef>
          <a:spcPct val="0"/>
        </a:spcBef>
        <a:spcAft>
          <a:spcPct val="0"/>
        </a:spcAft>
        <a:defRPr sz="3231">
          <a:solidFill>
            <a:srgbClr val="6B7D72"/>
          </a:solidFill>
          <a:latin typeface="Book Antiqua" pitchFamily="18" charset="0"/>
        </a:defRPr>
      </a:lvl6pPr>
      <a:lvl7pPr marL="844083" algn="ctr" rtl="0" fontAlgn="base">
        <a:spcBef>
          <a:spcPct val="0"/>
        </a:spcBef>
        <a:spcAft>
          <a:spcPct val="0"/>
        </a:spcAft>
        <a:defRPr sz="3231">
          <a:solidFill>
            <a:srgbClr val="6B7D72"/>
          </a:solidFill>
          <a:latin typeface="Book Antiqua" pitchFamily="18" charset="0"/>
        </a:defRPr>
      </a:lvl7pPr>
      <a:lvl8pPr marL="1266124" algn="ctr" rtl="0" fontAlgn="base">
        <a:spcBef>
          <a:spcPct val="0"/>
        </a:spcBef>
        <a:spcAft>
          <a:spcPct val="0"/>
        </a:spcAft>
        <a:defRPr sz="3231">
          <a:solidFill>
            <a:srgbClr val="6B7D72"/>
          </a:solidFill>
          <a:latin typeface="Book Antiqua" pitchFamily="18" charset="0"/>
        </a:defRPr>
      </a:lvl8pPr>
      <a:lvl9pPr marL="1688165" algn="ctr" rtl="0" fontAlgn="base">
        <a:spcBef>
          <a:spcPct val="0"/>
        </a:spcBef>
        <a:spcAft>
          <a:spcPct val="0"/>
        </a:spcAft>
        <a:defRPr sz="3231">
          <a:solidFill>
            <a:srgbClr val="6B7D72"/>
          </a:solidFill>
          <a:latin typeface="Book Antiqua" pitchFamily="18" charset="0"/>
        </a:defRPr>
      </a:lvl9pPr>
    </p:titleStyle>
    <p:bodyStyle>
      <a:lvl1pPr marL="316531" indent="-211021" algn="l" rtl="0" eaLnBrk="0" fontAlgn="base" hangingPunct="0">
        <a:spcBef>
          <a:spcPct val="20000"/>
        </a:spcBef>
        <a:spcAft>
          <a:spcPct val="0"/>
        </a:spcAft>
        <a:buClr>
          <a:schemeClr val="accent1"/>
        </a:buClr>
        <a:buFont typeface="Arial" panose="020B0604020202020204" pitchFamily="34" charset="0"/>
        <a:buChar char="•"/>
        <a:defRPr sz="2215" kern="1200">
          <a:solidFill>
            <a:schemeClr val="tx2"/>
          </a:solidFill>
          <a:latin typeface="+mn-lt"/>
          <a:ea typeface="+mn-ea"/>
          <a:cs typeface="+mn-cs"/>
        </a:defRPr>
      </a:lvl1pPr>
      <a:lvl2pPr marL="590565" indent="-211021" algn="l" rtl="0" eaLnBrk="0" fontAlgn="base" hangingPunct="0">
        <a:spcBef>
          <a:spcPct val="20000"/>
        </a:spcBef>
        <a:spcAft>
          <a:spcPct val="0"/>
        </a:spcAft>
        <a:buClr>
          <a:schemeClr val="accent2"/>
        </a:buClr>
        <a:buFont typeface="Arial" panose="020B0604020202020204" pitchFamily="34" charset="0"/>
        <a:buChar char="•"/>
        <a:defRPr sz="1846" kern="1200">
          <a:solidFill>
            <a:schemeClr val="tx2"/>
          </a:solidFill>
          <a:latin typeface="+mn-lt"/>
          <a:ea typeface="+mn-ea"/>
          <a:cs typeface="+mn-cs"/>
        </a:defRPr>
      </a:lvl2pPr>
      <a:lvl3pPr marL="844083" indent="-211021" algn="l" rtl="0" eaLnBrk="0" fontAlgn="base" hangingPunct="0">
        <a:spcBef>
          <a:spcPct val="20000"/>
        </a:spcBef>
        <a:spcAft>
          <a:spcPct val="0"/>
        </a:spcAft>
        <a:buClr>
          <a:srgbClr val="B5AE53"/>
        </a:buClr>
        <a:buFont typeface="Arial" panose="020B0604020202020204" pitchFamily="34" charset="0"/>
        <a:buChar char="•"/>
        <a:defRPr kern="1200">
          <a:solidFill>
            <a:schemeClr val="tx2"/>
          </a:solidFill>
          <a:latin typeface="+mn-lt"/>
          <a:ea typeface="+mn-ea"/>
          <a:cs typeface="+mn-cs"/>
        </a:defRPr>
      </a:lvl3pPr>
      <a:lvl4pPr marL="1181130" indent="-211021" algn="l" rtl="0" eaLnBrk="0" fontAlgn="base" hangingPunct="0">
        <a:spcBef>
          <a:spcPct val="20000"/>
        </a:spcBef>
        <a:spcAft>
          <a:spcPct val="0"/>
        </a:spcAft>
        <a:buClr>
          <a:srgbClr val="848058"/>
        </a:buClr>
        <a:buFont typeface="Arial" panose="020B0604020202020204" pitchFamily="34" charset="0"/>
        <a:buChar char="•"/>
        <a:defRPr sz="1477" kern="1200">
          <a:solidFill>
            <a:schemeClr val="tx2"/>
          </a:solidFill>
          <a:latin typeface="+mn-lt"/>
          <a:ea typeface="+mn-ea"/>
          <a:cs typeface="+mn-cs"/>
        </a:defRPr>
      </a:lvl4pPr>
      <a:lvl5pPr marL="1434648" indent="-211021" algn="l" rtl="0" eaLnBrk="0" fontAlgn="base" hangingPunct="0">
        <a:spcBef>
          <a:spcPct val="20000"/>
        </a:spcBef>
        <a:spcAft>
          <a:spcPct val="0"/>
        </a:spcAft>
        <a:buClr>
          <a:srgbClr val="E8B54D"/>
        </a:buClr>
        <a:buFont typeface="Arial" panose="020B0604020202020204" pitchFamily="34" charset="0"/>
        <a:buChar char="•"/>
        <a:defRPr sz="1477" kern="1200">
          <a:solidFill>
            <a:schemeClr val="tx2"/>
          </a:solidFill>
          <a:latin typeface="+mn-lt"/>
          <a:ea typeface="+mn-ea"/>
          <a:cs typeface="+mn-cs"/>
        </a:defRPr>
      </a:lvl5pPr>
      <a:lvl6pPr marL="1603757" indent="-168817" algn="l" defTabSz="844083" rtl="0" eaLnBrk="1" latinLnBrk="0" hangingPunct="1">
        <a:spcBef>
          <a:spcPct val="20000"/>
        </a:spcBef>
        <a:buClr>
          <a:schemeClr val="accent1"/>
        </a:buClr>
        <a:buFont typeface="Arial" pitchFamily="34" charset="0"/>
        <a:buChar char="•"/>
        <a:defRPr sz="1292" kern="1200">
          <a:solidFill>
            <a:schemeClr val="tx2"/>
          </a:solidFill>
          <a:latin typeface="+mn-lt"/>
          <a:ea typeface="+mn-ea"/>
          <a:cs typeface="+mn-cs"/>
        </a:defRPr>
      </a:lvl6pPr>
      <a:lvl7pPr marL="1856982" indent="-168817" algn="l" defTabSz="844083" rtl="0" eaLnBrk="1" latinLnBrk="0" hangingPunct="1">
        <a:spcBef>
          <a:spcPct val="20000"/>
        </a:spcBef>
        <a:buClr>
          <a:schemeClr val="accent2"/>
        </a:buClr>
        <a:buFont typeface="Arial" pitchFamily="34" charset="0"/>
        <a:buChar char="•"/>
        <a:defRPr sz="1292" kern="1200">
          <a:solidFill>
            <a:schemeClr val="tx2"/>
          </a:solidFill>
          <a:latin typeface="+mn-lt"/>
          <a:ea typeface="+mn-ea"/>
          <a:cs typeface="+mn-cs"/>
        </a:defRPr>
      </a:lvl7pPr>
      <a:lvl8pPr marL="2025798" indent="-168817" algn="l" defTabSz="844083" rtl="0" eaLnBrk="1" latinLnBrk="0" hangingPunct="1">
        <a:spcBef>
          <a:spcPct val="20000"/>
        </a:spcBef>
        <a:buClr>
          <a:schemeClr val="accent3"/>
        </a:buClr>
        <a:buFont typeface="Arial" pitchFamily="34" charset="0"/>
        <a:buChar char="•"/>
        <a:defRPr sz="1292" kern="1200">
          <a:solidFill>
            <a:schemeClr val="tx2"/>
          </a:solidFill>
          <a:latin typeface="+mn-lt"/>
          <a:ea typeface="+mn-ea"/>
          <a:cs typeface="+mn-cs"/>
        </a:defRPr>
      </a:lvl8pPr>
      <a:lvl9pPr marL="2194615" indent="-168817" algn="l" defTabSz="844083" rtl="0" eaLnBrk="1" latinLnBrk="0" hangingPunct="1">
        <a:spcBef>
          <a:spcPct val="20000"/>
        </a:spcBef>
        <a:buClr>
          <a:schemeClr val="accent4"/>
        </a:buClr>
        <a:buFont typeface="Arial" pitchFamily="34" charset="0"/>
        <a:buChar char="•"/>
        <a:defRPr sz="1292" kern="1200">
          <a:solidFill>
            <a:schemeClr val="tx2"/>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7" name="Rounded Rectangle 6"/>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6148" name="Text Placeholder 2"/>
          <p:cNvSpPr>
            <a:spLocks noGrp="1"/>
          </p:cNvSpPr>
          <p:nvPr>
            <p:ph type="body" idx="1"/>
          </p:nvPr>
        </p:nvSpPr>
        <p:spPr bwMode="auto">
          <a:xfrm>
            <a:off x="457200" y="1752601"/>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108" b="0">
                <a:solidFill>
                  <a:srgbClr val="564B3C"/>
                </a:solidFill>
                <a:latin typeface="Arial Black" panose="020B0A04020102020204" pitchFamily="34" charset="0"/>
              </a:defRPr>
            </a:lvl1pPr>
          </a:lstStyle>
          <a:p>
            <a:pPr defTabSz="844083" fontAlgn="base">
              <a:spcBef>
                <a:spcPct val="0"/>
              </a:spcBef>
              <a:spcAft>
                <a:spcPct val="0"/>
              </a:spcAft>
            </a:pPr>
            <a:fld id="{8E44C078-A5DF-413A-8FF9-14549773E4AE}" type="slidenum">
              <a:rPr lang="en-US" altLang="en-US" smtClean="0"/>
              <a:pPr defTabSz="844083" fontAlgn="base">
                <a:spcBef>
                  <a:spcPct val="0"/>
                </a:spcBef>
                <a:spcAft>
                  <a:spcPct val="0"/>
                </a:spcAft>
              </a:pPr>
              <a:t>‹#›</a:t>
            </a:fld>
            <a:endParaRPr lang="en-US" altLang="en-US" smtClean="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373674" y="373063"/>
            <a:ext cx="8379069"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Placeholder 1"/>
          <p:cNvSpPr>
            <a:spLocks noGrp="1"/>
          </p:cNvSpPr>
          <p:nvPr>
            <p:ph type="title"/>
          </p:nvPr>
        </p:nvSpPr>
        <p:spPr>
          <a:xfrm>
            <a:off x="424962" y="407988"/>
            <a:ext cx="8261838" cy="103981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extLst>
      <p:ext uri="{BB962C8B-B14F-4D97-AF65-F5344CB8AC3E}">
        <p14:creationId xmlns:p14="http://schemas.microsoft.com/office/powerpoint/2010/main" val="15542357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Lst>
  <p:txStyles>
    <p:titleStyle>
      <a:lvl1pPr algn="ctr" rtl="0" eaLnBrk="0" fontAlgn="base" hangingPunct="0">
        <a:spcBef>
          <a:spcPct val="0"/>
        </a:spcBef>
        <a:spcAft>
          <a:spcPct val="0"/>
        </a:spcAft>
        <a:defRPr sz="3231" kern="1200" cap="all">
          <a:solidFill>
            <a:srgbClr val="6B7D72"/>
          </a:solidFill>
          <a:latin typeface="+mj-lt"/>
          <a:ea typeface="+mj-ea"/>
          <a:cs typeface="+mj-cs"/>
        </a:defRPr>
      </a:lvl1pPr>
      <a:lvl2pPr algn="ctr" rtl="0" eaLnBrk="0" fontAlgn="base" hangingPunct="0">
        <a:spcBef>
          <a:spcPct val="0"/>
        </a:spcBef>
        <a:spcAft>
          <a:spcPct val="0"/>
        </a:spcAft>
        <a:defRPr sz="3231">
          <a:solidFill>
            <a:srgbClr val="6B7D72"/>
          </a:solidFill>
          <a:latin typeface="Book Antiqua" pitchFamily="18" charset="0"/>
        </a:defRPr>
      </a:lvl2pPr>
      <a:lvl3pPr algn="ctr" rtl="0" eaLnBrk="0" fontAlgn="base" hangingPunct="0">
        <a:spcBef>
          <a:spcPct val="0"/>
        </a:spcBef>
        <a:spcAft>
          <a:spcPct val="0"/>
        </a:spcAft>
        <a:defRPr sz="3231">
          <a:solidFill>
            <a:srgbClr val="6B7D72"/>
          </a:solidFill>
          <a:latin typeface="Book Antiqua" pitchFamily="18" charset="0"/>
        </a:defRPr>
      </a:lvl3pPr>
      <a:lvl4pPr algn="ctr" rtl="0" eaLnBrk="0" fontAlgn="base" hangingPunct="0">
        <a:spcBef>
          <a:spcPct val="0"/>
        </a:spcBef>
        <a:spcAft>
          <a:spcPct val="0"/>
        </a:spcAft>
        <a:defRPr sz="3231">
          <a:solidFill>
            <a:srgbClr val="6B7D72"/>
          </a:solidFill>
          <a:latin typeface="Book Antiqua" pitchFamily="18" charset="0"/>
        </a:defRPr>
      </a:lvl4pPr>
      <a:lvl5pPr algn="ctr" rtl="0" eaLnBrk="0" fontAlgn="base" hangingPunct="0">
        <a:spcBef>
          <a:spcPct val="0"/>
        </a:spcBef>
        <a:spcAft>
          <a:spcPct val="0"/>
        </a:spcAft>
        <a:defRPr sz="3231">
          <a:solidFill>
            <a:srgbClr val="6B7D72"/>
          </a:solidFill>
          <a:latin typeface="Book Antiqua" pitchFamily="18" charset="0"/>
        </a:defRPr>
      </a:lvl5pPr>
      <a:lvl6pPr marL="422041" algn="ctr" rtl="0" fontAlgn="base">
        <a:spcBef>
          <a:spcPct val="0"/>
        </a:spcBef>
        <a:spcAft>
          <a:spcPct val="0"/>
        </a:spcAft>
        <a:defRPr sz="3231">
          <a:solidFill>
            <a:srgbClr val="6B7D72"/>
          </a:solidFill>
          <a:latin typeface="Book Antiqua" pitchFamily="18" charset="0"/>
        </a:defRPr>
      </a:lvl6pPr>
      <a:lvl7pPr marL="844083" algn="ctr" rtl="0" fontAlgn="base">
        <a:spcBef>
          <a:spcPct val="0"/>
        </a:spcBef>
        <a:spcAft>
          <a:spcPct val="0"/>
        </a:spcAft>
        <a:defRPr sz="3231">
          <a:solidFill>
            <a:srgbClr val="6B7D72"/>
          </a:solidFill>
          <a:latin typeface="Book Antiqua" pitchFamily="18" charset="0"/>
        </a:defRPr>
      </a:lvl7pPr>
      <a:lvl8pPr marL="1266124" algn="ctr" rtl="0" fontAlgn="base">
        <a:spcBef>
          <a:spcPct val="0"/>
        </a:spcBef>
        <a:spcAft>
          <a:spcPct val="0"/>
        </a:spcAft>
        <a:defRPr sz="3231">
          <a:solidFill>
            <a:srgbClr val="6B7D72"/>
          </a:solidFill>
          <a:latin typeface="Book Antiqua" pitchFamily="18" charset="0"/>
        </a:defRPr>
      </a:lvl8pPr>
      <a:lvl9pPr marL="1688165" algn="ctr" rtl="0" fontAlgn="base">
        <a:spcBef>
          <a:spcPct val="0"/>
        </a:spcBef>
        <a:spcAft>
          <a:spcPct val="0"/>
        </a:spcAft>
        <a:defRPr sz="3231">
          <a:solidFill>
            <a:srgbClr val="6B7D72"/>
          </a:solidFill>
          <a:latin typeface="Book Antiqua" pitchFamily="18" charset="0"/>
        </a:defRPr>
      </a:lvl9pPr>
    </p:titleStyle>
    <p:bodyStyle>
      <a:lvl1pPr marL="316531" indent="-211021" algn="l" rtl="0" eaLnBrk="0" fontAlgn="base" hangingPunct="0">
        <a:spcBef>
          <a:spcPct val="20000"/>
        </a:spcBef>
        <a:spcAft>
          <a:spcPct val="0"/>
        </a:spcAft>
        <a:buClr>
          <a:schemeClr val="accent1"/>
        </a:buClr>
        <a:buFont typeface="Arial" panose="020B0604020202020204" pitchFamily="34" charset="0"/>
        <a:buChar char="•"/>
        <a:defRPr sz="2215" kern="1200">
          <a:solidFill>
            <a:schemeClr val="tx2"/>
          </a:solidFill>
          <a:latin typeface="+mn-lt"/>
          <a:ea typeface="+mn-ea"/>
          <a:cs typeface="+mn-cs"/>
        </a:defRPr>
      </a:lvl1pPr>
      <a:lvl2pPr marL="590565" indent="-211021" algn="l" rtl="0" eaLnBrk="0" fontAlgn="base" hangingPunct="0">
        <a:spcBef>
          <a:spcPct val="20000"/>
        </a:spcBef>
        <a:spcAft>
          <a:spcPct val="0"/>
        </a:spcAft>
        <a:buClr>
          <a:schemeClr val="accent2"/>
        </a:buClr>
        <a:buFont typeface="Arial" panose="020B0604020202020204" pitchFamily="34" charset="0"/>
        <a:buChar char="•"/>
        <a:defRPr sz="1846" kern="1200">
          <a:solidFill>
            <a:schemeClr val="tx2"/>
          </a:solidFill>
          <a:latin typeface="+mn-lt"/>
          <a:ea typeface="+mn-ea"/>
          <a:cs typeface="+mn-cs"/>
        </a:defRPr>
      </a:lvl2pPr>
      <a:lvl3pPr marL="844083" indent="-211021" algn="l" rtl="0" eaLnBrk="0" fontAlgn="base" hangingPunct="0">
        <a:spcBef>
          <a:spcPct val="20000"/>
        </a:spcBef>
        <a:spcAft>
          <a:spcPct val="0"/>
        </a:spcAft>
        <a:buClr>
          <a:srgbClr val="B5AE53"/>
        </a:buClr>
        <a:buFont typeface="Arial" panose="020B0604020202020204" pitchFamily="34" charset="0"/>
        <a:buChar char="•"/>
        <a:defRPr kern="1200">
          <a:solidFill>
            <a:schemeClr val="tx2"/>
          </a:solidFill>
          <a:latin typeface="+mn-lt"/>
          <a:ea typeface="+mn-ea"/>
          <a:cs typeface="+mn-cs"/>
        </a:defRPr>
      </a:lvl3pPr>
      <a:lvl4pPr marL="1181130" indent="-211021" algn="l" rtl="0" eaLnBrk="0" fontAlgn="base" hangingPunct="0">
        <a:spcBef>
          <a:spcPct val="20000"/>
        </a:spcBef>
        <a:spcAft>
          <a:spcPct val="0"/>
        </a:spcAft>
        <a:buClr>
          <a:srgbClr val="848058"/>
        </a:buClr>
        <a:buFont typeface="Arial" panose="020B0604020202020204" pitchFamily="34" charset="0"/>
        <a:buChar char="•"/>
        <a:defRPr sz="1477" kern="1200">
          <a:solidFill>
            <a:schemeClr val="tx2"/>
          </a:solidFill>
          <a:latin typeface="+mn-lt"/>
          <a:ea typeface="+mn-ea"/>
          <a:cs typeface="+mn-cs"/>
        </a:defRPr>
      </a:lvl4pPr>
      <a:lvl5pPr marL="1434648" indent="-211021" algn="l" rtl="0" eaLnBrk="0" fontAlgn="base" hangingPunct="0">
        <a:spcBef>
          <a:spcPct val="20000"/>
        </a:spcBef>
        <a:spcAft>
          <a:spcPct val="0"/>
        </a:spcAft>
        <a:buClr>
          <a:srgbClr val="E8B54D"/>
        </a:buClr>
        <a:buFont typeface="Arial" panose="020B0604020202020204" pitchFamily="34" charset="0"/>
        <a:buChar char="•"/>
        <a:defRPr sz="1477" kern="1200">
          <a:solidFill>
            <a:schemeClr val="tx2"/>
          </a:solidFill>
          <a:latin typeface="+mn-lt"/>
          <a:ea typeface="+mn-ea"/>
          <a:cs typeface="+mn-cs"/>
        </a:defRPr>
      </a:lvl5pPr>
      <a:lvl6pPr marL="1603757" indent="-168817" algn="l" defTabSz="844083" rtl="0" eaLnBrk="1" latinLnBrk="0" hangingPunct="1">
        <a:spcBef>
          <a:spcPct val="20000"/>
        </a:spcBef>
        <a:buClr>
          <a:schemeClr val="accent1"/>
        </a:buClr>
        <a:buFont typeface="Arial" pitchFamily="34" charset="0"/>
        <a:buChar char="•"/>
        <a:defRPr sz="1292" kern="1200">
          <a:solidFill>
            <a:schemeClr val="tx2"/>
          </a:solidFill>
          <a:latin typeface="+mn-lt"/>
          <a:ea typeface="+mn-ea"/>
          <a:cs typeface="+mn-cs"/>
        </a:defRPr>
      </a:lvl6pPr>
      <a:lvl7pPr marL="1856982" indent="-168817" algn="l" defTabSz="844083" rtl="0" eaLnBrk="1" latinLnBrk="0" hangingPunct="1">
        <a:spcBef>
          <a:spcPct val="20000"/>
        </a:spcBef>
        <a:buClr>
          <a:schemeClr val="accent2"/>
        </a:buClr>
        <a:buFont typeface="Arial" pitchFamily="34" charset="0"/>
        <a:buChar char="•"/>
        <a:defRPr sz="1292" kern="1200">
          <a:solidFill>
            <a:schemeClr val="tx2"/>
          </a:solidFill>
          <a:latin typeface="+mn-lt"/>
          <a:ea typeface="+mn-ea"/>
          <a:cs typeface="+mn-cs"/>
        </a:defRPr>
      </a:lvl7pPr>
      <a:lvl8pPr marL="2025798" indent="-168817" algn="l" defTabSz="844083" rtl="0" eaLnBrk="1" latinLnBrk="0" hangingPunct="1">
        <a:spcBef>
          <a:spcPct val="20000"/>
        </a:spcBef>
        <a:buClr>
          <a:schemeClr val="accent3"/>
        </a:buClr>
        <a:buFont typeface="Arial" pitchFamily="34" charset="0"/>
        <a:buChar char="•"/>
        <a:defRPr sz="1292" kern="1200">
          <a:solidFill>
            <a:schemeClr val="tx2"/>
          </a:solidFill>
          <a:latin typeface="+mn-lt"/>
          <a:ea typeface="+mn-ea"/>
          <a:cs typeface="+mn-cs"/>
        </a:defRPr>
      </a:lvl8pPr>
      <a:lvl9pPr marL="2194615" indent="-168817" algn="l" defTabSz="844083" rtl="0" eaLnBrk="1" latinLnBrk="0" hangingPunct="1">
        <a:spcBef>
          <a:spcPct val="20000"/>
        </a:spcBef>
        <a:buClr>
          <a:schemeClr val="accent4"/>
        </a:buClr>
        <a:buFont typeface="Arial" pitchFamily="34" charset="0"/>
        <a:buChar char="•"/>
        <a:defRPr sz="1292" kern="1200">
          <a:solidFill>
            <a:schemeClr val="tx2"/>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useBgFill="1">
        <p:nvSpPr>
          <p:cNvPr id="7" name="Rounded Rectangle 6"/>
          <p:cNvSpPr/>
          <p:nvPr/>
        </p:nvSpPr>
        <p:spPr>
          <a:xfrm>
            <a:off x="92320" y="101601"/>
            <a:ext cx="8959362"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7172" name="Text Placeholder 2"/>
          <p:cNvSpPr>
            <a:spLocks noGrp="1"/>
          </p:cNvSpPr>
          <p:nvPr>
            <p:ph type="body" idx="1"/>
          </p:nvPr>
        </p:nvSpPr>
        <p:spPr bwMode="auto">
          <a:xfrm>
            <a:off x="457200" y="1752601"/>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0" hangingPunct="0">
              <a:defRPr sz="1108" b="0">
                <a:solidFill>
                  <a:srgbClr val="564B3C"/>
                </a:solidFill>
                <a:latin typeface="Arial Black" pitchFamily="34" charset="0"/>
              </a:defRPr>
            </a:lvl1pPr>
          </a:lstStyle>
          <a:p>
            <a:pPr defTabSz="844083" fontAlgn="base">
              <a:spcBef>
                <a:spcPct val="0"/>
              </a:spcBef>
              <a:spcAft>
                <a:spcPct val="0"/>
              </a:spcAft>
              <a:defRPr/>
            </a:pP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108" b="0">
                <a:solidFill>
                  <a:srgbClr val="564B3C"/>
                </a:solidFill>
                <a:latin typeface="Arial Black" panose="020B0A04020102020204" pitchFamily="34" charset="0"/>
              </a:defRPr>
            </a:lvl1pPr>
          </a:lstStyle>
          <a:p>
            <a:pPr defTabSz="844083" fontAlgn="base">
              <a:spcBef>
                <a:spcPct val="0"/>
              </a:spcBef>
              <a:spcAft>
                <a:spcPct val="0"/>
              </a:spcAft>
            </a:pPr>
            <a:fld id="{D71232AA-D9B5-485A-A0B3-9043C2DC518B}" type="slidenum">
              <a:rPr lang="en-US" altLang="en-US" smtClean="0"/>
              <a:pPr defTabSz="844083" fontAlgn="base">
                <a:spcBef>
                  <a:spcPct val="0"/>
                </a:spcBef>
                <a:spcAft>
                  <a:spcPct val="0"/>
                </a:spcAft>
              </a:pPr>
              <a:t>‹#›</a:t>
            </a:fld>
            <a:endParaRPr lang="en-US" altLang="en-US" smtClean="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1" fontAlgn="base" latinLnBrk="0" hangingPunct="1">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10" name="Rectangle 9"/>
          <p:cNvSpPr/>
          <p:nvPr/>
        </p:nvSpPr>
        <p:spPr>
          <a:xfrm>
            <a:off x="373674" y="373063"/>
            <a:ext cx="8379069"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44083" rtl="0" eaLnBrk="0" fontAlgn="base" latinLnBrk="0" hangingPunct="0">
              <a:lnSpc>
                <a:spcPct val="100000"/>
              </a:lnSpc>
              <a:spcBef>
                <a:spcPct val="0"/>
              </a:spcBef>
              <a:spcAft>
                <a:spcPct val="0"/>
              </a:spcAft>
              <a:buClrTx/>
              <a:buSzTx/>
              <a:buFontTx/>
              <a:buNone/>
              <a:tabLst/>
              <a:defRPr/>
            </a:pPr>
            <a:endParaRPr kumimoji="0" lang="en-US" sz="1662" b="0" i="0" u="none" strike="noStrike" kern="1200" cap="none" spc="0" normalizeH="0" baseline="0" noProof="0">
              <a:ln>
                <a:noFill/>
              </a:ln>
              <a:solidFill>
                <a:prstClr val="white"/>
              </a:solidFill>
              <a:effectLst/>
              <a:uLnTx/>
              <a:uFillTx/>
              <a:latin typeface="Century Gothic"/>
              <a:ea typeface="+mn-ea"/>
              <a:cs typeface="+mn-cs"/>
            </a:endParaRPr>
          </a:p>
        </p:txBody>
      </p:sp>
      <p:sp>
        <p:nvSpPr>
          <p:cNvPr id="2" name="Title Placeholder 1"/>
          <p:cNvSpPr>
            <a:spLocks noGrp="1"/>
          </p:cNvSpPr>
          <p:nvPr>
            <p:ph type="title"/>
          </p:nvPr>
        </p:nvSpPr>
        <p:spPr>
          <a:xfrm>
            <a:off x="424962" y="407988"/>
            <a:ext cx="8261838" cy="103981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extLst>
      <p:ext uri="{BB962C8B-B14F-4D97-AF65-F5344CB8AC3E}">
        <p14:creationId xmlns:p14="http://schemas.microsoft.com/office/powerpoint/2010/main" val="3969070289"/>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Lst>
  <p:txStyles>
    <p:titleStyle>
      <a:lvl1pPr algn="ctr" rtl="0" eaLnBrk="0" fontAlgn="base" hangingPunct="0">
        <a:spcBef>
          <a:spcPct val="0"/>
        </a:spcBef>
        <a:spcAft>
          <a:spcPct val="0"/>
        </a:spcAft>
        <a:defRPr sz="3231" kern="1200" cap="all">
          <a:solidFill>
            <a:srgbClr val="6B7D72"/>
          </a:solidFill>
          <a:latin typeface="+mj-lt"/>
          <a:ea typeface="+mj-ea"/>
          <a:cs typeface="+mj-cs"/>
        </a:defRPr>
      </a:lvl1pPr>
      <a:lvl2pPr algn="ctr" rtl="0" eaLnBrk="0" fontAlgn="base" hangingPunct="0">
        <a:spcBef>
          <a:spcPct val="0"/>
        </a:spcBef>
        <a:spcAft>
          <a:spcPct val="0"/>
        </a:spcAft>
        <a:defRPr sz="3231">
          <a:solidFill>
            <a:srgbClr val="6B7D72"/>
          </a:solidFill>
          <a:latin typeface="Book Antiqua" pitchFamily="18" charset="0"/>
        </a:defRPr>
      </a:lvl2pPr>
      <a:lvl3pPr algn="ctr" rtl="0" eaLnBrk="0" fontAlgn="base" hangingPunct="0">
        <a:spcBef>
          <a:spcPct val="0"/>
        </a:spcBef>
        <a:spcAft>
          <a:spcPct val="0"/>
        </a:spcAft>
        <a:defRPr sz="3231">
          <a:solidFill>
            <a:srgbClr val="6B7D72"/>
          </a:solidFill>
          <a:latin typeface="Book Antiqua" pitchFamily="18" charset="0"/>
        </a:defRPr>
      </a:lvl3pPr>
      <a:lvl4pPr algn="ctr" rtl="0" eaLnBrk="0" fontAlgn="base" hangingPunct="0">
        <a:spcBef>
          <a:spcPct val="0"/>
        </a:spcBef>
        <a:spcAft>
          <a:spcPct val="0"/>
        </a:spcAft>
        <a:defRPr sz="3231">
          <a:solidFill>
            <a:srgbClr val="6B7D72"/>
          </a:solidFill>
          <a:latin typeface="Book Antiqua" pitchFamily="18" charset="0"/>
        </a:defRPr>
      </a:lvl4pPr>
      <a:lvl5pPr algn="ctr" rtl="0" eaLnBrk="0" fontAlgn="base" hangingPunct="0">
        <a:spcBef>
          <a:spcPct val="0"/>
        </a:spcBef>
        <a:spcAft>
          <a:spcPct val="0"/>
        </a:spcAft>
        <a:defRPr sz="3231">
          <a:solidFill>
            <a:srgbClr val="6B7D72"/>
          </a:solidFill>
          <a:latin typeface="Book Antiqua" pitchFamily="18" charset="0"/>
        </a:defRPr>
      </a:lvl5pPr>
      <a:lvl6pPr marL="422041" algn="ctr" rtl="0" fontAlgn="base">
        <a:spcBef>
          <a:spcPct val="0"/>
        </a:spcBef>
        <a:spcAft>
          <a:spcPct val="0"/>
        </a:spcAft>
        <a:defRPr sz="3231">
          <a:solidFill>
            <a:srgbClr val="6B7D72"/>
          </a:solidFill>
          <a:latin typeface="Book Antiqua" pitchFamily="18" charset="0"/>
        </a:defRPr>
      </a:lvl6pPr>
      <a:lvl7pPr marL="844083" algn="ctr" rtl="0" fontAlgn="base">
        <a:spcBef>
          <a:spcPct val="0"/>
        </a:spcBef>
        <a:spcAft>
          <a:spcPct val="0"/>
        </a:spcAft>
        <a:defRPr sz="3231">
          <a:solidFill>
            <a:srgbClr val="6B7D72"/>
          </a:solidFill>
          <a:latin typeface="Book Antiqua" pitchFamily="18" charset="0"/>
        </a:defRPr>
      </a:lvl7pPr>
      <a:lvl8pPr marL="1266124" algn="ctr" rtl="0" fontAlgn="base">
        <a:spcBef>
          <a:spcPct val="0"/>
        </a:spcBef>
        <a:spcAft>
          <a:spcPct val="0"/>
        </a:spcAft>
        <a:defRPr sz="3231">
          <a:solidFill>
            <a:srgbClr val="6B7D72"/>
          </a:solidFill>
          <a:latin typeface="Book Antiqua" pitchFamily="18" charset="0"/>
        </a:defRPr>
      </a:lvl8pPr>
      <a:lvl9pPr marL="1688165" algn="ctr" rtl="0" fontAlgn="base">
        <a:spcBef>
          <a:spcPct val="0"/>
        </a:spcBef>
        <a:spcAft>
          <a:spcPct val="0"/>
        </a:spcAft>
        <a:defRPr sz="3231">
          <a:solidFill>
            <a:srgbClr val="6B7D72"/>
          </a:solidFill>
          <a:latin typeface="Book Antiqua" pitchFamily="18" charset="0"/>
        </a:defRPr>
      </a:lvl9pPr>
    </p:titleStyle>
    <p:bodyStyle>
      <a:lvl1pPr marL="316531" indent="-211021" algn="l" rtl="0" eaLnBrk="0" fontAlgn="base" hangingPunct="0">
        <a:spcBef>
          <a:spcPct val="20000"/>
        </a:spcBef>
        <a:spcAft>
          <a:spcPct val="0"/>
        </a:spcAft>
        <a:buClr>
          <a:schemeClr val="accent1"/>
        </a:buClr>
        <a:buFont typeface="Arial" panose="020B0604020202020204" pitchFamily="34" charset="0"/>
        <a:buChar char="•"/>
        <a:defRPr sz="2215" kern="1200">
          <a:solidFill>
            <a:schemeClr val="tx2"/>
          </a:solidFill>
          <a:latin typeface="+mn-lt"/>
          <a:ea typeface="+mn-ea"/>
          <a:cs typeface="+mn-cs"/>
        </a:defRPr>
      </a:lvl1pPr>
      <a:lvl2pPr marL="590565" indent="-211021" algn="l" rtl="0" eaLnBrk="0" fontAlgn="base" hangingPunct="0">
        <a:spcBef>
          <a:spcPct val="20000"/>
        </a:spcBef>
        <a:spcAft>
          <a:spcPct val="0"/>
        </a:spcAft>
        <a:buClr>
          <a:schemeClr val="accent2"/>
        </a:buClr>
        <a:buFont typeface="Arial" panose="020B0604020202020204" pitchFamily="34" charset="0"/>
        <a:buChar char="•"/>
        <a:defRPr sz="1846" kern="1200">
          <a:solidFill>
            <a:schemeClr val="tx2"/>
          </a:solidFill>
          <a:latin typeface="+mn-lt"/>
          <a:ea typeface="+mn-ea"/>
          <a:cs typeface="+mn-cs"/>
        </a:defRPr>
      </a:lvl2pPr>
      <a:lvl3pPr marL="844083" indent="-211021" algn="l" rtl="0" eaLnBrk="0" fontAlgn="base" hangingPunct="0">
        <a:spcBef>
          <a:spcPct val="20000"/>
        </a:spcBef>
        <a:spcAft>
          <a:spcPct val="0"/>
        </a:spcAft>
        <a:buClr>
          <a:srgbClr val="B5AE53"/>
        </a:buClr>
        <a:buFont typeface="Arial" panose="020B0604020202020204" pitchFamily="34" charset="0"/>
        <a:buChar char="•"/>
        <a:defRPr kern="1200">
          <a:solidFill>
            <a:schemeClr val="tx2"/>
          </a:solidFill>
          <a:latin typeface="+mn-lt"/>
          <a:ea typeface="+mn-ea"/>
          <a:cs typeface="+mn-cs"/>
        </a:defRPr>
      </a:lvl3pPr>
      <a:lvl4pPr marL="1181130" indent="-211021" algn="l" rtl="0" eaLnBrk="0" fontAlgn="base" hangingPunct="0">
        <a:spcBef>
          <a:spcPct val="20000"/>
        </a:spcBef>
        <a:spcAft>
          <a:spcPct val="0"/>
        </a:spcAft>
        <a:buClr>
          <a:srgbClr val="848058"/>
        </a:buClr>
        <a:buFont typeface="Arial" panose="020B0604020202020204" pitchFamily="34" charset="0"/>
        <a:buChar char="•"/>
        <a:defRPr sz="1477" kern="1200">
          <a:solidFill>
            <a:schemeClr val="tx2"/>
          </a:solidFill>
          <a:latin typeface="+mn-lt"/>
          <a:ea typeface="+mn-ea"/>
          <a:cs typeface="+mn-cs"/>
        </a:defRPr>
      </a:lvl4pPr>
      <a:lvl5pPr marL="1434648" indent="-211021" algn="l" rtl="0" eaLnBrk="0" fontAlgn="base" hangingPunct="0">
        <a:spcBef>
          <a:spcPct val="20000"/>
        </a:spcBef>
        <a:spcAft>
          <a:spcPct val="0"/>
        </a:spcAft>
        <a:buClr>
          <a:srgbClr val="E8B54D"/>
        </a:buClr>
        <a:buFont typeface="Arial" panose="020B0604020202020204" pitchFamily="34" charset="0"/>
        <a:buChar char="•"/>
        <a:defRPr sz="1477" kern="1200">
          <a:solidFill>
            <a:schemeClr val="tx2"/>
          </a:solidFill>
          <a:latin typeface="+mn-lt"/>
          <a:ea typeface="+mn-ea"/>
          <a:cs typeface="+mn-cs"/>
        </a:defRPr>
      </a:lvl5pPr>
      <a:lvl6pPr marL="1603757" indent="-168817" algn="l" defTabSz="844083" rtl="0" eaLnBrk="1" latinLnBrk="0" hangingPunct="1">
        <a:spcBef>
          <a:spcPct val="20000"/>
        </a:spcBef>
        <a:buClr>
          <a:schemeClr val="accent1"/>
        </a:buClr>
        <a:buFont typeface="Arial" pitchFamily="34" charset="0"/>
        <a:buChar char="•"/>
        <a:defRPr sz="1292" kern="1200">
          <a:solidFill>
            <a:schemeClr val="tx2"/>
          </a:solidFill>
          <a:latin typeface="+mn-lt"/>
          <a:ea typeface="+mn-ea"/>
          <a:cs typeface="+mn-cs"/>
        </a:defRPr>
      </a:lvl6pPr>
      <a:lvl7pPr marL="1856982" indent="-168817" algn="l" defTabSz="844083" rtl="0" eaLnBrk="1" latinLnBrk="0" hangingPunct="1">
        <a:spcBef>
          <a:spcPct val="20000"/>
        </a:spcBef>
        <a:buClr>
          <a:schemeClr val="accent2"/>
        </a:buClr>
        <a:buFont typeface="Arial" pitchFamily="34" charset="0"/>
        <a:buChar char="•"/>
        <a:defRPr sz="1292" kern="1200">
          <a:solidFill>
            <a:schemeClr val="tx2"/>
          </a:solidFill>
          <a:latin typeface="+mn-lt"/>
          <a:ea typeface="+mn-ea"/>
          <a:cs typeface="+mn-cs"/>
        </a:defRPr>
      </a:lvl7pPr>
      <a:lvl8pPr marL="2025798" indent="-168817" algn="l" defTabSz="844083" rtl="0" eaLnBrk="1" latinLnBrk="0" hangingPunct="1">
        <a:spcBef>
          <a:spcPct val="20000"/>
        </a:spcBef>
        <a:buClr>
          <a:schemeClr val="accent3"/>
        </a:buClr>
        <a:buFont typeface="Arial" pitchFamily="34" charset="0"/>
        <a:buChar char="•"/>
        <a:defRPr sz="1292" kern="1200">
          <a:solidFill>
            <a:schemeClr val="tx2"/>
          </a:solidFill>
          <a:latin typeface="+mn-lt"/>
          <a:ea typeface="+mn-ea"/>
          <a:cs typeface="+mn-cs"/>
        </a:defRPr>
      </a:lvl8pPr>
      <a:lvl9pPr marL="2194615" indent="-168817" algn="l" defTabSz="844083" rtl="0" eaLnBrk="1" latinLnBrk="0" hangingPunct="1">
        <a:spcBef>
          <a:spcPct val="20000"/>
        </a:spcBef>
        <a:buClr>
          <a:schemeClr val="accent4"/>
        </a:buClr>
        <a:buFont typeface="Arial" pitchFamily="34" charset="0"/>
        <a:buChar char="•"/>
        <a:defRPr sz="1292" kern="1200">
          <a:solidFill>
            <a:schemeClr val="tx2"/>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194" name="Group 2"/>
          <p:cNvGrpSpPr>
            <a:grpSpLocks/>
          </p:cNvGrpSpPr>
          <p:nvPr/>
        </p:nvGrpSpPr>
        <p:grpSpPr bwMode="auto">
          <a:xfrm>
            <a:off x="0" y="0"/>
            <a:ext cx="7620000" cy="6858000"/>
            <a:chOff x="0" y="0"/>
            <a:chExt cx="4800" cy="4320"/>
          </a:xfrm>
        </p:grpSpPr>
        <p:grpSp>
          <p:nvGrpSpPr>
            <p:cNvPr id="8200" name="Group 3"/>
            <p:cNvGrpSpPr>
              <a:grpSpLocks/>
            </p:cNvGrpSpPr>
            <p:nvPr userDrawn="1"/>
          </p:nvGrpSpPr>
          <p:grpSpPr bwMode="auto">
            <a:xfrm>
              <a:off x="0" y="0"/>
              <a:ext cx="2016" cy="4320"/>
              <a:chOff x="0" y="0"/>
              <a:chExt cx="2016" cy="4320"/>
            </a:xfrm>
          </p:grpSpPr>
          <p:sp>
            <p:nvSpPr>
              <p:cNvPr id="8204" name="Rectangle 4"/>
              <p:cNvSpPr>
                <a:spLocks noChangeArrowheads="1"/>
              </p:cNvSpPr>
              <p:nvPr userDrawn="1"/>
            </p:nvSpPr>
            <p:spPr bwMode="auto">
              <a:xfrm>
                <a:off x="0" y="0"/>
                <a:ext cx="480" cy="43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8205"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a:effectLst/>
              <a:extLst>
                <a:ext uri="{91240B29-F687-4F45-9708-019B960494DF}">
                  <a14:hiddenLine xmlns:a14="http://schemas.microsoft.com/office/drawing/2010/main" w="9525"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marL="0" marR="0" lvl="0" indent="0" algn="l" defTabSz="844083" rtl="0" eaLnBrk="1" fontAlgn="base" latinLnBrk="0" hangingPunct="1">
                  <a:lnSpc>
                    <a:spcPct val="100000"/>
                  </a:lnSpc>
                  <a:spcBef>
                    <a:spcPct val="0"/>
                  </a:spcBef>
                  <a:spcAft>
                    <a:spcPct val="0"/>
                  </a:spcAft>
                  <a:buClrTx/>
                  <a:buSzTx/>
                  <a:buFontTx/>
                  <a:buNone/>
                  <a:tabLst/>
                  <a:defRPr/>
                </a:pPr>
                <a:endParaRPr kumimoji="0" lang="en-US" sz="1662" b="1" i="0" u="none" strike="noStrike" kern="1200" cap="none" spc="0" normalizeH="0" baseline="0" noProof="0" smtClean="0">
                  <a:ln>
                    <a:noFill/>
                  </a:ln>
                  <a:solidFill>
                    <a:srgbClr val="003366"/>
                  </a:solidFill>
                  <a:effectLst/>
                  <a:uLnTx/>
                  <a:uFillTx/>
                  <a:latin typeface="Times New Roman" panose="02020603050405020304" pitchFamily="18" charset="0"/>
                  <a:ea typeface="+mn-ea"/>
                  <a:cs typeface="+mn-cs"/>
                </a:endParaRPr>
              </a:p>
            </p:txBody>
          </p:sp>
        </p:grpSp>
        <p:grpSp>
          <p:nvGrpSpPr>
            <p:cNvPr id="8201" name="Group 6"/>
            <p:cNvGrpSpPr>
              <a:grpSpLocks/>
            </p:cNvGrpSpPr>
            <p:nvPr/>
          </p:nvGrpSpPr>
          <p:grpSpPr bwMode="auto">
            <a:xfrm>
              <a:off x="144" y="1248"/>
              <a:ext cx="4656" cy="201"/>
              <a:chOff x="144" y="1248"/>
              <a:chExt cx="4656" cy="201"/>
            </a:xfrm>
          </p:grpSpPr>
          <p:sp>
            <p:nvSpPr>
              <p:cNvPr id="8202" name="AutoShape 7"/>
              <p:cNvSpPr>
                <a:spLocks noChangeArrowheads="1"/>
              </p:cNvSpPr>
              <p:nvPr/>
            </p:nvSpPr>
            <p:spPr bwMode="auto">
              <a:xfrm>
                <a:off x="384" y="1248"/>
                <a:ext cx="4416" cy="200"/>
              </a:xfrm>
              <a:prstGeom prst="roundRect">
                <a:avLst>
                  <a:gd name="adj" fmla="val 0"/>
                </a:avLst>
              </a:pr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8203" name="AutoShape 8"/>
              <p:cNvSpPr>
                <a:spLocks noChangeArrowheads="1"/>
              </p:cNvSpPr>
              <p:nvPr/>
            </p:nvSpPr>
            <p:spPr bwMode="auto">
              <a:xfrm flipH="1">
                <a:off x="144" y="1248"/>
                <a:ext cx="248" cy="201"/>
              </a:xfrm>
              <a:prstGeom prst="flowChartDelay">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grpSp>
      </p:grpSp>
      <p:sp>
        <p:nvSpPr>
          <p:cNvPr id="8195"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8196" name="Rectangle 10"/>
          <p:cNvSpPr>
            <a:spLocks noGrp="1" noChangeArrowheads="1"/>
          </p:cNvSpPr>
          <p:nvPr>
            <p:ph type="body" idx="1"/>
          </p:nvPr>
        </p:nvSpPr>
        <p:spPr bwMode="auto">
          <a:xfrm>
            <a:off x="838201" y="2362201"/>
            <a:ext cx="7693269"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07" name="Rectangle 11"/>
          <p:cNvSpPr>
            <a:spLocks noGrp="1" noChangeArrowheads="1"/>
          </p:cNvSpPr>
          <p:nvPr>
            <p:ph type="dt" sz="half" idx="2"/>
          </p:nvPr>
        </p:nvSpPr>
        <p:spPr bwMode="auto">
          <a:xfrm>
            <a:off x="2438401" y="6248401"/>
            <a:ext cx="2130669"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92" b="0">
                <a:solidFill>
                  <a:srgbClr val="003366"/>
                </a:solidFill>
                <a:latin typeface="Arial" charset="0"/>
              </a:defRPr>
            </a:lvl1pPr>
          </a:lstStyle>
          <a:p>
            <a:pPr defTabSz="844083" fontAlgn="base">
              <a:spcBef>
                <a:spcPct val="0"/>
              </a:spcBef>
              <a:spcAft>
                <a:spcPct val="0"/>
              </a:spcAft>
              <a:defRPr/>
            </a:pPr>
            <a:endParaRPr lang="en-US"/>
          </a:p>
        </p:txBody>
      </p:sp>
      <p:sp>
        <p:nvSpPr>
          <p:cNvPr id="4108" name="Rectangle 12"/>
          <p:cNvSpPr>
            <a:spLocks noGrp="1" noChangeArrowheads="1"/>
          </p:cNvSpPr>
          <p:nvPr>
            <p:ph type="ftr" sz="quarter" idx="3"/>
          </p:nvPr>
        </p:nvSpPr>
        <p:spPr bwMode="auto">
          <a:xfrm>
            <a:off x="5791200" y="6248401"/>
            <a:ext cx="2897066"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92" b="0">
                <a:solidFill>
                  <a:srgbClr val="003366"/>
                </a:solidFill>
                <a:latin typeface="Arial" charset="0"/>
              </a:defRPr>
            </a:lvl1pPr>
          </a:lstStyle>
          <a:p>
            <a:pPr defTabSz="844083" fontAlgn="base">
              <a:spcBef>
                <a:spcPct val="0"/>
              </a:spcBef>
              <a:spcAft>
                <a:spcPct val="0"/>
              </a:spcAft>
              <a:defRPr/>
            </a:pPr>
            <a:endParaRPr lang="en-US"/>
          </a:p>
        </p:txBody>
      </p:sp>
      <p:sp>
        <p:nvSpPr>
          <p:cNvPr id="4109" name="Rectangle 13"/>
          <p:cNvSpPr>
            <a:spLocks noGrp="1" noChangeArrowheads="1"/>
          </p:cNvSpPr>
          <p:nvPr>
            <p:ph type="sldNum" sz="quarter" idx="4"/>
          </p:nvPr>
        </p:nvSpPr>
        <p:spPr bwMode="auto">
          <a:xfrm>
            <a:off x="83528" y="6242050"/>
            <a:ext cx="587619"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sz="2400">
                <a:solidFill>
                  <a:srgbClr val="FFFFFF"/>
                </a:solidFill>
                <a:latin typeface="Arial" panose="020B0604020202020204" pitchFamily="34" charset="0"/>
              </a:defRPr>
            </a:lvl1pPr>
          </a:lstStyle>
          <a:p>
            <a:pPr defTabSz="844083" fontAlgn="base">
              <a:spcBef>
                <a:spcPct val="0"/>
              </a:spcBef>
              <a:spcAft>
                <a:spcPct val="0"/>
              </a:spcAft>
            </a:pPr>
            <a:fld id="{CF97CAC9-E7A9-442F-84E5-76E1A05FC133}"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46381268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l" rtl="0" eaLnBrk="0" fontAlgn="base" hangingPunct="0">
        <a:lnSpc>
          <a:spcPct val="90000"/>
        </a:lnSpc>
        <a:spcBef>
          <a:spcPct val="0"/>
        </a:spcBef>
        <a:spcAft>
          <a:spcPct val="0"/>
        </a:spcAft>
        <a:defRPr sz="3323" b="1">
          <a:solidFill>
            <a:schemeClr val="tx2"/>
          </a:solidFill>
          <a:latin typeface="+mj-lt"/>
          <a:ea typeface="+mj-ea"/>
          <a:cs typeface="+mj-cs"/>
        </a:defRPr>
      </a:lvl1pPr>
      <a:lvl2pPr algn="l" rtl="0" eaLnBrk="0" fontAlgn="base" hangingPunct="0">
        <a:lnSpc>
          <a:spcPct val="90000"/>
        </a:lnSpc>
        <a:spcBef>
          <a:spcPct val="0"/>
        </a:spcBef>
        <a:spcAft>
          <a:spcPct val="0"/>
        </a:spcAft>
        <a:defRPr sz="3323" b="1">
          <a:solidFill>
            <a:schemeClr val="tx2"/>
          </a:solidFill>
          <a:latin typeface="Arial" charset="0"/>
        </a:defRPr>
      </a:lvl2pPr>
      <a:lvl3pPr algn="l" rtl="0" eaLnBrk="0" fontAlgn="base" hangingPunct="0">
        <a:lnSpc>
          <a:spcPct val="90000"/>
        </a:lnSpc>
        <a:spcBef>
          <a:spcPct val="0"/>
        </a:spcBef>
        <a:spcAft>
          <a:spcPct val="0"/>
        </a:spcAft>
        <a:defRPr sz="3323" b="1">
          <a:solidFill>
            <a:schemeClr val="tx2"/>
          </a:solidFill>
          <a:latin typeface="Arial" charset="0"/>
        </a:defRPr>
      </a:lvl3pPr>
      <a:lvl4pPr algn="l" rtl="0" eaLnBrk="0" fontAlgn="base" hangingPunct="0">
        <a:lnSpc>
          <a:spcPct val="90000"/>
        </a:lnSpc>
        <a:spcBef>
          <a:spcPct val="0"/>
        </a:spcBef>
        <a:spcAft>
          <a:spcPct val="0"/>
        </a:spcAft>
        <a:defRPr sz="3323" b="1">
          <a:solidFill>
            <a:schemeClr val="tx2"/>
          </a:solidFill>
          <a:latin typeface="Arial" charset="0"/>
        </a:defRPr>
      </a:lvl4pPr>
      <a:lvl5pPr algn="l" rtl="0" eaLnBrk="0" fontAlgn="base" hangingPunct="0">
        <a:lnSpc>
          <a:spcPct val="90000"/>
        </a:lnSpc>
        <a:spcBef>
          <a:spcPct val="0"/>
        </a:spcBef>
        <a:spcAft>
          <a:spcPct val="0"/>
        </a:spcAft>
        <a:defRPr sz="3323" b="1">
          <a:solidFill>
            <a:schemeClr val="tx2"/>
          </a:solidFill>
          <a:latin typeface="Arial" charset="0"/>
        </a:defRPr>
      </a:lvl5pPr>
      <a:lvl6pPr marL="422041" algn="l" rtl="0" fontAlgn="base">
        <a:lnSpc>
          <a:spcPct val="90000"/>
        </a:lnSpc>
        <a:spcBef>
          <a:spcPct val="0"/>
        </a:spcBef>
        <a:spcAft>
          <a:spcPct val="0"/>
        </a:spcAft>
        <a:defRPr sz="3323" b="1">
          <a:solidFill>
            <a:schemeClr val="tx2"/>
          </a:solidFill>
          <a:latin typeface="Arial" charset="0"/>
        </a:defRPr>
      </a:lvl6pPr>
      <a:lvl7pPr marL="844083" algn="l" rtl="0" fontAlgn="base">
        <a:lnSpc>
          <a:spcPct val="90000"/>
        </a:lnSpc>
        <a:spcBef>
          <a:spcPct val="0"/>
        </a:spcBef>
        <a:spcAft>
          <a:spcPct val="0"/>
        </a:spcAft>
        <a:defRPr sz="3323" b="1">
          <a:solidFill>
            <a:schemeClr val="tx2"/>
          </a:solidFill>
          <a:latin typeface="Arial" charset="0"/>
        </a:defRPr>
      </a:lvl7pPr>
      <a:lvl8pPr marL="1266124" algn="l" rtl="0" fontAlgn="base">
        <a:lnSpc>
          <a:spcPct val="90000"/>
        </a:lnSpc>
        <a:spcBef>
          <a:spcPct val="0"/>
        </a:spcBef>
        <a:spcAft>
          <a:spcPct val="0"/>
        </a:spcAft>
        <a:defRPr sz="3323" b="1">
          <a:solidFill>
            <a:schemeClr val="tx2"/>
          </a:solidFill>
          <a:latin typeface="Arial" charset="0"/>
        </a:defRPr>
      </a:lvl8pPr>
      <a:lvl9pPr marL="1688165" algn="l" rtl="0" fontAlgn="base">
        <a:lnSpc>
          <a:spcPct val="90000"/>
        </a:lnSpc>
        <a:spcBef>
          <a:spcPct val="0"/>
        </a:spcBef>
        <a:spcAft>
          <a:spcPct val="0"/>
        </a:spcAft>
        <a:defRPr sz="3323" b="1">
          <a:solidFill>
            <a:schemeClr val="tx2"/>
          </a:solidFill>
          <a:latin typeface="Arial" charset="0"/>
        </a:defRPr>
      </a:lvl9pPr>
    </p:titleStyle>
    <p:bodyStyle>
      <a:lvl1pPr marL="316531" indent="-316531" algn="l" rtl="0" eaLnBrk="0" fontAlgn="base" hangingPunct="0">
        <a:spcBef>
          <a:spcPct val="20000"/>
        </a:spcBef>
        <a:spcAft>
          <a:spcPct val="0"/>
        </a:spcAft>
        <a:buClr>
          <a:schemeClr val="tx1"/>
        </a:buClr>
        <a:buSzPct val="75000"/>
        <a:buFont typeface="Wingdings" panose="05000000000000000000" pitchFamily="2" charset="2"/>
        <a:buChar char="l"/>
        <a:defRPr sz="2585">
          <a:solidFill>
            <a:schemeClr val="tx1"/>
          </a:solidFill>
          <a:latin typeface="+mn-lt"/>
          <a:ea typeface="+mn-ea"/>
          <a:cs typeface="+mn-cs"/>
        </a:defRPr>
      </a:lvl1pPr>
      <a:lvl2pPr marL="685817" indent="-263776" algn="l" rtl="0" eaLnBrk="0" fontAlgn="base" hangingPunct="0">
        <a:spcBef>
          <a:spcPct val="20000"/>
        </a:spcBef>
        <a:spcAft>
          <a:spcPct val="0"/>
        </a:spcAft>
        <a:buClr>
          <a:schemeClr val="tx1"/>
        </a:buClr>
        <a:buSzPct val="75000"/>
        <a:buChar char="–"/>
        <a:defRPr sz="2215">
          <a:solidFill>
            <a:schemeClr val="tx1"/>
          </a:solidFill>
          <a:latin typeface="+mn-lt"/>
        </a:defRPr>
      </a:lvl2pPr>
      <a:lvl3pPr marL="1055103" indent="-211021" algn="l" rtl="0" eaLnBrk="0" fontAlgn="base" hangingPunct="0">
        <a:spcBef>
          <a:spcPct val="20000"/>
        </a:spcBef>
        <a:spcAft>
          <a:spcPct val="0"/>
        </a:spcAft>
        <a:buClr>
          <a:schemeClr val="tx1"/>
        </a:buClr>
        <a:buSzPct val="75000"/>
        <a:buFont typeface="Wingdings" panose="05000000000000000000" pitchFamily="2" charset="2"/>
        <a:buChar char="l"/>
        <a:defRPr sz="1846">
          <a:solidFill>
            <a:schemeClr val="tx1"/>
          </a:solidFill>
          <a:latin typeface="+mn-lt"/>
        </a:defRPr>
      </a:lvl3pPr>
      <a:lvl4pPr marL="1477145" indent="-211021" algn="l" rtl="0" eaLnBrk="0" fontAlgn="base" hangingPunct="0">
        <a:spcBef>
          <a:spcPct val="20000"/>
        </a:spcBef>
        <a:spcAft>
          <a:spcPct val="0"/>
        </a:spcAft>
        <a:buClr>
          <a:schemeClr val="tx1"/>
        </a:buClr>
        <a:buSzPct val="80000"/>
        <a:buChar char="–"/>
        <a:defRPr>
          <a:solidFill>
            <a:schemeClr val="tx1"/>
          </a:solidFill>
          <a:latin typeface="+mn-lt"/>
        </a:defRPr>
      </a:lvl4pPr>
      <a:lvl5pPr marL="1899186" indent="-211021" algn="l" rtl="0"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mn-lt"/>
        </a:defRPr>
      </a:lvl5pPr>
      <a:lvl6pPr marL="2321227"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6pPr>
      <a:lvl7pPr marL="2743269"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7pPr>
      <a:lvl8pPr marL="3165310"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8pPr>
      <a:lvl9pPr marL="3587351"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218" name="Group 2"/>
          <p:cNvGrpSpPr>
            <a:grpSpLocks/>
          </p:cNvGrpSpPr>
          <p:nvPr/>
        </p:nvGrpSpPr>
        <p:grpSpPr bwMode="auto">
          <a:xfrm>
            <a:off x="0" y="0"/>
            <a:ext cx="7620000" cy="6858000"/>
            <a:chOff x="0" y="0"/>
            <a:chExt cx="4800" cy="4320"/>
          </a:xfrm>
        </p:grpSpPr>
        <p:grpSp>
          <p:nvGrpSpPr>
            <p:cNvPr id="9224" name="Group 3"/>
            <p:cNvGrpSpPr>
              <a:grpSpLocks/>
            </p:cNvGrpSpPr>
            <p:nvPr userDrawn="1"/>
          </p:nvGrpSpPr>
          <p:grpSpPr bwMode="auto">
            <a:xfrm>
              <a:off x="0" y="0"/>
              <a:ext cx="2016" cy="4320"/>
              <a:chOff x="0" y="0"/>
              <a:chExt cx="2016" cy="4320"/>
            </a:xfrm>
          </p:grpSpPr>
          <p:sp>
            <p:nvSpPr>
              <p:cNvPr id="9228" name="Rectangle 4"/>
              <p:cNvSpPr>
                <a:spLocks noChangeArrowheads="1"/>
              </p:cNvSpPr>
              <p:nvPr userDrawn="1"/>
            </p:nvSpPr>
            <p:spPr bwMode="auto">
              <a:xfrm>
                <a:off x="0" y="0"/>
                <a:ext cx="480" cy="43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9229"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a:effectLst/>
              <a:extLst>
                <a:ext uri="{91240B29-F687-4F45-9708-019B960494DF}">
                  <a14:hiddenLine xmlns:a14="http://schemas.microsoft.com/office/drawing/2010/main" w="9525"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marL="0" marR="0" lvl="0" indent="0" algn="l" defTabSz="844083" rtl="0" eaLnBrk="1" fontAlgn="base" latinLnBrk="0" hangingPunct="1">
                  <a:lnSpc>
                    <a:spcPct val="100000"/>
                  </a:lnSpc>
                  <a:spcBef>
                    <a:spcPct val="0"/>
                  </a:spcBef>
                  <a:spcAft>
                    <a:spcPct val="0"/>
                  </a:spcAft>
                  <a:buClrTx/>
                  <a:buSzTx/>
                  <a:buFontTx/>
                  <a:buNone/>
                  <a:tabLst/>
                  <a:defRPr/>
                </a:pPr>
                <a:endParaRPr kumimoji="0" lang="en-US" sz="1662" b="1" i="0" u="none" strike="noStrike" kern="1200" cap="none" spc="0" normalizeH="0" baseline="0" noProof="0" smtClean="0">
                  <a:ln>
                    <a:noFill/>
                  </a:ln>
                  <a:solidFill>
                    <a:srgbClr val="003366"/>
                  </a:solidFill>
                  <a:effectLst/>
                  <a:uLnTx/>
                  <a:uFillTx/>
                  <a:latin typeface="Times New Roman" panose="02020603050405020304" pitchFamily="18" charset="0"/>
                  <a:ea typeface="+mn-ea"/>
                  <a:cs typeface="+mn-cs"/>
                </a:endParaRPr>
              </a:p>
            </p:txBody>
          </p:sp>
        </p:grpSp>
        <p:grpSp>
          <p:nvGrpSpPr>
            <p:cNvPr id="9225" name="Group 6"/>
            <p:cNvGrpSpPr>
              <a:grpSpLocks/>
            </p:cNvGrpSpPr>
            <p:nvPr/>
          </p:nvGrpSpPr>
          <p:grpSpPr bwMode="auto">
            <a:xfrm>
              <a:off x="144" y="1248"/>
              <a:ext cx="4656" cy="201"/>
              <a:chOff x="144" y="1248"/>
              <a:chExt cx="4656" cy="201"/>
            </a:xfrm>
          </p:grpSpPr>
          <p:sp>
            <p:nvSpPr>
              <p:cNvPr id="9226" name="AutoShape 7"/>
              <p:cNvSpPr>
                <a:spLocks noChangeArrowheads="1"/>
              </p:cNvSpPr>
              <p:nvPr/>
            </p:nvSpPr>
            <p:spPr bwMode="auto">
              <a:xfrm>
                <a:off x="384" y="1248"/>
                <a:ext cx="4416" cy="200"/>
              </a:xfrm>
              <a:prstGeom prst="roundRect">
                <a:avLst>
                  <a:gd name="adj" fmla="val 0"/>
                </a:avLst>
              </a:pr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9227" name="AutoShape 8"/>
              <p:cNvSpPr>
                <a:spLocks noChangeArrowheads="1"/>
              </p:cNvSpPr>
              <p:nvPr/>
            </p:nvSpPr>
            <p:spPr bwMode="auto">
              <a:xfrm flipH="1">
                <a:off x="144" y="1248"/>
                <a:ext cx="248" cy="201"/>
              </a:xfrm>
              <a:prstGeom prst="flowChartDelay">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imes New Roman" panose="02020603050405020304" pitchFamily="18" charset="0"/>
                  </a:defRPr>
                </a:lvl1pPr>
                <a:lvl2pPr marL="742950" indent="-285750" eaLnBrk="0" hangingPunct="0">
                  <a:defRPr b="1">
                    <a:solidFill>
                      <a:schemeClr val="tx1"/>
                    </a:solidFill>
                    <a:latin typeface="Times New Roman" panose="02020603050405020304" pitchFamily="18" charset="0"/>
                  </a:defRPr>
                </a:lvl2pPr>
                <a:lvl3pPr marL="1143000" indent="-228600" eaLnBrk="0" hangingPunct="0">
                  <a:defRPr b="1">
                    <a:solidFill>
                      <a:schemeClr val="tx1"/>
                    </a:solidFill>
                    <a:latin typeface="Times New Roman" panose="02020603050405020304" pitchFamily="18" charset="0"/>
                  </a:defRPr>
                </a:lvl3pPr>
                <a:lvl4pPr marL="1600200" indent="-228600" eaLnBrk="0" hangingPunct="0">
                  <a:defRPr b="1">
                    <a:solidFill>
                      <a:schemeClr val="tx1"/>
                    </a:solidFill>
                    <a:latin typeface="Times New Roman" panose="02020603050405020304" pitchFamily="18" charset="0"/>
                  </a:defRPr>
                </a:lvl4pPr>
                <a:lvl5pPr marL="2057400" indent="-228600" eaLnBrk="0" hangingPunct="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marL="0" marR="0" lvl="0" indent="0" algn="l" defTabSz="844083" rtl="0" eaLnBrk="0" fontAlgn="base" latinLnBrk="0" hangingPunct="0">
                  <a:lnSpc>
                    <a:spcPct val="100000"/>
                  </a:lnSpc>
                  <a:spcBef>
                    <a:spcPct val="0"/>
                  </a:spcBef>
                  <a:spcAft>
                    <a:spcPct val="0"/>
                  </a:spcAft>
                  <a:buClrTx/>
                  <a:buSzTx/>
                  <a:buFontTx/>
                  <a:buNone/>
                  <a:tabLst/>
                  <a:defRPr/>
                </a:pPr>
                <a:endParaRPr kumimoji="0" lang="en-GB" altLang="en-US" sz="1662"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grpSp>
      </p:grpSp>
      <p:sp>
        <p:nvSpPr>
          <p:cNvPr id="9219"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9220" name="Rectangle 10"/>
          <p:cNvSpPr>
            <a:spLocks noGrp="1" noChangeArrowheads="1"/>
          </p:cNvSpPr>
          <p:nvPr>
            <p:ph type="body" idx="1"/>
          </p:nvPr>
        </p:nvSpPr>
        <p:spPr bwMode="auto">
          <a:xfrm>
            <a:off x="838201" y="2362201"/>
            <a:ext cx="7693269"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07" name="Rectangle 11"/>
          <p:cNvSpPr>
            <a:spLocks noGrp="1" noChangeArrowheads="1"/>
          </p:cNvSpPr>
          <p:nvPr>
            <p:ph type="dt" sz="half" idx="2"/>
          </p:nvPr>
        </p:nvSpPr>
        <p:spPr bwMode="auto">
          <a:xfrm>
            <a:off x="2438401" y="6248401"/>
            <a:ext cx="2130669"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92" b="0">
                <a:solidFill>
                  <a:srgbClr val="003366"/>
                </a:solidFill>
                <a:latin typeface="Arial" charset="0"/>
              </a:defRPr>
            </a:lvl1pPr>
          </a:lstStyle>
          <a:p>
            <a:pPr defTabSz="844083" fontAlgn="base">
              <a:spcBef>
                <a:spcPct val="0"/>
              </a:spcBef>
              <a:spcAft>
                <a:spcPct val="0"/>
              </a:spcAft>
              <a:defRPr/>
            </a:pPr>
            <a:endParaRPr lang="en-US"/>
          </a:p>
        </p:txBody>
      </p:sp>
      <p:sp>
        <p:nvSpPr>
          <p:cNvPr id="4108" name="Rectangle 12"/>
          <p:cNvSpPr>
            <a:spLocks noGrp="1" noChangeArrowheads="1"/>
          </p:cNvSpPr>
          <p:nvPr>
            <p:ph type="ftr" sz="quarter" idx="3"/>
          </p:nvPr>
        </p:nvSpPr>
        <p:spPr bwMode="auto">
          <a:xfrm>
            <a:off x="5791200" y="6248401"/>
            <a:ext cx="2897066"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92" b="0">
                <a:solidFill>
                  <a:srgbClr val="003366"/>
                </a:solidFill>
                <a:latin typeface="Arial" charset="0"/>
              </a:defRPr>
            </a:lvl1pPr>
          </a:lstStyle>
          <a:p>
            <a:pPr defTabSz="844083" fontAlgn="base">
              <a:spcBef>
                <a:spcPct val="0"/>
              </a:spcBef>
              <a:spcAft>
                <a:spcPct val="0"/>
              </a:spcAft>
              <a:defRPr/>
            </a:pPr>
            <a:endParaRPr lang="en-US"/>
          </a:p>
        </p:txBody>
      </p:sp>
      <p:sp>
        <p:nvSpPr>
          <p:cNvPr id="4109" name="Rectangle 13"/>
          <p:cNvSpPr>
            <a:spLocks noGrp="1" noChangeArrowheads="1"/>
          </p:cNvSpPr>
          <p:nvPr>
            <p:ph type="sldNum" sz="quarter" idx="4"/>
          </p:nvPr>
        </p:nvSpPr>
        <p:spPr bwMode="auto">
          <a:xfrm>
            <a:off x="83528" y="6242050"/>
            <a:ext cx="587619"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sz="2400">
                <a:solidFill>
                  <a:srgbClr val="FFFFFF"/>
                </a:solidFill>
                <a:latin typeface="Arial" panose="020B0604020202020204" pitchFamily="34" charset="0"/>
              </a:defRPr>
            </a:lvl1pPr>
          </a:lstStyle>
          <a:p>
            <a:pPr defTabSz="844083" fontAlgn="base">
              <a:spcBef>
                <a:spcPct val="0"/>
              </a:spcBef>
              <a:spcAft>
                <a:spcPct val="0"/>
              </a:spcAft>
            </a:pPr>
            <a:fld id="{1193F4B8-8218-4244-AC4A-50428FCA3A9B}" type="slidenum">
              <a:rPr lang="en-US" altLang="en-US" b="1" smtClean="0"/>
              <a:pPr defTabSz="844083" fontAlgn="base">
                <a:spcBef>
                  <a:spcPct val="0"/>
                </a:spcBef>
                <a:spcAft>
                  <a:spcPct val="0"/>
                </a:spcAft>
              </a:pPr>
              <a:t>‹#›</a:t>
            </a:fld>
            <a:endParaRPr lang="en-US" altLang="en-US" b="1" smtClean="0"/>
          </a:p>
        </p:txBody>
      </p:sp>
    </p:spTree>
    <p:extLst>
      <p:ext uri="{BB962C8B-B14F-4D97-AF65-F5344CB8AC3E}">
        <p14:creationId xmlns:p14="http://schemas.microsoft.com/office/powerpoint/2010/main" val="3193403553"/>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txStyles>
    <p:titleStyle>
      <a:lvl1pPr algn="l" rtl="0" eaLnBrk="0" fontAlgn="base" hangingPunct="0">
        <a:lnSpc>
          <a:spcPct val="90000"/>
        </a:lnSpc>
        <a:spcBef>
          <a:spcPct val="0"/>
        </a:spcBef>
        <a:spcAft>
          <a:spcPct val="0"/>
        </a:spcAft>
        <a:defRPr sz="3323" b="1">
          <a:solidFill>
            <a:schemeClr val="tx2"/>
          </a:solidFill>
          <a:latin typeface="+mj-lt"/>
          <a:ea typeface="+mj-ea"/>
          <a:cs typeface="+mj-cs"/>
        </a:defRPr>
      </a:lvl1pPr>
      <a:lvl2pPr algn="l" rtl="0" eaLnBrk="0" fontAlgn="base" hangingPunct="0">
        <a:lnSpc>
          <a:spcPct val="90000"/>
        </a:lnSpc>
        <a:spcBef>
          <a:spcPct val="0"/>
        </a:spcBef>
        <a:spcAft>
          <a:spcPct val="0"/>
        </a:spcAft>
        <a:defRPr sz="3323" b="1">
          <a:solidFill>
            <a:schemeClr val="tx2"/>
          </a:solidFill>
          <a:latin typeface="Arial" charset="0"/>
        </a:defRPr>
      </a:lvl2pPr>
      <a:lvl3pPr algn="l" rtl="0" eaLnBrk="0" fontAlgn="base" hangingPunct="0">
        <a:lnSpc>
          <a:spcPct val="90000"/>
        </a:lnSpc>
        <a:spcBef>
          <a:spcPct val="0"/>
        </a:spcBef>
        <a:spcAft>
          <a:spcPct val="0"/>
        </a:spcAft>
        <a:defRPr sz="3323" b="1">
          <a:solidFill>
            <a:schemeClr val="tx2"/>
          </a:solidFill>
          <a:latin typeface="Arial" charset="0"/>
        </a:defRPr>
      </a:lvl3pPr>
      <a:lvl4pPr algn="l" rtl="0" eaLnBrk="0" fontAlgn="base" hangingPunct="0">
        <a:lnSpc>
          <a:spcPct val="90000"/>
        </a:lnSpc>
        <a:spcBef>
          <a:spcPct val="0"/>
        </a:spcBef>
        <a:spcAft>
          <a:spcPct val="0"/>
        </a:spcAft>
        <a:defRPr sz="3323" b="1">
          <a:solidFill>
            <a:schemeClr val="tx2"/>
          </a:solidFill>
          <a:latin typeface="Arial" charset="0"/>
        </a:defRPr>
      </a:lvl4pPr>
      <a:lvl5pPr algn="l" rtl="0" eaLnBrk="0" fontAlgn="base" hangingPunct="0">
        <a:lnSpc>
          <a:spcPct val="90000"/>
        </a:lnSpc>
        <a:spcBef>
          <a:spcPct val="0"/>
        </a:spcBef>
        <a:spcAft>
          <a:spcPct val="0"/>
        </a:spcAft>
        <a:defRPr sz="3323" b="1">
          <a:solidFill>
            <a:schemeClr val="tx2"/>
          </a:solidFill>
          <a:latin typeface="Arial" charset="0"/>
        </a:defRPr>
      </a:lvl5pPr>
      <a:lvl6pPr marL="422041" algn="l" rtl="0" fontAlgn="base">
        <a:lnSpc>
          <a:spcPct val="90000"/>
        </a:lnSpc>
        <a:spcBef>
          <a:spcPct val="0"/>
        </a:spcBef>
        <a:spcAft>
          <a:spcPct val="0"/>
        </a:spcAft>
        <a:defRPr sz="3323" b="1">
          <a:solidFill>
            <a:schemeClr val="tx2"/>
          </a:solidFill>
          <a:latin typeface="Arial" charset="0"/>
        </a:defRPr>
      </a:lvl6pPr>
      <a:lvl7pPr marL="844083" algn="l" rtl="0" fontAlgn="base">
        <a:lnSpc>
          <a:spcPct val="90000"/>
        </a:lnSpc>
        <a:spcBef>
          <a:spcPct val="0"/>
        </a:spcBef>
        <a:spcAft>
          <a:spcPct val="0"/>
        </a:spcAft>
        <a:defRPr sz="3323" b="1">
          <a:solidFill>
            <a:schemeClr val="tx2"/>
          </a:solidFill>
          <a:latin typeface="Arial" charset="0"/>
        </a:defRPr>
      </a:lvl7pPr>
      <a:lvl8pPr marL="1266124" algn="l" rtl="0" fontAlgn="base">
        <a:lnSpc>
          <a:spcPct val="90000"/>
        </a:lnSpc>
        <a:spcBef>
          <a:spcPct val="0"/>
        </a:spcBef>
        <a:spcAft>
          <a:spcPct val="0"/>
        </a:spcAft>
        <a:defRPr sz="3323" b="1">
          <a:solidFill>
            <a:schemeClr val="tx2"/>
          </a:solidFill>
          <a:latin typeface="Arial" charset="0"/>
        </a:defRPr>
      </a:lvl8pPr>
      <a:lvl9pPr marL="1688165" algn="l" rtl="0" fontAlgn="base">
        <a:lnSpc>
          <a:spcPct val="90000"/>
        </a:lnSpc>
        <a:spcBef>
          <a:spcPct val="0"/>
        </a:spcBef>
        <a:spcAft>
          <a:spcPct val="0"/>
        </a:spcAft>
        <a:defRPr sz="3323" b="1">
          <a:solidFill>
            <a:schemeClr val="tx2"/>
          </a:solidFill>
          <a:latin typeface="Arial" charset="0"/>
        </a:defRPr>
      </a:lvl9pPr>
    </p:titleStyle>
    <p:bodyStyle>
      <a:lvl1pPr marL="316531" indent="-316531" algn="l" rtl="0" eaLnBrk="0" fontAlgn="base" hangingPunct="0">
        <a:spcBef>
          <a:spcPct val="20000"/>
        </a:spcBef>
        <a:spcAft>
          <a:spcPct val="0"/>
        </a:spcAft>
        <a:buClr>
          <a:schemeClr val="tx1"/>
        </a:buClr>
        <a:buSzPct val="75000"/>
        <a:buFont typeface="Wingdings" panose="05000000000000000000" pitchFamily="2" charset="2"/>
        <a:buChar char="l"/>
        <a:defRPr sz="2585">
          <a:solidFill>
            <a:schemeClr val="tx1"/>
          </a:solidFill>
          <a:latin typeface="+mn-lt"/>
          <a:ea typeface="+mn-ea"/>
          <a:cs typeface="+mn-cs"/>
        </a:defRPr>
      </a:lvl1pPr>
      <a:lvl2pPr marL="685817" indent="-263776" algn="l" rtl="0" eaLnBrk="0" fontAlgn="base" hangingPunct="0">
        <a:spcBef>
          <a:spcPct val="20000"/>
        </a:spcBef>
        <a:spcAft>
          <a:spcPct val="0"/>
        </a:spcAft>
        <a:buClr>
          <a:schemeClr val="tx1"/>
        </a:buClr>
        <a:buSzPct val="75000"/>
        <a:buChar char="–"/>
        <a:defRPr sz="2215">
          <a:solidFill>
            <a:schemeClr val="tx1"/>
          </a:solidFill>
          <a:latin typeface="+mn-lt"/>
        </a:defRPr>
      </a:lvl2pPr>
      <a:lvl3pPr marL="1055103" indent="-211021" algn="l" rtl="0" eaLnBrk="0" fontAlgn="base" hangingPunct="0">
        <a:spcBef>
          <a:spcPct val="20000"/>
        </a:spcBef>
        <a:spcAft>
          <a:spcPct val="0"/>
        </a:spcAft>
        <a:buClr>
          <a:schemeClr val="tx1"/>
        </a:buClr>
        <a:buSzPct val="75000"/>
        <a:buFont typeface="Wingdings" panose="05000000000000000000" pitchFamily="2" charset="2"/>
        <a:buChar char="l"/>
        <a:defRPr sz="1846">
          <a:solidFill>
            <a:schemeClr val="tx1"/>
          </a:solidFill>
          <a:latin typeface="+mn-lt"/>
        </a:defRPr>
      </a:lvl3pPr>
      <a:lvl4pPr marL="1477145" indent="-211021" algn="l" rtl="0" eaLnBrk="0" fontAlgn="base" hangingPunct="0">
        <a:spcBef>
          <a:spcPct val="20000"/>
        </a:spcBef>
        <a:spcAft>
          <a:spcPct val="0"/>
        </a:spcAft>
        <a:buClr>
          <a:schemeClr val="tx1"/>
        </a:buClr>
        <a:buSzPct val="80000"/>
        <a:buChar char="–"/>
        <a:defRPr>
          <a:solidFill>
            <a:schemeClr val="tx1"/>
          </a:solidFill>
          <a:latin typeface="+mn-lt"/>
        </a:defRPr>
      </a:lvl4pPr>
      <a:lvl5pPr marL="1899186" indent="-211021" algn="l" rtl="0"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mn-lt"/>
        </a:defRPr>
      </a:lvl5pPr>
      <a:lvl6pPr marL="2321227"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6pPr>
      <a:lvl7pPr marL="2743269"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7pPr>
      <a:lvl8pPr marL="3165310"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8pPr>
      <a:lvl9pPr marL="3587351" indent="-211021" algn="l" rtl="0" fontAlgn="base">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69066291"/>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04804526"/>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5810756"/>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12101357"/>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83271803"/>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962418895"/>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9E8E019-0C93-4F48-94C9-345BB0C5E67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D366CA26-E549-48CF-9726-095F76C8B965}"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12935147"/>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375020540"/>
      </p:ext>
    </p:extLst>
  </p:cSld>
  <p:clrMap bg1="lt1" tx1="dk1" bg2="lt2" tx2="dk2" accent1="accent1" accent2="accent2" accent3="accent3" accent4="accent4" accent5="accent5" accent6="accent6" hlink="hlink" folHlink="folHlink"/>
  <p:sldLayoutIdLst>
    <p:sldLayoutId id="2147483893" r:id="rId1"/>
    <p:sldLayoutId id="2147483894" r:id="rId2"/>
    <p:sldLayoutId id="2147483895" r:id="rId3"/>
    <p:sldLayoutId id="2147483896" r:id="rId4"/>
    <p:sldLayoutId id="2147483897" r:id="rId5"/>
    <p:sldLayoutId id="2147483898" r:id="rId6"/>
    <p:sldLayoutId id="2147483899" r:id="rId7"/>
    <p:sldLayoutId id="2147483900" r:id="rId8"/>
    <p:sldLayoutId id="2147483901" r:id="rId9"/>
    <p:sldLayoutId id="2147483902" r:id="rId10"/>
    <p:sldLayoutId id="214748390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852631832"/>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34784924"/>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35235434"/>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2117776"/>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869399099"/>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233055522"/>
      </p:ext>
    </p:extLst>
  </p:cSld>
  <p:clrMap bg1="lt1" tx1="dk1" bg2="lt2" tx2="dk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47706260"/>
      </p:ext>
    </p:extLst>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F7072026-5BE6-4690-AEEB-21C32CD20A5D}"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8A61A586-3760-4AAB-BDE0-BD53EDA6ACA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73597762"/>
      </p:ext>
    </p:extLst>
  </p:cSld>
  <p:clrMap bg1="lt1" tx1="dk1" bg2="lt2" tx2="dk2" accent1="accent1" accent2="accent2" accent3="accent3" accent4="accent4" accent5="accent5" accent6="accent6" hlink="hlink" folHlink="folHlink"/>
  <p:sldLayoutIdLst>
    <p:sldLayoutId id="2147483989" r:id="rId1"/>
    <p:sldLayoutId id="2147483990" r:id="rId2"/>
    <p:sldLayoutId id="2147483991" r:id="rId3"/>
    <p:sldLayoutId id="2147483992" r:id="rId4"/>
    <p:sldLayoutId id="2147483993" r:id="rId5"/>
    <p:sldLayoutId id="2147483994" r:id="rId6"/>
    <p:sldLayoutId id="2147483995" r:id="rId7"/>
    <p:sldLayoutId id="2147483996" r:id="rId8"/>
    <p:sldLayoutId id="2147483997" r:id="rId9"/>
    <p:sldLayoutId id="2147483998" r:id="rId10"/>
    <p:sldLayoutId id="214748399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782625620"/>
      </p:ext>
    </p:extLst>
  </p:cSld>
  <p:clrMap bg1="lt1" tx1="dk1" bg2="lt2" tx2="dk2" accent1="accent1" accent2="accent2" accent3="accent3" accent4="accent4" accent5="accent5" accent6="accent6" hlink="hlink" folHlink="folHlink"/>
  <p:sldLayoutIdLst>
    <p:sldLayoutId id="2147484001" r:id="rId1"/>
    <p:sldLayoutId id="2147484002" r:id="rId2"/>
    <p:sldLayoutId id="2147484003" r:id="rId3"/>
    <p:sldLayoutId id="2147484004" r:id="rId4"/>
    <p:sldLayoutId id="2147484005" r:id="rId5"/>
    <p:sldLayoutId id="2147484006" r:id="rId6"/>
    <p:sldLayoutId id="2147484007" r:id="rId7"/>
    <p:sldLayoutId id="2147484008" r:id="rId8"/>
    <p:sldLayoutId id="2147484009" r:id="rId9"/>
    <p:sldLayoutId id="2147484010" r:id="rId10"/>
    <p:sldLayoutId id="214748401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199966839"/>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931409653"/>
      </p:ext>
    </p:extLst>
  </p:cSld>
  <p:clrMap bg1="lt1" tx1="dk1" bg2="lt2" tx2="dk2" accent1="accent1" accent2="accent2" accent3="accent3" accent4="accent4" accent5="accent5" accent6="accent6" hlink="hlink" folHlink="folHlink"/>
  <p:sldLayoutIdLst>
    <p:sldLayoutId id="2147484025" r:id="rId1"/>
    <p:sldLayoutId id="2147484026" r:id="rId2"/>
    <p:sldLayoutId id="2147484027" r:id="rId3"/>
    <p:sldLayoutId id="2147484028" r:id="rId4"/>
    <p:sldLayoutId id="2147484029" r:id="rId5"/>
    <p:sldLayoutId id="2147484030" r:id="rId6"/>
    <p:sldLayoutId id="2147484031" r:id="rId7"/>
    <p:sldLayoutId id="2147484032" r:id="rId8"/>
    <p:sldLayoutId id="2147484033" r:id="rId9"/>
    <p:sldLayoutId id="2147484034" r:id="rId10"/>
    <p:sldLayoutId id="214748403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54683488"/>
      </p:ext>
    </p:extLst>
  </p:cSld>
  <p:clrMap bg1="lt1" tx1="dk1" bg2="lt2" tx2="dk2" accent1="accent1" accent2="accent2" accent3="accent3" accent4="accent4" accent5="accent5" accent6="accent6" hlink="hlink" folHlink="folHlink"/>
  <p:sldLayoutIdLst>
    <p:sldLayoutId id="2147484037"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329630127"/>
      </p:ext>
    </p:extLst>
  </p:cSld>
  <p:clrMap bg1="lt1" tx1="dk1" bg2="lt2" tx2="dk2" accent1="accent1" accent2="accent2" accent3="accent3" accent4="accent4" accent5="accent5" accent6="accent6" hlink="hlink" folHlink="folHlink"/>
  <p:sldLayoutIdLst>
    <p:sldLayoutId id="2147484049" r:id="rId1"/>
    <p:sldLayoutId id="2147484050" r:id="rId2"/>
    <p:sldLayoutId id="2147484051" r:id="rId3"/>
    <p:sldLayoutId id="2147484052" r:id="rId4"/>
    <p:sldLayoutId id="2147484053" r:id="rId5"/>
    <p:sldLayoutId id="2147484054" r:id="rId6"/>
    <p:sldLayoutId id="2147484055" r:id="rId7"/>
    <p:sldLayoutId id="2147484056" r:id="rId8"/>
    <p:sldLayoutId id="2147484057" r:id="rId9"/>
    <p:sldLayoutId id="2147484058" r:id="rId10"/>
    <p:sldLayoutId id="21474840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120005009"/>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65" r:id="rId5"/>
    <p:sldLayoutId id="2147484066" r:id="rId6"/>
    <p:sldLayoutId id="2147484067" r:id="rId7"/>
    <p:sldLayoutId id="2147484068" r:id="rId8"/>
    <p:sldLayoutId id="2147484069" r:id="rId9"/>
    <p:sldLayoutId id="2147484070" r:id="rId10"/>
    <p:sldLayoutId id="21474840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147653826"/>
      </p:ext>
    </p:extLst>
  </p:cSld>
  <p:clrMap bg1="lt1" tx1="dk1" bg2="lt2" tx2="dk2" accent1="accent1" accent2="accent2" accent3="accent3" accent4="accent4" accent5="accent5" accent6="accent6" hlink="hlink" folHlink="folHlink"/>
  <p:sldLayoutIdLst>
    <p:sldLayoutId id="2147484073" r:id="rId1"/>
    <p:sldLayoutId id="2147484074" r:id="rId2"/>
    <p:sldLayoutId id="2147484075" r:id="rId3"/>
    <p:sldLayoutId id="2147484076" r:id="rId4"/>
    <p:sldLayoutId id="2147484077" r:id="rId5"/>
    <p:sldLayoutId id="2147484078" r:id="rId6"/>
    <p:sldLayoutId id="2147484079" r:id="rId7"/>
    <p:sldLayoutId id="2147484080" r:id="rId8"/>
    <p:sldLayoutId id="2147484081" r:id="rId9"/>
    <p:sldLayoutId id="2147484082" r:id="rId10"/>
    <p:sldLayoutId id="21474840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79821184"/>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970230406"/>
      </p:ext>
    </p:extLst>
  </p:cSld>
  <p:clrMap bg1="lt1" tx1="dk1" bg2="lt2" tx2="dk2" accent1="accent1" accent2="accent2" accent3="accent3" accent4="accent4" accent5="accent5" accent6="accent6" hlink="hlink" folHlink="folHlink"/>
  <p:sldLayoutIdLst>
    <p:sldLayoutId id="2147484097" r:id="rId1"/>
    <p:sldLayoutId id="2147484098" r:id="rId2"/>
    <p:sldLayoutId id="2147484099" r:id="rId3"/>
    <p:sldLayoutId id="2147484100" r:id="rId4"/>
    <p:sldLayoutId id="2147484101" r:id="rId5"/>
    <p:sldLayoutId id="2147484102" r:id="rId6"/>
    <p:sldLayoutId id="2147484103" r:id="rId7"/>
    <p:sldLayoutId id="2147484104" r:id="rId8"/>
    <p:sldLayoutId id="2147484105" r:id="rId9"/>
    <p:sldLayoutId id="2147484106" r:id="rId10"/>
    <p:sldLayoutId id="21474841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9273429"/>
      </p:ext>
    </p:extLst>
  </p:cSld>
  <p:clrMap bg1="lt1" tx1="dk1" bg2="lt2" tx2="dk2" accent1="accent1" accent2="accent2" accent3="accent3" accent4="accent4" accent5="accent5" accent6="accent6" hlink="hlink" folHlink="folHlink"/>
  <p:sldLayoutIdLst>
    <p:sldLayoutId id="2147484109" r:id="rId1"/>
    <p:sldLayoutId id="2147484110" r:id="rId2"/>
    <p:sldLayoutId id="2147484111" r:id="rId3"/>
    <p:sldLayoutId id="2147484112" r:id="rId4"/>
    <p:sldLayoutId id="2147484113" r:id="rId5"/>
    <p:sldLayoutId id="2147484114" r:id="rId6"/>
    <p:sldLayoutId id="2147484115" r:id="rId7"/>
    <p:sldLayoutId id="2147484116" r:id="rId8"/>
    <p:sldLayoutId id="2147484117" r:id="rId9"/>
    <p:sldLayoutId id="2147484118" r:id="rId10"/>
    <p:sldLayoutId id="21474841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411861631"/>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11852742"/>
      </p:ext>
    </p:extLst>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E342309B-AEA8-413A-81D2-46452C28E749}"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47F21D82-8AB0-4D22-9A44-E753B5BDC4C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249255850"/>
      </p:ext>
    </p:extLst>
  </p:cSld>
  <p:clrMap bg1="lt1" tx1="dk1" bg2="lt2" tx2="dk2" accent1="accent1" accent2="accent2" accent3="accent3" accent4="accent4" accent5="accent5" accent6="accent6" hlink="hlink" folHlink="folHlink"/>
  <p:sldLayoutIdLst>
    <p:sldLayoutId id="2147484145" r:id="rId1"/>
    <p:sldLayoutId id="2147484146" r:id="rId2"/>
    <p:sldLayoutId id="2147484147" r:id="rId3"/>
    <p:sldLayoutId id="2147484148" r:id="rId4"/>
    <p:sldLayoutId id="2147484149" r:id="rId5"/>
    <p:sldLayoutId id="2147484150" r:id="rId6"/>
    <p:sldLayoutId id="2147484151" r:id="rId7"/>
    <p:sldLayoutId id="2147484152" r:id="rId8"/>
    <p:sldLayoutId id="2147484153" r:id="rId9"/>
    <p:sldLayoutId id="2147484154" r:id="rId10"/>
    <p:sldLayoutId id="214748415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411622920"/>
      </p:ext>
    </p:extLst>
  </p:cSld>
  <p:clrMap bg1="lt1" tx1="dk1" bg2="lt2" tx2="dk2" accent1="accent1" accent2="accent2" accent3="accent3" accent4="accent4" accent5="accent5" accent6="accent6" hlink="hlink" folHlink="folHlink"/>
  <p:sldLayoutIdLst>
    <p:sldLayoutId id="2147484157" r:id="rId1"/>
    <p:sldLayoutId id="2147484158" r:id="rId2"/>
    <p:sldLayoutId id="2147484159" r:id="rId3"/>
    <p:sldLayoutId id="2147484160" r:id="rId4"/>
    <p:sldLayoutId id="2147484161" r:id="rId5"/>
    <p:sldLayoutId id="2147484162" r:id="rId6"/>
    <p:sldLayoutId id="2147484163" r:id="rId7"/>
    <p:sldLayoutId id="2147484164" r:id="rId8"/>
    <p:sldLayoutId id="2147484165" r:id="rId9"/>
    <p:sldLayoutId id="2147484166" r:id="rId10"/>
    <p:sldLayoutId id="214748416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303469663"/>
      </p:ext>
    </p:extLst>
  </p:cSld>
  <p:clrMap bg1="lt1" tx1="dk1" bg2="lt2" tx2="dk2" accent1="accent1" accent2="accent2" accent3="accent3" accent4="accent4" accent5="accent5" accent6="accent6" hlink="hlink" folHlink="folHlink"/>
  <p:sldLayoutIdLst>
    <p:sldLayoutId id="2147484169" r:id="rId1"/>
    <p:sldLayoutId id="2147484170" r:id="rId2"/>
    <p:sldLayoutId id="2147484171" r:id="rId3"/>
    <p:sldLayoutId id="2147484172" r:id="rId4"/>
    <p:sldLayoutId id="2147484173" r:id="rId5"/>
    <p:sldLayoutId id="2147484174" r:id="rId6"/>
    <p:sldLayoutId id="2147484175" r:id="rId7"/>
    <p:sldLayoutId id="2147484176" r:id="rId8"/>
    <p:sldLayoutId id="2147484177" r:id="rId9"/>
    <p:sldLayoutId id="2147484178" r:id="rId10"/>
    <p:sldLayoutId id="214748417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43724162"/>
      </p:ext>
    </p:extLst>
  </p:cSld>
  <p:clrMap bg1="lt1" tx1="dk1" bg2="lt2" tx2="dk2" accent1="accent1" accent2="accent2" accent3="accent3" accent4="accent4" accent5="accent5" accent6="accent6" hlink="hlink" folHlink="folHlink"/>
  <p:sldLayoutIdLst>
    <p:sldLayoutId id="2147484181" r:id="rId1"/>
    <p:sldLayoutId id="2147484182" r:id="rId2"/>
    <p:sldLayoutId id="2147484183" r:id="rId3"/>
    <p:sldLayoutId id="2147484184" r:id="rId4"/>
    <p:sldLayoutId id="2147484185" r:id="rId5"/>
    <p:sldLayoutId id="2147484186" r:id="rId6"/>
    <p:sldLayoutId id="2147484187" r:id="rId7"/>
    <p:sldLayoutId id="2147484188" r:id="rId8"/>
    <p:sldLayoutId id="2147484189" r:id="rId9"/>
    <p:sldLayoutId id="2147484190" r:id="rId10"/>
    <p:sldLayoutId id="214748419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2DCA0B4A-FA30-4CD1-9384-52F6456EEEF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E0F367FA-F46C-4C32-9A67-C6608A22C7E1}"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021893133"/>
      </p:ext>
    </p:extLst>
  </p:cSld>
  <p:clrMap bg1="lt1" tx1="dk1" bg2="lt2" tx2="dk2" accent1="accent1" accent2="accent2" accent3="accent3" accent4="accent4" accent5="accent5" accent6="accent6" hlink="hlink" folHlink="folHlink"/>
  <p:sldLayoutIdLst>
    <p:sldLayoutId id="2147484193" r:id="rId1"/>
    <p:sldLayoutId id="2147484194" r:id="rId2"/>
    <p:sldLayoutId id="2147484195" r:id="rId3"/>
    <p:sldLayoutId id="2147484196" r:id="rId4"/>
    <p:sldLayoutId id="2147484197" r:id="rId5"/>
    <p:sldLayoutId id="2147484198" r:id="rId6"/>
    <p:sldLayoutId id="2147484199" r:id="rId7"/>
    <p:sldLayoutId id="2147484200" r:id="rId8"/>
    <p:sldLayoutId id="2147484201" r:id="rId9"/>
    <p:sldLayoutId id="2147484202" r:id="rId10"/>
    <p:sldLayoutId id="214748420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31604624"/>
      </p:ext>
    </p:extLst>
  </p:cSld>
  <p:clrMap bg1="lt1" tx1="dk1" bg2="lt2" tx2="dk2" accent1="accent1" accent2="accent2" accent3="accent3" accent4="accent4" accent5="accent5" accent6="accent6" hlink="hlink" folHlink="folHlink"/>
  <p:sldLayoutIdLst>
    <p:sldLayoutId id="2147484205" r:id="rId1"/>
    <p:sldLayoutId id="2147484206" r:id="rId2"/>
    <p:sldLayoutId id="2147484207" r:id="rId3"/>
    <p:sldLayoutId id="2147484208" r:id="rId4"/>
    <p:sldLayoutId id="2147484209" r:id="rId5"/>
    <p:sldLayoutId id="2147484210" r:id="rId6"/>
    <p:sldLayoutId id="2147484211" r:id="rId7"/>
    <p:sldLayoutId id="2147484212" r:id="rId8"/>
    <p:sldLayoutId id="2147484213" r:id="rId9"/>
    <p:sldLayoutId id="2147484214" r:id="rId10"/>
    <p:sldLayoutId id="214748421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2658878185"/>
      </p:ext>
    </p:extLst>
  </p:cSld>
  <p:clrMap bg1="lt1" tx1="dk1" bg2="lt2" tx2="dk2" accent1="accent1" accent2="accent2" accent3="accent3" accent4="accent4" accent5="accent5" accent6="accent6" hlink="hlink" folHlink="folHlink"/>
  <p:sldLayoutIdLst>
    <p:sldLayoutId id="2147484217" r:id="rId1"/>
    <p:sldLayoutId id="2147484218" r:id="rId2"/>
    <p:sldLayoutId id="2147484219" r:id="rId3"/>
    <p:sldLayoutId id="2147484220" r:id="rId4"/>
    <p:sldLayoutId id="2147484221" r:id="rId5"/>
    <p:sldLayoutId id="2147484222" r:id="rId6"/>
    <p:sldLayoutId id="2147484223" r:id="rId7"/>
    <p:sldLayoutId id="2147484224" r:id="rId8"/>
    <p:sldLayoutId id="2147484225" r:id="rId9"/>
    <p:sldLayoutId id="2147484226" r:id="rId10"/>
    <p:sldLayoutId id="214748422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827723143"/>
      </p:ext>
    </p:extLst>
  </p:cSld>
  <p:clrMap bg1="lt1" tx1="dk1" bg2="lt2" tx2="dk2" accent1="accent1" accent2="accent2" accent3="accent3" accent4="accent4" accent5="accent5" accent6="accent6" hlink="hlink" folHlink="folHlink"/>
  <p:sldLayoutIdLst>
    <p:sldLayoutId id="2147484229" r:id="rId1"/>
    <p:sldLayoutId id="2147484230" r:id="rId2"/>
    <p:sldLayoutId id="2147484231" r:id="rId3"/>
    <p:sldLayoutId id="2147484232" r:id="rId4"/>
    <p:sldLayoutId id="2147484233" r:id="rId5"/>
    <p:sldLayoutId id="2147484234" r:id="rId6"/>
    <p:sldLayoutId id="2147484235" r:id="rId7"/>
    <p:sldLayoutId id="2147484236" r:id="rId8"/>
    <p:sldLayoutId id="2147484237" r:id="rId9"/>
    <p:sldLayoutId id="2147484238" r:id="rId10"/>
    <p:sldLayoutId id="214748423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93491621"/>
      </p:ext>
    </p:extLst>
  </p:cSld>
  <p:clrMap bg1="lt1" tx1="dk1" bg2="lt2" tx2="dk2" accent1="accent1" accent2="accent2" accent3="accent3" accent4="accent4" accent5="accent5" accent6="accent6" hlink="hlink" folHlink="folHlink"/>
  <p:sldLayoutIdLst>
    <p:sldLayoutId id="2147484241" r:id="rId1"/>
    <p:sldLayoutId id="2147484242" r:id="rId2"/>
    <p:sldLayoutId id="2147484243" r:id="rId3"/>
    <p:sldLayoutId id="2147484244" r:id="rId4"/>
    <p:sldLayoutId id="2147484245" r:id="rId5"/>
    <p:sldLayoutId id="2147484246" r:id="rId6"/>
    <p:sldLayoutId id="2147484247" r:id="rId7"/>
    <p:sldLayoutId id="2147484248" r:id="rId8"/>
    <p:sldLayoutId id="2147484249" r:id="rId9"/>
    <p:sldLayoutId id="2147484250" r:id="rId10"/>
    <p:sldLayoutId id="21474842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507388442"/>
      </p:ext>
    </p:extLst>
  </p:cSld>
  <p:clrMap bg1="lt1" tx1="dk1" bg2="lt2" tx2="dk2" accent1="accent1" accent2="accent2" accent3="accent3" accent4="accent4" accent5="accent5" accent6="accent6" hlink="hlink" folHlink="folHlink"/>
  <p:sldLayoutIdLst>
    <p:sldLayoutId id="2147484253" r:id="rId1"/>
    <p:sldLayoutId id="2147484254" r:id="rId2"/>
    <p:sldLayoutId id="2147484255" r:id="rId3"/>
    <p:sldLayoutId id="2147484256" r:id="rId4"/>
    <p:sldLayoutId id="2147484257" r:id="rId5"/>
    <p:sldLayoutId id="2147484258" r:id="rId6"/>
    <p:sldLayoutId id="2147484259" r:id="rId7"/>
    <p:sldLayoutId id="2147484260" r:id="rId8"/>
    <p:sldLayoutId id="2147484261" r:id="rId9"/>
    <p:sldLayoutId id="2147484262" r:id="rId10"/>
    <p:sldLayoutId id="214748426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1597642187"/>
      </p:ext>
    </p:extLst>
  </p:cSld>
  <p:clrMap bg1="lt1" tx1="dk1" bg2="lt2" tx2="dk2" accent1="accent1" accent2="accent2" accent3="accent3" accent4="accent4" accent5="accent5" accent6="accent6" hlink="hlink" folHlink="folHlink"/>
  <p:sldLayoutIdLst>
    <p:sldLayoutId id="2147484265" r:id="rId1"/>
    <p:sldLayoutId id="2147484266" r:id="rId2"/>
    <p:sldLayoutId id="2147484267" r:id="rId3"/>
    <p:sldLayoutId id="2147484268" r:id="rId4"/>
    <p:sldLayoutId id="2147484269" r:id="rId5"/>
    <p:sldLayoutId id="2147484270" r:id="rId6"/>
    <p:sldLayoutId id="2147484271" r:id="rId7"/>
    <p:sldLayoutId id="2147484272" r:id="rId8"/>
    <p:sldLayoutId id="2147484273" r:id="rId9"/>
    <p:sldLayoutId id="2147484274" r:id="rId10"/>
    <p:sldLayoutId id="214748427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784446931"/>
      </p:ext>
    </p:extLst>
  </p:cSld>
  <p:clrMap bg1="lt1" tx1="dk1" bg2="lt2" tx2="dk2" accent1="accent1" accent2="accent2" accent3="accent3" accent4="accent4" accent5="accent5" accent6="accent6" hlink="hlink" folHlink="folHlink"/>
  <p:sldLayoutIdLst>
    <p:sldLayoutId id="2147484277" r:id="rId1"/>
    <p:sldLayoutId id="2147484278" r:id="rId2"/>
    <p:sldLayoutId id="2147484279" r:id="rId3"/>
    <p:sldLayoutId id="2147484280" r:id="rId4"/>
    <p:sldLayoutId id="2147484281" r:id="rId5"/>
    <p:sldLayoutId id="2147484282" r:id="rId6"/>
    <p:sldLayoutId id="2147484283" r:id="rId7"/>
    <p:sldLayoutId id="2147484284" r:id="rId8"/>
    <p:sldLayoutId id="2147484285" r:id="rId9"/>
    <p:sldLayoutId id="2147484286" r:id="rId10"/>
    <p:sldLayoutId id="214748428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405299613"/>
      </p:ext>
    </p:extLst>
  </p:cSld>
  <p:clrMap bg1="lt1" tx1="dk1" bg2="lt2" tx2="dk2" accent1="accent1" accent2="accent2" accent3="accent3" accent4="accent4" accent5="accent5" accent6="accent6" hlink="hlink" folHlink="folHlink"/>
  <p:sldLayoutIdLst>
    <p:sldLayoutId id="2147484289" r:id="rId1"/>
    <p:sldLayoutId id="2147484290" r:id="rId2"/>
    <p:sldLayoutId id="2147484291" r:id="rId3"/>
    <p:sldLayoutId id="2147484292" r:id="rId4"/>
    <p:sldLayoutId id="2147484293" r:id="rId5"/>
    <p:sldLayoutId id="2147484294" r:id="rId6"/>
    <p:sldLayoutId id="2147484295" r:id="rId7"/>
    <p:sldLayoutId id="2147484296" r:id="rId8"/>
    <p:sldLayoutId id="2147484297" r:id="rId9"/>
    <p:sldLayoutId id="2147484298" r:id="rId10"/>
    <p:sldLayoutId id="214748429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657887308"/>
      </p:ext>
    </p:extLst>
  </p:cSld>
  <p:clrMap bg1="lt1" tx1="dk1" bg2="lt2" tx2="dk2" accent1="accent1" accent2="accent2" accent3="accent3" accent4="accent4" accent5="accent5" accent6="accent6" hlink="hlink" folHlink="folHlink"/>
  <p:sldLayoutIdLst>
    <p:sldLayoutId id="2147484301" r:id="rId1"/>
    <p:sldLayoutId id="2147484302" r:id="rId2"/>
    <p:sldLayoutId id="2147484303" r:id="rId3"/>
    <p:sldLayoutId id="2147484304" r:id="rId4"/>
    <p:sldLayoutId id="2147484305" r:id="rId5"/>
    <p:sldLayoutId id="2147484306" r:id="rId6"/>
    <p:sldLayoutId id="2147484307" r:id="rId7"/>
    <p:sldLayoutId id="2147484308" r:id="rId8"/>
    <p:sldLayoutId id="2147484309" r:id="rId9"/>
    <p:sldLayoutId id="2147484310" r:id="rId10"/>
    <p:sldLayoutId id="214748431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3151435610"/>
      </p:ext>
    </p:extLst>
  </p:cSld>
  <p:clrMap bg1="lt1" tx1="dk1" bg2="lt2" tx2="dk2" accent1="accent1" accent2="accent2" accent3="accent3" accent4="accent4" accent5="accent5" accent6="accent6" hlink="hlink" folHlink="folHlink"/>
  <p:sldLayoutIdLst>
    <p:sldLayoutId id="2147484313" r:id="rId1"/>
    <p:sldLayoutId id="2147484314" r:id="rId2"/>
    <p:sldLayoutId id="2147484315" r:id="rId3"/>
    <p:sldLayoutId id="2147484316" r:id="rId4"/>
    <p:sldLayoutId id="2147484317" r:id="rId5"/>
    <p:sldLayoutId id="2147484318" r:id="rId6"/>
    <p:sldLayoutId id="2147484319" r:id="rId7"/>
    <p:sldLayoutId id="2147484320" r:id="rId8"/>
    <p:sldLayoutId id="2147484321" r:id="rId9"/>
    <p:sldLayoutId id="2147484322" r:id="rId10"/>
    <p:sldLayoutId id="214748432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8DD9F9FE-8E83-4E18-960A-E962C281DF04}" type="datetimeFigureOut">
              <a:rPr lang="en-US" smtClean="0">
                <a:solidFill>
                  <a:prstClr val="black">
                    <a:tint val="75000"/>
                  </a:prstClr>
                </a:solidFill>
              </a:rPr>
              <a:pPr defTabSz="685800"/>
              <a:t>7/23/2019</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6779ABF8-E9A7-448E-8D4B-80A2126142B2}" type="slidenum">
              <a:rPr lang="en-US" smtClean="0">
                <a:solidFill>
                  <a:prstClr val="black">
                    <a:tint val="75000"/>
                  </a:prstClr>
                </a:solidFill>
              </a:rPr>
              <a:pPr defTabSz="685800"/>
              <a:t>‹#›</a:t>
            </a:fld>
            <a:endParaRPr lang="en-US">
              <a:solidFill>
                <a:prstClr val="black">
                  <a:tint val="75000"/>
                </a:prstClr>
              </a:solidFill>
            </a:endParaRPr>
          </a:p>
        </p:txBody>
      </p:sp>
    </p:spTree>
    <p:extLst>
      <p:ext uri="{BB962C8B-B14F-4D97-AF65-F5344CB8AC3E}">
        <p14:creationId xmlns:p14="http://schemas.microsoft.com/office/powerpoint/2010/main" val="547606546"/>
      </p:ext>
    </p:extLst>
  </p:cSld>
  <p:clrMap bg1="lt1" tx1="dk1" bg2="lt2" tx2="dk2" accent1="accent1" accent2="accent2" accent3="accent3" accent4="accent4" accent5="accent5" accent6="accent6" hlink="hlink" folHlink="folHlink"/>
  <p:sldLayoutIdLst>
    <p:sldLayoutId id="2147484325" r:id="rId1"/>
    <p:sldLayoutId id="2147484326" r:id="rId2"/>
    <p:sldLayoutId id="2147484327" r:id="rId3"/>
    <p:sldLayoutId id="2147484328" r:id="rId4"/>
    <p:sldLayoutId id="2147484329" r:id="rId5"/>
    <p:sldLayoutId id="2147484330" r:id="rId6"/>
    <p:sldLayoutId id="2147484331" r:id="rId7"/>
    <p:sldLayoutId id="2147484332" r:id="rId8"/>
    <p:sldLayoutId id="2147484333" r:id="rId9"/>
    <p:sldLayoutId id="2147484334" r:id="rId10"/>
    <p:sldLayoutId id="214748433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hyperlink" Target="http://kbbi.kemdikbud.go.id/" TargetMode="External"/><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2" Type="http://schemas.openxmlformats.org/officeDocument/2006/relationships/hyperlink" Target="http://badanbahasa.kemdikbud.go.id/kbbi/index.php" TargetMode="External"/><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2" Type="http://schemas.openxmlformats.org/officeDocument/2006/relationships/hyperlink" Target="http://www.hukumonline.com/pusatdata/detail/349/nprt/572/uu-no-36-tahun-1999-telekomunikasi" TargetMode="External"/><Relationship Id="rId1" Type="http://schemas.openxmlformats.org/officeDocument/2006/relationships/slideLayout" Target="../slideLayouts/slideLayout5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http://indonetwork.co.id/pdimage/67/504067_voicerecorderwatch_small.jpg" TargetMode="Externa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1.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18.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29.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5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6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7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9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1.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17.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28.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39.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50.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6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6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7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8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0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0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1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2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3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4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5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5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60.xml"/></Relationships>
</file>

<file path=ppt/slides/_rels/slide6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71.xml"/></Relationships>
</file>

<file path=ppt/slides/_rels/slide6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82.xml"/></Relationships>
</file>

<file path=ppt/slides/_rels/slide6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93.xml"/></Relationships>
</file>

<file path=ppt/slides/_rels/slide6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504.xml"/></Relationships>
</file>

<file path=ppt/slides/_rels/slide6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515.xml"/></Relationships>
</file>

<file path=ppt/slides/_rels/slide6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526.xml"/></Relationships>
</file>

<file path=ppt/slides/_rels/slide6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537.xml"/></Relationships>
</file>

<file path=ppt/slides/_rels/slide7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48.xml"/></Relationships>
</file>

<file path=ppt/slides/_rels/slide7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59.xml"/></Relationships>
</file>

<file path=ppt/slides/_rels/slide7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570.xml"/></Relationships>
</file>

<file path=ppt/slides/_rels/slide7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581.xml"/></Relationships>
</file>

<file path=ppt/slides/_rels/slide7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592.xml"/></Relationships>
</file>

<file path=ppt/slides/_rels/slide7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03.xml"/></Relationships>
</file>

<file path=ppt/slides/_rels/slide7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14.xml"/></Relationships>
</file>

<file path=ppt/slides/_rels/slide7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s://www.facebook.com/help/405183566203254/"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jpe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oktrin of Intelijen.jpg"/>
          <p:cNvPicPr>
            <a:picLocks noChangeAspect="1"/>
          </p:cNvPicPr>
          <p:nvPr/>
        </p:nvPicPr>
        <p:blipFill>
          <a:blip r:embed="rId2"/>
          <a:srcRect/>
          <a:stretch>
            <a:fillRect/>
          </a:stretch>
        </p:blipFill>
        <p:spPr bwMode="auto">
          <a:xfrm>
            <a:off x="3727987" y="88453"/>
            <a:ext cx="1970595" cy="1839220"/>
          </a:xfrm>
          <a:prstGeom prst="rect">
            <a:avLst/>
          </a:prstGeom>
          <a:noFill/>
          <a:ln w="9525">
            <a:noFill/>
            <a:miter lim="800000"/>
            <a:headEnd/>
            <a:tailEnd/>
          </a:ln>
        </p:spPr>
      </p:pic>
      <p:sp>
        <p:nvSpPr>
          <p:cNvPr id="4" name="AutoShape 2" descr="Hasil gambar untuk gambar badan karantina pertanian"/>
          <p:cNvSpPr>
            <a:spLocks noChangeAspect="1" noChangeArrowheads="1"/>
          </p:cNvSpPr>
          <p:nvPr/>
        </p:nvSpPr>
        <p:spPr bwMode="auto">
          <a:xfrm>
            <a:off x="155575" y="-639763"/>
            <a:ext cx="1409700" cy="1343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asil gambar untuk gambar badan karantina pertanian"/>
          <p:cNvSpPr>
            <a:spLocks noChangeAspect="1" noChangeArrowheads="1"/>
          </p:cNvSpPr>
          <p:nvPr/>
        </p:nvSpPr>
        <p:spPr bwMode="auto">
          <a:xfrm>
            <a:off x="307975" y="-487363"/>
            <a:ext cx="1409700" cy="1343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asil gambar untuk gambar badan karantina pertanian"/>
          <p:cNvSpPr>
            <a:spLocks noChangeAspect="1" noChangeArrowheads="1"/>
          </p:cNvSpPr>
          <p:nvPr/>
        </p:nvSpPr>
        <p:spPr bwMode="auto">
          <a:xfrm>
            <a:off x="460375" y="-334963"/>
            <a:ext cx="1409700" cy="1343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TextBox 11"/>
          <p:cNvSpPr txBox="1"/>
          <p:nvPr/>
        </p:nvSpPr>
        <p:spPr>
          <a:xfrm>
            <a:off x="2644020" y="5221069"/>
            <a:ext cx="3667992" cy="646331"/>
          </a:xfrm>
          <a:prstGeom prst="rect">
            <a:avLst/>
          </a:prstGeom>
          <a:noFill/>
        </p:spPr>
        <p:txBody>
          <a:bodyPr wrap="none" rtlCol="0">
            <a:spAutoFit/>
          </a:bodyPr>
          <a:lstStyle/>
          <a:p>
            <a:pPr algn="ctr"/>
            <a:r>
              <a:rPr lang="en-US" dirty="0" err="1"/>
              <a:t>Oleh</a:t>
            </a:r>
            <a:r>
              <a:rPr lang="en-US" dirty="0"/>
              <a:t> :</a:t>
            </a:r>
          </a:p>
          <a:p>
            <a:pPr algn="ctr"/>
            <a:r>
              <a:rPr lang="en-US" b="1" dirty="0"/>
              <a:t>TIM ALSUS PUSDIK INTELKAM POLRI</a:t>
            </a:r>
          </a:p>
        </p:txBody>
      </p:sp>
      <p:sp>
        <p:nvSpPr>
          <p:cNvPr id="11" name="Rectangle 10"/>
          <p:cNvSpPr/>
          <p:nvPr/>
        </p:nvSpPr>
        <p:spPr>
          <a:xfrm>
            <a:off x="2633229" y="1990074"/>
            <a:ext cx="4160113" cy="132343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000" b="1" spc="50" dirty="0">
                <a:ln w="11430"/>
                <a:solidFill>
                  <a:srgbClr val="FFFF00"/>
                </a:solidFill>
                <a:effectLst>
                  <a:glow rad="228600">
                    <a:schemeClr val="accent5">
                      <a:satMod val="175000"/>
                      <a:alpha val="40000"/>
                    </a:schemeClr>
                  </a:glow>
                  <a:outerShdw blurRad="76200" dist="50800" dir="5400000" algn="tl" rotWithShape="0">
                    <a:srgbClr val="000000">
                      <a:alpha val="65000"/>
                    </a:srgbClr>
                  </a:outerShdw>
                </a:effectLst>
              </a:rPr>
              <a:t>PENGENALAN</a:t>
            </a:r>
          </a:p>
          <a:p>
            <a:pPr algn="ctr"/>
            <a:r>
              <a:rPr lang="en-US" sz="4000" b="1" spc="50" dirty="0">
                <a:ln w="11430"/>
                <a:solidFill>
                  <a:srgbClr val="FFFF00"/>
                </a:solidFill>
                <a:effectLst>
                  <a:glow rad="228600">
                    <a:schemeClr val="accent5">
                      <a:satMod val="175000"/>
                      <a:alpha val="40000"/>
                    </a:schemeClr>
                  </a:glow>
                  <a:outerShdw blurRad="76200" dist="50800" dir="5400000" algn="tl" rotWithShape="0">
                    <a:srgbClr val="000000">
                      <a:alpha val="65000"/>
                    </a:srgbClr>
                  </a:outerShdw>
                </a:effectLst>
              </a:rPr>
              <a:t>ALSUS INTELIJEN</a:t>
            </a:r>
          </a:p>
        </p:txBody>
      </p:sp>
    </p:spTree>
    <p:extLst>
      <p:ext uri="{BB962C8B-B14F-4D97-AF65-F5344CB8AC3E}">
        <p14:creationId xmlns:p14="http://schemas.microsoft.com/office/powerpoint/2010/main" val="2735863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18144"/>
            <a:ext cx="8991600" cy="1218265"/>
            <a:chOff x="0" y="18144"/>
            <a:chExt cx="8991600" cy="1218265"/>
          </a:xfrm>
        </p:grpSpPr>
        <p:grpSp>
          <p:nvGrpSpPr>
            <p:cNvPr id="3" name="Group 2"/>
            <p:cNvGrpSpPr/>
            <p:nvPr/>
          </p:nvGrpSpPr>
          <p:grpSpPr>
            <a:xfrm>
              <a:off x="0" y="18144"/>
              <a:ext cx="7724088" cy="1218265"/>
              <a:chOff x="0" y="18144"/>
              <a:chExt cx="7467601" cy="1396234"/>
            </a:xfrm>
          </p:grpSpPr>
          <p:sp>
            <p:nvSpPr>
              <p:cNvPr id="5" name="Round Diagonal Corner Rectangle 4"/>
              <p:cNvSpPr/>
              <p:nvPr/>
            </p:nvSpPr>
            <p:spPr>
              <a:xfrm rot="10800000">
                <a:off x="14285" y="18144"/>
                <a:ext cx="7453316" cy="1396234"/>
              </a:xfrm>
              <a:prstGeom prst="round2DiagRect">
                <a:avLst/>
              </a:prstGeom>
              <a:solidFill>
                <a:schemeClr val="tx1">
                  <a:lumMod val="95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 Diagonal Corner Rectangle 5"/>
              <p:cNvSpPr/>
              <p:nvPr/>
            </p:nvSpPr>
            <p:spPr>
              <a:xfrm rot="10800000">
                <a:off x="0" y="18145"/>
                <a:ext cx="7219156" cy="1218263"/>
              </a:xfrm>
              <a:prstGeom prst="round2DiagRect">
                <a:avLst/>
              </a:prstGeom>
              <a:solidFill>
                <a:schemeClr val="accent3">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Doktrin of Intelijen.jpg"/>
            <p:cNvPicPr>
              <a:picLocks noChangeAspect="1"/>
            </p:cNvPicPr>
            <p:nvPr/>
          </p:nvPicPr>
          <p:blipFill>
            <a:blip r:embed="rId2"/>
            <a:srcRect/>
            <a:stretch>
              <a:fillRect/>
            </a:stretch>
          </p:blipFill>
          <p:spPr bwMode="auto">
            <a:xfrm>
              <a:off x="7843830" y="60865"/>
              <a:ext cx="1147770" cy="1071251"/>
            </a:xfrm>
            <a:prstGeom prst="rect">
              <a:avLst/>
            </a:prstGeom>
            <a:noFill/>
            <a:ln w="9525">
              <a:noFill/>
              <a:miter lim="800000"/>
              <a:headEnd/>
              <a:tailEnd/>
            </a:ln>
          </p:spPr>
        </p:pic>
      </p:grpSp>
      <p:sp>
        <p:nvSpPr>
          <p:cNvPr id="7" name="TextBox 6"/>
          <p:cNvSpPr txBox="1"/>
          <p:nvPr/>
        </p:nvSpPr>
        <p:spPr>
          <a:xfrm>
            <a:off x="1066800" y="228600"/>
            <a:ext cx="4652236" cy="646331"/>
          </a:xfrm>
          <a:prstGeom prst="rect">
            <a:avLst/>
          </a:prstGeom>
          <a:noFill/>
        </p:spPr>
        <p:txBody>
          <a:bodyPr wrap="none" rtlCol="0">
            <a:spAutoFit/>
          </a:bodyPr>
          <a:lstStyle/>
          <a:p>
            <a:r>
              <a:rPr lang="en-US" sz="3600" b="1" dirty="0">
                <a:solidFill>
                  <a:schemeClr val="tx2">
                    <a:lumMod val="25000"/>
                  </a:schemeClr>
                </a:solidFill>
                <a:latin typeface="Arial Rounded MT Bold" pitchFamily="34" charset="0"/>
              </a:rPr>
              <a:t>FUNGSI  INTELIJEN</a:t>
            </a:r>
          </a:p>
        </p:txBody>
      </p:sp>
      <p:graphicFrame>
        <p:nvGraphicFramePr>
          <p:cNvPr id="10" name="Diagram 9"/>
          <p:cNvGraphicFramePr/>
          <p:nvPr>
            <p:extLst>
              <p:ext uri="{D42A27DB-BD31-4B8C-83A1-F6EECF244321}">
                <p14:modId xmlns:p14="http://schemas.microsoft.com/office/powerpoint/2010/main" val="386908817"/>
              </p:ext>
            </p:extLst>
          </p:nvPr>
        </p:nvGraphicFramePr>
        <p:xfrm>
          <a:off x="-1143000" y="1371600"/>
          <a:ext cx="5334000" cy="3108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Right Arrow 10"/>
          <p:cNvSpPr/>
          <p:nvPr/>
        </p:nvSpPr>
        <p:spPr>
          <a:xfrm>
            <a:off x="3511658" y="3352800"/>
            <a:ext cx="1828800"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DIDUKUNG</a:t>
            </a:r>
          </a:p>
        </p:txBody>
      </p:sp>
      <p:sp>
        <p:nvSpPr>
          <p:cNvPr id="12" name="Oval 11"/>
          <p:cNvSpPr/>
          <p:nvPr/>
        </p:nvSpPr>
        <p:spPr>
          <a:xfrm>
            <a:off x="5562600" y="2895600"/>
            <a:ext cx="2281230" cy="152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PERALATAN </a:t>
            </a:r>
          </a:p>
          <a:p>
            <a:pPr algn="ctr"/>
            <a:r>
              <a:rPr lang="en-US" dirty="0"/>
              <a:t>KHUSUS</a:t>
            </a:r>
          </a:p>
        </p:txBody>
      </p:sp>
      <p:sp>
        <p:nvSpPr>
          <p:cNvPr id="13" name="Text Box 5"/>
          <p:cNvSpPr txBox="1">
            <a:spLocks noChangeArrowheads="1"/>
          </p:cNvSpPr>
          <p:nvPr/>
        </p:nvSpPr>
        <p:spPr bwMode="auto">
          <a:xfrm>
            <a:off x="1071538" y="5514819"/>
            <a:ext cx="6858000" cy="1200329"/>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FF0000"/>
            </a:solidFill>
          </a:ln>
          <a:extLst/>
        </p:spPr>
        <p:txBody>
          <a:bodyPr wrap="square">
            <a:spAutoFit/>
          </a:bodyPr>
          <a:lstStyle>
            <a:lvl1pPr marL="342900" indent="-342900">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algn="just">
              <a:spcBef>
                <a:spcPct val="50000"/>
              </a:spcBef>
            </a:pPr>
            <a:r>
              <a:rPr lang="en-US" b="1" i="1" dirty="0" err="1">
                <a:solidFill>
                  <a:srgbClr val="FF0000"/>
                </a:solidFill>
                <a:cs typeface="Arial" charset="0"/>
              </a:rPr>
              <a:t>Alat</a:t>
            </a:r>
            <a:r>
              <a:rPr lang="en-US" b="1" i="1" dirty="0">
                <a:solidFill>
                  <a:srgbClr val="FF0000"/>
                </a:solidFill>
                <a:cs typeface="Arial" charset="0"/>
              </a:rPr>
              <a:t> </a:t>
            </a:r>
            <a:r>
              <a:rPr lang="en-US" b="1" i="1" dirty="0" err="1">
                <a:solidFill>
                  <a:srgbClr val="FF0000"/>
                </a:solidFill>
                <a:cs typeface="Arial" charset="0"/>
              </a:rPr>
              <a:t>Khusus</a:t>
            </a:r>
            <a:r>
              <a:rPr lang="en-US" b="1" i="1" dirty="0">
                <a:solidFill>
                  <a:srgbClr val="FF0000"/>
                </a:solidFill>
                <a:cs typeface="Arial" charset="0"/>
              </a:rPr>
              <a:t> </a:t>
            </a:r>
            <a:r>
              <a:rPr lang="en-US" b="1" i="1" dirty="0" err="1">
                <a:solidFill>
                  <a:srgbClr val="FF0000"/>
                </a:solidFill>
                <a:cs typeface="Arial" charset="0"/>
              </a:rPr>
              <a:t>Intelijen</a:t>
            </a:r>
            <a:r>
              <a:rPr lang="en-US" b="1" dirty="0">
                <a:solidFill>
                  <a:srgbClr val="FF0000"/>
                </a:solidFill>
                <a:cs typeface="Arial" charset="0"/>
              </a:rPr>
              <a:t> </a:t>
            </a:r>
            <a:r>
              <a:rPr lang="en-US" b="1" dirty="0" err="1">
                <a:solidFill>
                  <a:srgbClr val="FF0000"/>
                </a:solidFill>
                <a:cs typeface="Arial" charset="0"/>
              </a:rPr>
              <a:t>adalah</a:t>
            </a:r>
            <a:r>
              <a:rPr lang="en-US" b="1" dirty="0">
                <a:solidFill>
                  <a:srgbClr val="FF0000"/>
                </a:solidFill>
                <a:cs typeface="Arial" charset="0"/>
              </a:rPr>
              <a:t> </a:t>
            </a:r>
            <a:r>
              <a:rPr lang="en-US" b="1" dirty="0" err="1">
                <a:solidFill>
                  <a:srgbClr val="FF0000"/>
                </a:solidFill>
                <a:cs typeface="Arial" charset="0"/>
              </a:rPr>
              <a:t>semua</a:t>
            </a:r>
            <a:r>
              <a:rPr lang="en-US" b="1" dirty="0">
                <a:solidFill>
                  <a:srgbClr val="FF0000"/>
                </a:solidFill>
                <a:cs typeface="Arial" charset="0"/>
              </a:rPr>
              <a:t> </a:t>
            </a:r>
            <a:r>
              <a:rPr lang="en-US" b="1" dirty="0" err="1">
                <a:solidFill>
                  <a:srgbClr val="FF0000"/>
                </a:solidFill>
                <a:cs typeface="Arial" charset="0"/>
              </a:rPr>
              <a:t>bentuk</a:t>
            </a:r>
            <a:r>
              <a:rPr lang="en-US" b="1" dirty="0">
                <a:solidFill>
                  <a:srgbClr val="FF0000"/>
                </a:solidFill>
                <a:cs typeface="Arial" charset="0"/>
              </a:rPr>
              <a:t> </a:t>
            </a:r>
            <a:r>
              <a:rPr lang="en-US" b="1" dirty="0" err="1">
                <a:solidFill>
                  <a:srgbClr val="FF0000"/>
                </a:solidFill>
                <a:cs typeface="Arial" charset="0"/>
              </a:rPr>
              <a:t>alat</a:t>
            </a:r>
            <a:r>
              <a:rPr lang="en-US" b="1" dirty="0">
                <a:solidFill>
                  <a:srgbClr val="FF0000"/>
                </a:solidFill>
                <a:cs typeface="Arial" charset="0"/>
              </a:rPr>
              <a:t> </a:t>
            </a:r>
            <a:r>
              <a:rPr lang="en-US" b="1" dirty="0" err="1">
                <a:solidFill>
                  <a:srgbClr val="FF0000"/>
                </a:solidFill>
                <a:cs typeface="Arial" charset="0"/>
              </a:rPr>
              <a:t>peralatan</a:t>
            </a:r>
            <a:r>
              <a:rPr lang="en-US" b="1" dirty="0">
                <a:solidFill>
                  <a:srgbClr val="FF0000"/>
                </a:solidFill>
                <a:cs typeface="Arial" charset="0"/>
              </a:rPr>
              <a:t>, yang </a:t>
            </a:r>
            <a:r>
              <a:rPr lang="en-US" b="1" dirty="0" err="1">
                <a:solidFill>
                  <a:srgbClr val="FF0000"/>
                </a:solidFill>
                <a:cs typeface="Arial" charset="0"/>
              </a:rPr>
              <a:t>bersifat</a:t>
            </a:r>
            <a:r>
              <a:rPr lang="en-US" b="1" dirty="0">
                <a:solidFill>
                  <a:srgbClr val="FF0000"/>
                </a:solidFill>
                <a:cs typeface="Arial" charset="0"/>
              </a:rPr>
              <a:t> </a:t>
            </a:r>
            <a:r>
              <a:rPr lang="en-US" b="1" dirty="0" err="1">
                <a:solidFill>
                  <a:srgbClr val="FF0000"/>
                </a:solidFill>
                <a:cs typeface="Arial" charset="0"/>
              </a:rPr>
              <a:t>statis</a:t>
            </a:r>
            <a:r>
              <a:rPr lang="en-US" b="1" dirty="0">
                <a:solidFill>
                  <a:srgbClr val="FF0000"/>
                </a:solidFill>
                <a:cs typeface="Arial" charset="0"/>
              </a:rPr>
              <a:t> </a:t>
            </a:r>
            <a:r>
              <a:rPr lang="en-US" b="1" dirty="0" err="1">
                <a:solidFill>
                  <a:srgbClr val="FF0000"/>
                </a:solidFill>
                <a:cs typeface="Arial" charset="0"/>
              </a:rPr>
              <a:t>maupun</a:t>
            </a:r>
            <a:r>
              <a:rPr lang="en-US" b="1" dirty="0">
                <a:solidFill>
                  <a:srgbClr val="FF0000"/>
                </a:solidFill>
                <a:cs typeface="Arial" charset="0"/>
              </a:rPr>
              <a:t> </a:t>
            </a:r>
            <a:r>
              <a:rPr lang="en-US" b="1" dirty="0" err="1">
                <a:solidFill>
                  <a:srgbClr val="FF0000"/>
                </a:solidFill>
                <a:cs typeface="Arial" charset="0"/>
              </a:rPr>
              <a:t>dinamis</a:t>
            </a:r>
            <a:r>
              <a:rPr lang="en-US" b="1" dirty="0">
                <a:solidFill>
                  <a:srgbClr val="FF0000"/>
                </a:solidFill>
                <a:cs typeface="Arial" charset="0"/>
              </a:rPr>
              <a:t> yang </a:t>
            </a:r>
            <a:r>
              <a:rPr lang="en-US" b="1" dirty="0" err="1">
                <a:solidFill>
                  <a:srgbClr val="FF0000"/>
                </a:solidFill>
                <a:cs typeface="Arial" charset="0"/>
              </a:rPr>
              <a:t>berfungsi</a:t>
            </a:r>
            <a:r>
              <a:rPr lang="en-US" b="1" dirty="0">
                <a:solidFill>
                  <a:srgbClr val="FF0000"/>
                </a:solidFill>
                <a:cs typeface="Arial" charset="0"/>
              </a:rPr>
              <a:t> </a:t>
            </a:r>
            <a:r>
              <a:rPr lang="en-US" b="1" dirty="0" err="1">
                <a:solidFill>
                  <a:srgbClr val="FF0000"/>
                </a:solidFill>
                <a:cs typeface="Arial" charset="0"/>
              </a:rPr>
              <a:t>sebagai</a:t>
            </a:r>
            <a:r>
              <a:rPr lang="en-US" b="1" dirty="0">
                <a:solidFill>
                  <a:srgbClr val="FF0000"/>
                </a:solidFill>
                <a:cs typeface="Arial" charset="0"/>
              </a:rPr>
              <a:t> </a:t>
            </a:r>
            <a:r>
              <a:rPr lang="en-US" b="1" dirty="0" err="1">
                <a:solidFill>
                  <a:srgbClr val="FF0000"/>
                </a:solidFill>
                <a:cs typeface="Arial" charset="0"/>
              </a:rPr>
              <a:t>alat</a:t>
            </a:r>
            <a:r>
              <a:rPr lang="en-US" b="1" dirty="0">
                <a:solidFill>
                  <a:srgbClr val="FF0000"/>
                </a:solidFill>
                <a:cs typeface="Arial" charset="0"/>
              </a:rPr>
              <a:t> bantu </a:t>
            </a:r>
            <a:r>
              <a:rPr lang="en-US" b="1" dirty="0" err="1">
                <a:solidFill>
                  <a:srgbClr val="FF0000"/>
                </a:solidFill>
                <a:cs typeface="Arial" charset="0"/>
              </a:rPr>
              <a:t>untuk</a:t>
            </a:r>
            <a:r>
              <a:rPr lang="en-US" b="1" dirty="0">
                <a:solidFill>
                  <a:srgbClr val="FF0000"/>
                </a:solidFill>
                <a:cs typeface="Arial" charset="0"/>
              </a:rPr>
              <a:t> </a:t>
            </a:r>
            <a:r>
              <a:rPr lang="en-US" b="1" dirty="0" err="1">
                <a:solidFill>
                  <a:srgbClr val="FF0000"/>
                </a:solidFill>
                <a:cs typeface="Arial" charset="0"/>
              </a:rPr>
              <a:t>mendukung</a:t>
            </a:r>
            <a:r>
              <a:rPr lang="en-US" b="1" dirty="0">
                <a:solidFill>
                  <a:srgbClr val="FF0000"/>
                </a:solidFill>
                <a:cs typeface="Arial" charset="0"/>
              </a:rPr>
              <a:t> </a:t>
            </a:r>
            <a:r>
              <a:rPr lang="en-US" b="1" dirty="0" err="1">
                <a:solidFill>
                  <a:srgbClr val="FF0000"/>
                </a:solidFill>
                <a:cs typeface="Arial" charset="0"/>
              </a:rPr>
              <a:t>tugas</a:t>
            </a:r>
            <a:r>
              <a:rPr lang="en-US" b="1" dirty="0">
                <a:solidFill>
                  <a:srgbClr val="FF0000"/>
                </a:solidFill>
                <a:cs typeface="Arial" charset="0"/>
              </a:rPr>
              <a:t> </a:t>
            </a:r>
            <a:r>
              <a:rPr lang="en-US" b="1" dirty="0" err="1">
                <a:solidFill>
                  <a:srgbClr val="FF0000"/>
                </a:solidFill>
                <a:cs typeface="Arial" charset="0"/>
              </a:rPr>
              <a:t>intelijen</a:t>
            </a:r>
            <a:r>
              <a:rPr lang="en-US" b="1" dirty="0">
                <a:solidFill>
                  <a:srgbClr val="FF0000"/>
                </a:solidFill>
                <a:cs typeface="Arial" charset="0"/>
              </a:rPr>
              <a:t> </a:t>
            </a:r>
            <a:r>
              <a:rPr lang="en-US" b="1" dirty="0" err="1">
                <a:solidFill>
                  <a:srgbClr val="FF0000"/>
                </a:solidFill>
                <a:cs typeface="Arial" charset="0"/>
              </a:rPr>
              <a:t>baik</a:t>
            </a:r>
            <a:r>
              <a:rPr lang="en-US" b="1" dirty="0">
                <a:solidFill>
                  <a:srgbClr val="FF0000"/>
                </a:solidFill>
                <a:cs typeface="Arial" charset="0"/>
              </a:rPr>
              <a:t> </a:t>
            </a:r>
            <a:r>
              <a:rPr lang="en-US" b="1" dirty="0" err="1">
                <a:solidFill>
                  <a:srgbClr val="FF0000"/>
                </a:solidFill>
                <a:cs typeface="Arial" charset="0"/>
              </a:rPr>
              <a:t>kegiatan</a:t>
            </a:r>
            <a:r>
              <a:rPr lang="en-US" b="1" dirty="0">
                <a:solidFill>
                  <a:srgbClr val="FF0000"/>
                </a:solidFill>
                <a:cs typeface="Arial" charset="0"/>
              </a:rPr>
              <a:t> </a:t>
            </a:r>
            <a:r>
              <a:rPr lang="en-US" b="1" dirty="0" err="1">
                <a:solidFill>
                  <a:srgbClr val="FF0000"/>
                </a:solidFill>
                <a:cs typeface="Arial" charset="0"/>
              </a:rPr>
              <a:t>penyelidikan</a:t>
            </a:r>
            <a:r>
              <a:rPr lang="en-US" b="1" dirty="0">
                <a:solidFill>
                  <a:srgbClr val="FF0000"/>
                </a:solidFill>
                <a:cs typeface="Arial" charset="0"/>
              </a:rPr>
              <a:t>, </a:t>
            </a:r>
            <a:r>
              <a:rPr lang="en-US" b="1" dirty="0" err="1">
                <a:solidFill>
                  <a:srgbClr val="FF0000"/>
                </a:solidFill>
                <a:cs typeface="Arial" charset="0"/>
              </a:rPr>
              <a:t>pengamanan</a:t>
            </a:r>
            <a:r>
              <a:rPr lang="en-US" b="1" dirty="0">
                <a:solidFill>
                  <a:srgbClr val="FF0000"/>
                </a:solidFill>
                <a:cs typeface="Arial" charset="0"/>
              </a:rPr>
              <a:t> </a:t>
            </a:r>
            <a:r>
              <a:rPr lang="en-US" b="1" dirty="0" err="1">
                <a:solidFill>
                  <a:srgbClr val="FF0000"/>
                </a:solidFill>
                <a:cs typeface="Arial" charset="0"/>
              </a:rPr>
              <a:t>dan</a:t>
            </a:r>
            <a:r>
              <a:rPr lang="en-US" b="1" dirty="0">
                <a:solidFill>
                  <a:srgbClr val="FF0000"/>
                </a:solidFill>
                <a:cs typeface="Arial" charset="0"/>
              </a:rPr>
              <a:t> </a:t>
            </a:r>
            <a:r>
              <a:rPr lang="en-US" b="1" dirty="0" err="1">
                <a:solidFill>
                  <a:srgbClr val="FF0000"/>
                </a:solidFill>
                <a:cs typeface="Arial" charset="0"/>
              </a:rPr>
              <a:t>penggalangan</a:t>
            </a:r>
            <a:r>
              <a:rPr lang="en-US" b="1" dirty="0">
                <a:solidFill>
                  <a:srgbClr val="FF0000"/>
                </a:solidFill>
                <a:cs typeface="Arial" charset="0"/>
              </a:rPr>
              <a:t>.</a:t>
            </a:r>
          </a:p>
        </p:txBody>
      </p:sp>
    </p:spTree>
    <p:extLst>
      <p:ext uri="{BB962C8B-B14F-4D97-AF65-F5344CB8AC3E}">
        <p14:creationId xmlns:p14="http://schemas.microsoft.com/office/powerpoint/2010/main" val="3364662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170" y="2152471"/>
            <a:ext cx="2777427" cy="1200329"/>
          </a:xfrm>
          <a:prstGeom prst="rect">
            <a:avLst/>
          </a:prstGeom>
          <a:noFill/>
        </p:spPr>
        <p:txBody>
          <a:bodyPr wrap="none" rtlCol="0">
            <a:spAutoFit/>
          </a:bodyPr>
          <a:lstStyle/>
          <a:p>
            <a:pPr marL="465138" indent="-465138">
              <a:buAutoNum type="alphaLcPeriod"/>
            </a:pPr>
            <a:r>
              <a:rPr lang="en-US" sz="2400" dirty="0" err="1"/>
              <a:t>Alsus</a:t>
            </a:r>
            <a:r>
              <a:rPr lang="en-US" sz="2400" dirty="0"/>
              <a:t> </a:t>
            </a:r>
            <a:r>
              <a:rPr lang="en-US" sz="2400" dirty="0" err="1"/>
              <a:t>deteksi</a:t>
            </a:r>
            <a:endParaRPr lang="en-US" sz="2400" dirty="0"/>
          </a:p>
          <a:p>
            <a:pPr marL="465138" indent="-465138">
              <a:buAutoNum type="alphaLcPeriod"/>
            </a:pPr>
            <a:r>
              <a:rPr lang="en-US" sz="2400" dirty="0" err="1"/>
              <a:t>Alsus</a:t>
            </a:r>
            <a:r>
              <a:rPr lang="en-US" sz="2400" dirty="0"/>
              <a:t> Pam </a:t>
            </a:r>
          </a:p>
          <a:p>
            <a:pPr marL="465138" indent="-465138">
              <a:buAutoNum type="alphaLcPeriod"/>
            </a:pPr>
            <a:r>
              <a:rPr lang="en-US" sz="2400" dirty="0" err="1"/>
              <a:t>Alsus</a:t>
            </a:r>
            <a:r>
              <a:rPr lang="en-US" sz="2400" dirty="0"/>
              <a:t> </a:t>
            </a:r>
            <a:r>
              <a:rPr lang="en-US" sz="2400" dirty="0" err="1"/>
              <a:t>komunikasi</a:t>
            </a:r>
            <a:endParaRPr lang="en-US" sz="2400" dirty="0"/>
          </a:p>
        </p:txBody>
      </p:sp>
      <p:sp>
        <p:nvSpPr>
          <p:cNvPr id="8" name="TextBox 7"/>
          <p:cNvSpPr txBox="1"/>
          <p:nvPr/>
        </p:nvSpPr>
        <p:spPr>
          <a:xfrm>
            <a:off x="292918" y="1538514"/>
            <a:ext cx="4202882" cy="461665"/>
          </a:xfrm>
          <a:prstGeom prst="rect">
            <a:avLst/>
          </a:prstGeom>
          <a:noFill/>
        </p:spPr>
        <p:txBody>
          <a:bodyPr wrap="none" rtlCol="0">
            <a:spAutoFit/>
          </a:bodyPr>
          <a:lstStyle/>
          <a:p>
            <a:r>
              <a:rPr lang="en-US" sz="2400" b="1" dirty="0">
                <a:latin typeface="Arial Rounded MT Bold" pitchFamily="34" charset="0"/>
              </a:rPr>
              <a:t>FUNGSI ALSUS INTELIJEN</a:t>
            </a:r>
          </a:p>
        </p:txBody>
      </p:sp>
      <p:grpSp>
        <p:nvGrpSpPr>
          <p:cNvPr id="9" name="Group 8"/>
          <p:cNvGrpSpPr/>
          <p:nvPr/>
        </p:nvGrpSpPr>
        <p:grpSpPr>
          <a:xfrm>
            <a:off x="0" y="18144"/>
            <a:ext cx="8991600" cy="1218265"/>
            <a:chOff x="0" y="18144"/>
            <a:chExt cx="8991600" cy="1218265"/>
          </a:xfrm>
        </p:grpSpPr>
        <p:grpSp>
          <p:nvGrpSpPr>
            <p:cNvPr id="10" name="Group 9"/>
            <p:cNvGrpSpPr/>
            <p:nvPr/>
          </p:nvGrpSpPr>
          <p:grpSpPr>
            <a:xfrm>
              <a:off x="0" y="18144"/>
              <a:ext cx="7724088" cy="1218265"/>
              <a:chOff x="0" y="18144"/>
              <a:chExt cx="7467601" cy="1396234"/>
            </a:xfrm>
          </p:grpSpPr>
          <p:sp>
            <p:nvSpPr>
              <p:cNvPr id="12" name="Round Diagonal Corner Rectangle 11"/>
              <p:cNvSpPr/>
              <p:nvPr/>
            </p:nvSpPr>
            <p:spPr>
              <a:xfrm rot="10800000">
                <a:off x="14285" y="18144"/>
                <a:ext cx="7453316" cy="1396234"/>
              </a:xfrm>
              <a:prstGeom prst="round2DiagRect">
                <a:avLst/>
              </a:prstGeom>
              <a:solidFill>
                <a:schemeClr val="tx1">
                  <a:lumMod val="95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 Diagonal Corner Rectangle 12"/>
              <p:cNvSpPr/>
              <p:nvPr/>
            </p:nvSpPr>
            <p:spPr>
              <a:xfrm rot="10800000">
                <a:off x="0" y="18145"/>
                <a:ext cx="7219156" cy="1218263"/>
              </a:xfrm>
              <a:prstGeom prst="round2DiagRect">
                <a:avLst/>
              </a:prstGeom>
              <a:solidFill>
                <a:schemeClr val="accent3">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3" descr="Doktrin of Intelijen.jpg"/>
            <p:cNvPicPr>
              <a:picLocks noChangeAspect="1"/>
            </p:cNvPicPr>
            <p:nvPr/>
          </p:nvPicPr>
          <p:blipFill>
            <a:blip r:embed="rId2"/>
            <a:srcRect/>
            <a:stretch>
              <a:fillRect/>
            </a:stretch>
          </p:blipFill>
          <p:spPr bwMode="auto">
            <a:xfrm>
              <a:off x="7843830" y="60865"/>
              <a:ext cx="1147770" cy="1071251"/>
            </a:xfrm>
            <a:prstGeom prst="rect">
              <a:avLst/>
            </a:prstGeom>
            <a:noFill/>
            <a:ln w="9525">
              <a:noFill/>
              <a:miter lim="800000"/>
              <a:headEnd/>
              <a:tailEnd/>
            </a:ln>
          </p:spPr>
        </p:pic>
      </p:grpSp>
      <p:sp>
        <p:nvSpPr>
          <p:cNvPr id="14" name="TextBox 13"/>
          <p:cNvSpPr txBox="1"/>
          <p:nvPr/>
        </p:nvSpPr>
        <p:spPr>
          <a:xfrm>
            <a:off x="762000" y="228600"/>
            <a:ext cx="6163675" cy="646331"/>
          </a:xfrm>
          <a:prstGeom prst="rect">
            <a:avLst/>
          </a:prstGeom>
          <a:noFill/>
        </p:spPr>
        <p:txBody>
          <a:bodyPr wrap="none" rtlCol="0">
            <a:spAutoFit/>
          </a:bodyPr>
          <a:lstStyle/>
          <a:p>
            <a:r>
              <a:rPr lang="en-US" sz="3600" b="1" dirty="0">
                <a:solidFill>
                  <a:schemeClr val="tx2">
                    <a:lumMod val="25000"/>
                  </a:schemeClr>
                </a:solidFill>
                <a:latin typeface="Arial Rounded MT Bold" pitchFamily="34" charset="0"/>
              </a:rPr>
              <a:t>ALAT KHUSUS  INTELIJEN</a:t>
            </a:r>
          </a:p>
        </p:txBody>
      </p:sp>
      <p:sp>
        <p:nvSpPr>
          <p:cNvPr id="15" name="TextBox 14"/>
          <p:cNvSpPr txBox="1"/>
          <p:nvPr/>
        </p:nvSpPr>
        <p:spPr>
          <a:xfrm>
            <a:off x="264888" y="3682163"/>
            <a:ext cx="4903586" cy="461665"/>
          </a:xfrm>
          <a:prstGeom prst="rect">
            <a:avLst/>
          </a:prstGeom>
          <a:noFill/>
        </p:spPr>
        <p:txBody>
          <a:bodyPr wrap="none" rtlCol="0">
            <a:spAutoFit/>
          </a:bodyPr>
          <a:lstStyle/>
          <a:p>
            <a:r>
              <a:rPr lang="en-US" sz="2400" b="1" dirty="0">
                <a:latin typeface="Arial Rounded MT Bold" pitchFamily="34" charset="0"/>
              </a:rPr>
              <a:t>GOLONGAN  ALSUS INTELIJEN</a:t>
            </a:r>
          </a:p>
        </p:txBody>
      </p:sp>
      <p:sp>
        <p:nvSpPr>
          <p:cNvPr id="16" name="TextBox 15"/>
          <p:cNvSpPr txBox="1"/>
          <p:nvPr/>
        </p:nvSpPr>
        <p:spPr>
          <a:xfrm>
            <a:off x="348342" y="4217131"/>
            <a:ext cx="3298403" cy="1938992"/>
          </a:xfrm>
          <a:prstGeom prst="rect">
            <a:avLst/>
          </a:prstGeom>
          <a:noFill/>
        </p:spPr>
        <p:txBody>
          <a:bodyPr wrap="none" rtlCol="0">
            <a:spAutoFit/>
          </a:bodyPr>
          <a:lstStyle/>
          <a:p>
            <a:pPr marL="465138" indent="-465138">
              <a:buAutoNum type="alphaLcPeriod"/>
            </a:pPr>
            <a:r>
              <a:rPr lang="en-US" sz="2400" dirty="0" err="1"/>
              <a:t>Alsus</a:t>
            </a:r>
            <a:r>
              <a:rPr lang="en-US" sz="2400" dirty="0"/>
              <a:t> </a:t>
            </a:r>
            <a:r>
              <a:rPr lang="en-US" sz="2400" dirty="0" err="1"/>
              <a:t>Gol</a:t>
            </a:r>
            <a:r>
              <a:rPr lang="en-US" sz="2400" dirty="0"/>
              <a:t> Audio</a:t>
            </a:r>
          </a:p>
          <a:p>
            <a:pPr marL="465138" indent="-465138">
              <a:buAutoNum type="alphaLcPeriod"/>
            </a:pPr>
            <a:r>
              <a:rPr lang="en-US" sz="2400" dirty="0" err="1"/>
              <a:t>Alsus</a:t>
            </a:r>
            <a:r>
              <a:rPr lang="en-US" sz="2400" dirty="0"/>
              <a:t> </a:t>
            </a:r>
            <a:r>
              <a:rPr lang="en-US" sz="2400" dirty="0" err="1"/>
              <a:t>Gol</a:t>
            </a:r>
            <a:r>
              <a:rPr lang="en-US" sz="2400" dirty="0"/>
              <a:t> Video</a:t>
            </a:r>
          </a:p>
          <a:p>
            <a:pPr marL="465138" indent="-465138">
              <a:buAutoNum type="alphaLcPeriod"/>
            </a:pPr>
            <a:r>
              <a:rPr lang="en-US" sz="2400" dirty="0" err="1"/>
              <a:t>Alsus</a:t>
            </a:r>
            <a:r>
              <a:rPr lang="en-US" sz="2400" dirty="0"/>
              <a:t> </a:t>
            </a:r>
            <a:r>
              <a:rPr lang="en-US" sz="2400" dirty="0" err="1"/>
              <a:t>Gol</a:t>
            </a:r>
            <a:r>
              <a:rPr lang="en-US" sz="2400" dirty="0"/>
              <a:t> A/V</a:t>
            </a:r>
          </a:p>
          <a:p>
            <a:pPr marL="465138" indent="-465138">
              <a:buAutoNum type="alphaLcPeriod"/>
            </a:pPr>
            <a:r>
              <a:rPr lang="en-US" sz="2400" dirty="0" err="1"/>
              <a:t>Alsus</a:t>
            </a:r>
            <a:r>
              <a:rPr lang="en-US" sz="2400" dirty="0"/>
              <a:t> </a:t>
            </a:r>
            <a:r>
              <a:rPr lang="en-US" sz="2400" dirty="0" err="1"/>
              <a:t>Gol</a:t>
            </a:r>
            <a:r>
              <a:rPr lang="en-US" sz="2400" dirty="0"/>
              <a:t> Debugging</a:t>
            </a:r>
          </a:p>
          <a:p>
            <a:pPr marL="465138" indent="-465138">
              <a:buAutoNum type="alphaLcPeriod"/>
            </a:pPr>
            <a:r>
              <a:rPr lang="en-US" sz="2400" dirty="0" err="1"/>
              <a:t>Alsus</a:t>
            </a:r>
            <a:r>
              <a:rPr lang="en-US" sz="2400" dirty="0"/>
              <a:t> </a:t>
            </a:r>
            <a:r>
              <a:rPr lang="en-US" sz="2400" dirty="0" err="1"/>
              <a:t>Gol</a:t>
            </a:r>
            <a:r>
              <a:rPr lang="en-US" sz="2400" dirty="0"/>
              <a:t> </a:t>
            </a:r>
            <a:r>
              <a:rPr lang="en-US" sz="2400" dirty="0" err="1"/>
              <a:t>Komunikasi</a:t>
            </a:r>
            <a:endParaRPr lang="en-US" sz="2400" dirty="0"/>
          </a:p>
        </p:txBody>
      </p:sp>
    </p:spTree>
    <p:extLst>
      <p:ext uri="{BB962C8B-B14F-4D97-AF65-F5344CB8AC3E}">
        <p14:creationId xmlns:p14="http://schemas.microsoft.com/office/powerpoint/2010/main" val="793730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rotWithShape="1">
          <a:blip r:embed="rId2"/>
          <a:srcRect b="2913"/>
          <a:stretch/>
        </p:blipFill>
        <p:spPr bwMode="auto">
          <a:xfrm>
            <a:off x="457200" y="1433286"/>
            <a:ext cx="8304467" cy="3309258"/>
          </a:xfrm>
          <a:prstGeom prst="rect">
            <a:avLst/>
          </a:prstGeom>
          <a:noFill/>
          <a:ln w="9525">
            <a:noFill/>
            <a:miter lim="800000"/>
            <a:headEnd/>
            <a:tailEnd/>
          </a:ln>
          <a:effectLst/>
        </p:spPr>
      </p:pic>
      <p:grpSp>
        <p:nvGrpSpPr>
          <p:cNvPr id="3" name="Group 2"/>
          <p:cNvGrpSpPr/>
          <p:nvPr/>
        </p:nvGrpSpPr>
        <p:grpSpPr>
          <a:xfrm>
            <a:off x="0" y="18144"/>
            <a:ext cx="8991600" cy="1218265"/>
            <a:chOff x="0" y="18144"/>
            <a:chExt cx="8991600" cy="1218265"/>
          </a:xfrm>
        </p:grpSpPr>
        <p:grpSp>
          <p:nvGrpSpPr>
            <p:cNvPr id="4" name="Group 3"/>
            <p:cNvGrpSpPr/>
            <p:nvPr/>
          </p:nvGrpSpPr>
          <p:grpSpPr>
            <a:xfrm>
              <a:off x="0" y="18144"/>
              <a:ext cx="7724088" cy="1218265"/>
              <a:chOff x="0" y="18144"/>
              <a:chExt cx="7467601" cy="1396234"/>
            </a:xfrm>
          </p:grpSpPr>
          <p:sp>
            <p:nvSpPr>
              <p:cNvPr id="6" name="Round Diagonal Corner Rectangle 5"/>
              <p:cNvSpPr/>
              <p:nvPr/>
            </p:nvSpPr>
            <p:spPr>
              <a:xfrm rot="10800000">
                <a:off x="14285" y="18144"/>
                <a:ext cx="7453316" cy="1396234"/>
              </a:xfrm>
              <a:prstGeom prst="round2DiagRect">
                <a:avLst/>
              </a:prstGeom>
              <a:solidFill>
                <a:schemeClr val="tx1">
                  <a:lumMod val="95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 Diagonal Corner Rectangle 6"/>
              <p:cNvSpPr/>
              <p:nvPr/>
            </p:nvSpPr>
            <p:spPr>
              <a:xfrm rot="10800000">
                <a:off x="0" y="18145"/>
                <a:ext cx="7219156" cy="1218263"/>
              </a:xfrm>
              <a:prstGeom prst="round2DiagRect">
                <a:avLst/>
              </a:prstGeom>
              <a:solidFill>
                <a:schemeClr val="accent3">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 descr="Doktrin of Intelijen.jpg"/>
            <p:cNvPicPr>
              <a:picLocks noChangeAspect="1"/>
            </p:cNvPicPr>
            <p:nvPr/>
          </p:nvPicPr>
          <p:blipFill>
            <a:blip r:embed="rId3"/>
            <a:srcRect/>
            <a:stretch>
              <a:fillRect/>
            </a:stretch>
          </p:blipFill>
          <p:spPr bwMode="auto">
            <a:xfrm>
              <a:off x="7843830" y="60865"/>
              <a:ext cx="1147770" cy="1071251"/>
            </a:xfrm>
            <a:prstGeom prst="rect">
              <a:avLst/>
            </a:prstGeom>
            <a:noFill/>
            <a:ln w="9525">
              <a:noFill/>
              <a:miter lim="800000"/>
              <a:headEnd/>
              <a:tailEnd/>
            </a:ln>
          </p:spPr>
        </p:pic>
      </p:grpSp>
      <p:sp>
        <p:nvSpPr>
          <p:cNvPr id="8" name="TextBox 7"/>
          <p:cNvSpPr txBox="1"/>
          <p:nvPr/>
        </p:nvSpPr>
        <p:spPr>
          <a:xfrm>
            <a:off x="351972" y="228600"/>
            <a:ext cx="4252639" cy="646331"/>
          </a:xfrm>
          <a:prstGeom prst="rect">
            <a:avLst/>
          </a:prstGeom>
          <a:noFill/>
        </p:spPr>
        <p:txBody>
          <a:bodyPr wrap="none" rtlCol="0">
            <a:spAutoFit/>
          </a:bodyPr>
          <a:lstStyle/>
          <a:p>
            <a:r>
              <a:rPr lang="en-US" sz="3600" b="1" dirty="0">
                <a:solidFill>
                  <a:schemeClr val="tx2">
                    <a:lumMod val="25000"/>
                  </a:schemeClr>
                </a:solidFill>
                <a:latin typeface="Arial Rounded MT Bold" pitchFamily="34" charset="0"/>
              </a:rPr>
              <a:t>KONDISI SAAT INI</a:t>
            </a:r>
          </a:p>
        </p:txBody>
      </p:sp>
      <p:pic>
        <p:nvPicPr>
          <p:cNvPr id="2050" name="Picture 2" descr="C:\Users\Dell\Downloads\gambar pak tani.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89"/>
          <a:stretch/>
        </p:blipFill>
        <p:spPr bwMode="auto">
          <a:xfrm>
            <a:off x="2933620" y="4891314"/>
            <a:ext cx="1755122" cy="19304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Dell\Downloads\pak tani.jpg"/>
          <p:cNvPicPr>
            <a:picLocks noChangeAspect="1" noChangeArrowheads="1"/>
          </p:cNvPicPr>
          <p:nvPr/>
        </p:nvPicPr>
        <p:blipFill rotWithShape="1">
          <a:blip r:embed="rId5">
            <a:extLst>
              <a:ext uri="{28A0092B-C50C-407E-A947-70E740481C1C}">
                <a14:useLocalDpi xmlns:a14="http://schemas.microsoft.com/office/drawing/2010/main" val="0"/>
              </a:ext>
            </a:extLst>
          </a:blip>
          <a:srcRect l="6200" b="1730"/>
          <a:stretch/>
        </p:blipFill>
        <p:spPr bwMode="auto">
          <a:xfrm>
            <a:off x="4688742" y="4902521"/>
            <a:ext cx="1987830" cy="19079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Dell\Downloads\sosmed.jpg"/>
          <p:cNvPicPr>
            <a:picLocks noChangeAspect="1" noChangeArrowheads="1"/>
          </p:cNvPicPr>
          <p:nvPr/>
        </p:nvPicPr>
        <p:blipFill rotWithShape="1">
          <a:blip r:embed="rId6">
            <a:extLst>
              <a:ext uri="{28A0092B-C50C-407E-A947-70E740481C1C}">
                <a14:useLocalDpi xmlns:a14="http://schemas.microsoft.com/office/drawing/2010/main" val="0"/>
              </a:ext>
            </a:extLst>
          </a:blip>
          <a:srcRect l="11684" t="6762" r="9587" b="6254"/>
          <a:stretch/>
        </p:blipFill>
        <p:spPr bwMode="auto">
          <a:xfrm>
            <a:off x="6680945" y="4902521"/>
            <a:ext cx="2082049" cy="1919193"/>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Dell\Downloads\pertanian.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084" y="4870425"/>
            <a:ext cx="2467428" cy="1964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270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Text Box 5"/>
          <p:cNvSpPr txBox="1">
            <a:spLocks noChangeArrowheads="1"/>
          </p:cNvSpPr>
          <p:nvPr/>
        </p:nvSpPr>
        <p:spPr bwMode="auto">
          <a:xfrm>
            <a:off x="533400" y="457200"/>
            <a:ext cx="4800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omic Sans MS" pitchFamily="66" charset="0"/>
              </a:rPr>
              <a:t>1.   AUDIO SURVEILLANCE SYSTEM</a:t>
            </a:r>
          </a:p>
        </p:txBody>
      </p:sp>
      <p:sp>
        <p:nvSpPr>
          <p:cNvPr id="6150" name="Text Box 6"/>
          <p:cNvSpPr txBox="1">
            <a:spLocks noChangeArrowheads="1"/>
          </p:cNvSpPr>
          <p:nvPr/>
        </p:nvSpPr>
        <p:spPr bwMode="auto">
          <a:xfrm>
            <a:off x="1066800" y="838200"/>
            <a:ext cx="74676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b="1" i="1" cap="all" dirty="0">
                <a:ln w="9000" cmpd="sng">
                  <a:solidFill>
                    <a:schemeClr val="accent4">
                      <a:shade val="50000"/>
                      <a:satMod val="120000"/>
                    </a:schemeClr>
                  </a:solidFill>
                  <a:prstDash val="solid"/>
                </a:ln>
                <a:effectLst>
                  <a:reflection blurRad="12700" stA="28000" endPos="45000" dist="1000" dir="5400000" sy="-100000" algn="bl" rotWithShape="0"/>
                </a:effectLst>
              </a:rPr>
              <a:t>ADALAH JENIS - JENIS ALAT DAN PERALATAN YANG DIPERGUNAKAN DALAM RANGKA </a:t>
            </a:r>
            <a:r>
              <a:rPr lang="id-ID" b="1" i="1" cap="all" dirty="0">
                <a:ln w="9000" cmpd="sng">
                  <a:solidFill>
                    <a:schemeClr val="accent4">
                      <a:shade val="50000"/>
                      <a:satMod val="120000"/>
                    </a:schemeClr>
                  </a:solidFill>
                  <a:prstDash val="solid"/>
                </a:ln>
                <a:effectLst>
                  <a:reflection blurRad="12700" stA="28000" endPos="45000" dist="1000" dir="5400000" sy="-100000" algn="bl" rotWithShape="0"/>
                </a:effectLst>
              </a:rPr>
              <a:t> </a:t>
            </a:r>
            <a:r>
              <a:rPr lang="en-US" b="1" i="1" cap="all" dirty="0">
                <a:ln w="9000" cmpd="sng">
                  <a:solidFill>
                    <a:schemeClr val="accent4">
                      <a:shade val="50000"/>
                      <a:satMod val="120000"/>
                    </a:schemeClr>
                  </a:solidFill>
                  <a:prstDash val="solid"/>
                </a:ln>
                <a:effectLst>
                  <a:reflection blurRad="12700" stA="28000" endPos="45000" dist="1000" dir="5400000" sy="-100000" algn="bl" rotWithShape="0"/>
                </a:effectLst>
              </a:rPr>
              <a:t>MENCARI BAKET YANG DIBUTUHKAN OLEH ANGGOTA DI LAPANGAN, BAIK LANGSUNG MAUPUN TIDAK LANGSUNG YANG BERUPA HASIL REKAMAN SUARA DALAM BENTUK KASET MAUPUN CD GUNA MELENGKAPI  BAKET YANG DIDAPAT LANGSUNG</a:t>
            </a:r>
          </a:p>
        </p:txBody>
      </p:sp>
      <p:sp>
        <p:nvSpPr>
          <p:cNvPr id="6151" name="Text Box 7"/>
          <p:cNvSpPr txBox="1">
            <a:spLocks noChangeArrowheads="1"/>
          </p:cNvSpPr>
          <p:nvPr/>
        </p:nvSpPr>
        <p:spPr bwMode="auto">
          <a:xfrm>
            <a:off x="990600" y="2667000"/>
            <a:ext cx="8153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omic Sans MS" pitchFamily="66" charset="0"/>
              </a:rPr>
              <a:t>ADAPUN JENIS – JENIS DARI PERALATAN TERSEBUT ADALAH</a:t>
            </a:r>
          </a:p>
        </p:txBody>
      </p:sp>
      <p:sp>
        <p:nvSpPr>
          <p:cNvPr id="6152" name="Text Box 8"/>
          <p:cNvSpPr txBox="1">
            <a:spLocks noChangeArrowheads="1"/>
          </p:cNvSpPr>
          <p:nvPr/>
        </p:nvSpPr>
        <p:spPr bwMode="auto">
          <a:xfrm>
            <a:off x="1066800" y="3124200"/>
            <a:ext cx="647700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ts val="0"/>
              </a:spcBef>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a.  DIGITAL VOICE RECORDER.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b.  WALL LISTENING DIVICE</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c.  NORMAL TAPE RECORDER.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d.  MINI TAPE RECORDER.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e.  TAPING TELEPHONE.</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f.   WALL MIC</a:t>
            </a:r>
          </a:p>
          <a:p>
            <a:pPr>
              <a:spcBef>
                <a:spcPts val="0"/>
              </a:spcBef>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g.  TELEPHONE RECORDER.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h.  </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SPY EAR / GSM BUG</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i.   AC CONECTOR </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j.   TELEPHONE LINE TRANSMITTER / TLS, TKS.</a:t>
            </a:r>
          </a:p>
          <a:p>
            <a:pPr>
              <a:spcBef>
                <a:spcPts val="0"/>
              </a:spcBef>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K.  MOUSE</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 TX</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Tree>
    <p:extLst>
      <p:ext uri="{BB962C8B-B14F-4D97-AF65-F5344CB8AC3E}">
        <p14:creationId xmlns:p14="http://schemas.microsoft.com/office/powerpoint/2010/main" val="2886105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089" y="3217985"/>
            <a:ext cx="7696200" cy="1195754"/>
          </a:xfrm>
        </p:spPr>
        <p:txBody>
          <a:bodyPr/>
          <a:lstStyle/>
          <a:p>
            <a:pPr fontAlgn="auto">
              <a:spcAft>
                <a:spcPts val="0"/>
              </a:spcAft>
              <a:defRPr/>
            </a:pPr>
            <a:r>
              <a:rPr lang="en-GB" smtClean="0"/>
              <a:t>PENYADAPAN</a:t>
            </a:r>
            <a:endParaRPr lang="en-GB"/>
          </a:p>
        </p:txBody>
      </p:sp>
      <p:sp>
        <p:nvSpPr>
          <p:cNvPr id="3" name="Text Placeholder 2"/>
          <p:cNvSpPr>
            <a:spLocks noGrp="1"/>
          </p:cNvSpPr>
          <p:nvPr>
            <p:ph type="body" idx="1"/>
          </p:nvPr>
        </p:nvSpPr>
        <p:spPr>
          <a:xfrm>
            <a:off x="737089" y="4516316"/>
            <a:ext cx="7696200" cy="483577"/>
          </a:xfrm>
        </p:spPr>
        <p:txBody>
          <a:bodyPr rtlCol="0"/>
          <a:lstStyle/>
          <a:p>
            <a:pPr eaLnBrk="1" fontAlgn="auto" hangingPunct="1">
              <a:spcAft>
                <a:spcPts val="0"/>
              </a:spcAft>
              <a:defRPr/>
            </a:pPr>
            <a:r>
              <a:rPr lang="en-GB" dirty="0" smtClean="0"/>
              <a:t>INTERSEP</a:t>
            </a:r>
            <a:endParaRPr lang="en-GB" dirty="0"/>
          </a:p>
        </p:txBody>
      </p:sp>
    </p:spTree>
    <p:extLst>
      <p:ext uri="{BB962C8B-B14F-4D97-AF65-F5344CB8AC3E}">
        <p14:creationId xmlns:p14="http://schemas.microsoft.com/office/powerpoint/2010/main" val="1065011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962" y="640374"/>
            <a:ext cx="8261838" cy="959826"/>
          </a:xfrm>
        </p:spPr>
        <p:txBody>
          <a:bodyPr>
            <a:normAutofit fontScale="90000"/>
          </a:bodyPr>
          <a:lstStyle/>
          <a:p>
            <a:pPr eaLnBrk="1" fontAlgn="auto" hangingPunct="1">
              <a:spcAft>
                <a:spcPts val="0"/>
              </a:spcAft>
              <a:defRPr/>
            </a:pPr>
            <a:r>
              <a:rPr lang="en-GB" dirty="0" err="1">
                <a:solidFill>
                  <a:schemeClr val="accent1">
                    <a:lumMod val="75000"/>
                  </a:schemeClr>
                </a:solidFill>
              </a:rPr>
              <a:t>Arti</a:t>
            </a:r>
            <a:r>
              <a:rPr lang="en-GB" dirty="0">
                <a:solidFill>
                  <a:schemeClr val="accent1">
                    <a:lumMod val="75000"/>
                  </a:schemeClr>
                </a:solidFill>
              </a:rPr>
              <a:t> </a:t>
            </a:r>
            <a:r>
              <a:rPr lang="en-GB" dirty="0" err="1">
                <a:solidFill>
                  <a:schemeClr val="accent1">
                    <a:lumMod val="75000"/>
                  </a:schemeClr>
                </a:solidFill>
              </a:rPr>
              <a:t>Menyadap</a:t>
            </a:r>
            <a:r>
              <a:rPr lang="en-GB" dirty="0">
                <a:solidFill>
                  <a:schemeClr val="accent1">
                    <a:lumMod val="75000"/>
                  </a:schemeClr>
                </a:solidFill>
              </a:rPr>
              <a:t> </a:t>
            </a:r>
            <a:r>
              <a:rPr lang="en-GB" dirty="0" err="1">
                <a:solidFill>
                  <a:schemeClr val="accent1">
                    <a:lumMod val="75000"/>
                  </a:schemeClr>
                </a:solidFill>
              </a:rPr>
              <a:t>dan</a:t>
            </a:r>
            <a:r>
              <a:rPr lang="en-GB" dirty="0">
                <a:solidFill>
                  <a:schemeClr val="accent1">
                    <a:lumMod val="75000"/>
                  </a:schemeClr>
                </a:solidFill>
              </a:rPr>
              <a:t> </a:t>
            </a:r>
            <a:r>
              <a:rPr lang="en-GB" dirty="0" err="1">
                <a:solidFill>
                  <a:schemeClr val="accent1">
                    <a:lumMod val="75000"/>
                  </a:schemeClr>
                </a:solidFill>
              </a:rPr>
              <a:t>Merekam</a:t>
            </a:r>
            <a:r>
              <a:rPr lang="en-GB" dirty="0">
                <a:solidFill>
                  <a:schemeClr val="accent1">
                    <a:lumMod val="75000"/>
                  </a:schemeClr>
                </a:solidFill>
              </a:rPr>
              <a:t> </a:t>
            </a:r>
            <a:r>
              <a:rPr lang="en-GB" dirty="0" err="1">
                <a:solidFill>
                  <a:schemeClr val="accent1">
                    <a:lumMod val="75000"/>
                  </a:schemeClr>
                </a:solidFill>
              </a:rPr>
              <a:t>Secara</a:t>
            </a:r>
            <a:r>
              <a:rPr lang="en-GB" dirty="0">
                <a:solidFill>
                  <a:schemeClr val="accent1">
                    <a:lumMod val="75000"/>
                  </a:schemeClr>
                </a:solidFill>
              </a:rPr>
              <a:t> </a:t>
            </a:r>
            <a:r>
              <a:rPr lang="en-GB" dirty="0" err="1">
                <a:solidFill>
                  <a:schemeClr val="accent1">
                    <a:lumMod val="75000"/>
                  </a:schemeClr>
                </a:solidFill>
              </a:rPr>
              <a:t>Harfiah</a:t>
            </a:r>
            <a:endParaRPr lang="en-GB" dirty="0">
              <a:solidFill>
                <a:schemeClr val="accent1">
                  <a:lumMod val="75000"/>
                </a:schemeClr>
              </a:solidFill>
            </a:endParaRPr>
          </a:p>
        </p:txBody>
      </p:sp>
      <p:sp>
        <p:nvSpPr>
          <p:cNvPr id="126979" name="Text Placeholder 2"/>
          <p:cNvSpPr>
            <a:spLocks noGrp="1"/>
          </p:cNvSpPr>
          <p:nvPr>
            <p:ph type="body" idx="1"/>
          </p:nvPr>
        </p:nvSpPr>
        <p:spPr>
          <a:xfrm>
            <a:off x="424961" y="1853712"/>
            <a:ext cx="4040066" cy="590550"/>
          </a:xfrm>
        </p:spPr>
        <p:txBody>
          <a:bodyPr/>
          <a:lstStyle/>
          <a:p>
            <a:pPr eaLnBrk="1" hangingPunct="1"/>
            <a:r>
              <a:rPr lang="en-GB" altLang="en-US" smtClean="0"/>
              <a:t>MENYADAP</a:t>
            </a:r>
          </a:p>
        </p:txBody>
      </p:sp>
      <p:sp>
        <p:nvSpPr>
          <p:cNvPr id="4" name="Content Placeholder 3"/>
          <p:cNvSpPr>
            <a:spLocks noGrp="1"/>
          </p:cNvSpPr>
          <p:nvPr>
            <p:ph sz="half" idx="2"/>
          </p:nvPr>
        </p:nvSpPr>
        <p:spPr>
          <a:xfrm>
            <a:off x="424961" y="2514600"/>
            <a:ext cx="4040066" cy="3404089"/>
          </a:xfrm>
        </p:spPr>
        <p:txBody>
          <a:bodyPr rtlCol="0">
            <a:normAutofit fontScale="92500"/>
          </a:bodyPr>
          <a:lstStyle/>
          <a:p>
            <a:pPr eaLnBrk="1" fontAlgn="auto" hangingPunct="1">
              <a:spcAft>
                <a:spcPts val="0"/>
              </a:spcAft>
              <a:defRPr/>
            </a:pPr>
            <a:r>
              <a:rPr lang="en-GB" i="1" dirty="0" err="1">
                <a:solidFill>
                  <a:srgbClr val="222222"/>
                </a:solidFill>
                <a:latin typeface="Verdana"/>
                <a:ea typeface="Times New Roman"/>
                <a:cs typeface="Arial"/>
              </a:rPr>
              <a:t>Kamus</a:t>
            </a:r>
            <a:r>
              <a:rPr lang="en-GB" i="1" dirty="0">
                <a:solidFill>
                  <a:srgbClr val="222222"/>
                </a:solidFill>
                <a:latin typeface="Verdana"/>
                <a:ea typeface="Times New Roman"/>
                <a:cs typeface="Arial"/>
              </a:rPr>
              <a:t> </a:t>
            </a:r>
            <a:r>
              <a:rPr lang="en-GB" i="1" dirty="0" err="1">
                <a:solidFill>
                  <a:srgbClr val="222222"/>
                </a:solidFill>
                <a:latin typeface="Verdana"/>
                <a:ea typeface="Times New Roman"/>
                <a:cs typeface="Arial"/>
              </a:rPr>
              <a:t>Besar</a:t>
            </a:r>
            <a:r>
              <a:rPr lang="en-GB" i="1" dirty="0">
                <a:solidFill>
                  <a:srgbClr val="222222"/>
                </a:solidFill>
                <a:latin typeface="Verdana"/>
                <a:ea typeface="Times New Roman"/>
                <a:cs typeface="Arial"/>
              </a:rPr>
              <a:t> </a:t>
            </a:r>
            <a:r>
              <a:rPr lang="en-GB" i="1" dirty="0" err="1">
                <a:solidFill>
                  <a:srgbClr val="222222"/>
                </a:solidFill>
                <a:latin typeface="Verdana"/>
                <a:ea typeface="Times New Roman"/>
                <a:cs typeface="Arial"/>
              </a:rPr>
              <a:t>Bahasa</a:t>
            </a:r>
            <a:r>
              <a:rPr lang="en-GB" i="1" dirty="0">
                <a:solidFill>
                  <a:srgbClr val="222222"/>
                </a:solidFill>
                <a:latin typeface="Verdana"/>
                <a:ea typeface="Times New Roman"/>
                <a:cs typeface="Arial"/>
              </a:rPr>
              <a:t> Indonesia</a:t>
            </a:r>
            <a:r>
              <a:rPr lang="en-GB" dirty="0">
                <a:solidFill>
                  <a:srgbClr val="222222"/>
                </a:solidFill>
                <a:latin typeface="Verdana"/>
                <a:ea typeface="Times New Roman"/>
                <a:cs typeface="Arial"/>
              </a:rPr>
              <a:t> yang kami </a:t>
            </a:r>
            <a:r>
              <a:rPr lang="en-GB" dirty="0" err="1">
                <a:solidFill>
                  <a:srgbClr val="222222"/>
                </a:solidFill>
                <a:latin typeface="Verdana"/>
                <a:ea typeface="Times New Roman"/>
                <a:cs typeface="Arial"/>
              </a:rPr>
              <a:t>akses</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dari</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laman</a:t>
            </a:r>
            <a:r>
              <a:rPr lang="en-GB" b="1" dirty="0">
                <a:solidFill>
                  <a:srgbClr val="222222"/>
                </a:solidFill>
                <a:latin typeface="Verdana"/>
                <a:ea typeface="Times New Roman"/>
                <a:cs typeface="Arial"/>
              </a:rPr>
              <a:t> </a:t>
            </a:r>
            <a:r>
              <a:rPr lang="en-GB" b="1" u="sng" dirty="0" err="1">
                <a:solidFill>
                  <a:srgbClr val="0000FF"/>
                </a:solidFill>
                <a:latin typeface="Verdana"/>
                <a:ea typeface="Times New Roman"/>
                <a:cs typeface="Arial"/>
                <a:hlinkClick r:id="rId2"/>
              </a:rPr>
              <a:t>Kementerian</a:t>
            </a:r>
            <a:r>
              <a:rPr lang="en-GB" b="1" u="sng" dirty="0">
                <a:solidFill>
                  <a:srgbClr val="0000FF"/>
                </a:solidFill>
                <a:latin typeface="Verdana"/>
                <a:ea typeface="Times New Roman"/>
                <a:cs typeface="Arial"/>
                <a:hlinkClick r:id="rId2"/>
              </a:rPr>
              <a:t> </a:t>
            </a:r>
            <a:r>
              <a:rPr lang="en-GB" b="1" u="sng" dirty="0" err="1">
                <a:solidFill>
                  <a:srgbClr val="0000FF"/>
                </a:solidFill>
                <a:latin typeface="Verdana"/>
                <a:ea typeface="Times New Roman"/>
                <a:cs typeface="Arial"/>
                <a:hlinkClick r:id="rId2"/>
              </a:rPr>
              <a:t>Pendidikan</a:t>
            </a:r>
            <a:r>
              <a:rPr lang="en-GB" b="1" u="sng" dirty="0">
                <a:solidFill>
                  <a:srgbClr val="0000FF"/>
                </a:solidFill>
                <a:latin typeface="Verdana"/>
                <a:ea typeface="Times New Roman"/>
                <a:cs typeface="Arial"/>
                <a:hlinkClick r:id="rId2"/>
              </a:rPr>
              <a:t> </a:t>
            </a:r>
            <a:r>
              <a:rPr lang="en-GB" b="1" u="sng" dirty="0" err="1">
                <a:solidFill>
                  <a:srgbClr val="0000FF"/>
                </a:solidFill>
                <a:latin typeface="Verdana"/>
                <a:ea typeface="Times New Roman"/>
                <a:cs typeface="Arial"/>
                <a:hlinkClick r:id="rId2"/>
              </a:rPr>
              <a:t>dan</a:t>
            </a:r>
            <a:r>
              <a:rPr lang="en-GB" b="1" u="sng" dirty="0">
                <a:solidFill>
                  <a:srgbClr val="0000FF"/>
                </a:solidFill>
                <a:latin typeface="Verdana"/>
                <a:ea typeface="Times New Roman"/>
                <a:cs typeface="Arial"/>
                <a:hlinkClick r:id="rId2"/>
              </a:rPr>
              <a:t> </a:t>
            </a:r>
            <a:r>
              <a:rPr lang="en-GB" b="1" u="sng" dirty="0" err="1">
                <a:solidFill>
                  <a:srgbClr val="0000FF"/>
                </a:solidFill>
                <a:latin typeface="Verdana"/>
                <a:ea typeface="Times New Roman"/>
                <a:cs typeface="Arial"/>
                <a:hlinkClick r:id="rId2"/>
              </a:rPr>
              <a:t>Kebudayaan</a:t>
            </a:r>
            <a:r>
              <a:rPr lang="en-GB" b="1" u="sng" dirty="0">
                <a:solidFill>
                  <a:srgbClr val="0000FF"/>
                </a:solidFill>
                <a:latin typeface="Verdana"/>
                <a:ea typeface="Times New Roman"/>
                <a:cs typeface="Arial"/>
                <a:hlinkClick r:id="rId2"/>
              </a:rPr>
              <a:t> RI</a:t>
            </a:r>
            <a:r>
              <a:rPr lang="en-GB" b="1" dirty="0">
                <a:solidFill>
                  <a:srgbClr val="222222"/>
                </a:solidFill>
                <a:latin typeface="Verdana"/>
                <a:ea typeface="Times New Roman"/>
                <a:cs typeface="Arial"/>
              </a:rPr>
              <a:t> </a:t>
            </a:r>
            <a:r>
              <a:rPr lang="en-GB" dirty="0" err="1">
                <a:solidFill>
                  <a:srgbClr val="222222"/>
                </a:solidFill>
                <a:latin typeface="Verdana"/>
                <a:ea typeface="Times New Roman"/>
                <a:cs typeface="Arial"/>
              </a:rPr>
              <a:t>adalah</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mendengarkan</a:t>
            </a:r>
            <a:r>
              <a:rPr lang="en-GB" dirty="0">
                <a:solidFill>
                  <a:srgbClr val="222222"/>
                </a:solidFill>
                <a:latin typeface="Verdana"/>
                <a:ea typeface="Times New Roman"/>
                <a:cs typeface="Arial"/>
              </a:rPr>
              <a:t> (</a:t>
            </a:r>
            <a:r>
              <a:rPr lang="en-GB" u="sng" dirty="0" err="1">
                <a:solidFill>
                  <a:srgbClr val="222222"/>
                </a:solidFill>
                <a:latin typeface="Verdana"/>
                <a:ea typeface="Times New Roman"/>
                <a:cs typeface="Arial"/>
              </a:rPr>
              <a:t>merekam</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informasi</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rahasia</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pembicaraan</a:t>
            </a:r>
            <a:r>
              <a:rPr lang="en-GB" dirty="0">
                <a:solidFill>
                  <a:srgbClr val="222222"/>
                </a:solidFill>
                <a:latin typeface="Verdana"/>
                <a:ea typeface="Times New Roman"/>
                <a:cs typeface="Arial"/>
              </a:rPr>
              <a:t>) orang lain </a:t>
            </a:r>
            <a:r>
              <a:rPr lang="en-GB" dirty="0" err="1">
                <a:solidFill>
                  <a:srgbClr val="222222"/>
                </a:solidFill>
                <a:latin typeface="Verdana"/>
                <a:ea typeface="Times New Roman"/>
                <a:cs typeface="Arial"/>
              </a:rPr>
              <a:t>dengan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sengaja</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tanpa</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sepengetahuan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orangnya</a:t>
            </a:r>
            <a:r>
              <a:rPr lang="en-GB" dirty="0">
                <a:solidFill>
                  <a:srgbClr val="222222"/>
                </a:solidFill>
                <a:latin typeface="Verdana"/>
                <a:ea typeface="Times New Roman"/>
                <a:cs typeface="Arial"/>
              </a:rPr>
              <a:t>.</a:t>
            </a:r>
            <a:endParaRPr lang="en-GB" dirty="0"/>
          </a:p>
        </p:txBody>
      </p:sp>
      <p:sp>
        <p:nvSpPr>
          <p:cNvPr id="126981" name="Text Placeholder 4"/>
          <p:cNvSpPr>
            <a:spLocks noGrp="1"/>
          </p:cNvSpPr>
          <p:nvPr>
            <p:ph type="body" sz="quarter" idx="3"/>
          </p:nvPr>
        </p:nvSpPr>
        <p:spPr>
          <a:xfrm>
            <a:off x="4645270" y="1853712"/>
            <a:ext cx="4041531" cy="590550"/>
          </a:xfrm>
        </p:spPr>
        <p:txBody>
          <a:bodyPr/>
          <a:lstStyle/>
          <a:p>
            <a:pPr eaLnBrk="1" hangingPunct="1"/>
            <a:r>
              <a:rPr lang="en-GB" altLang="en-US" smtClean="0"/>
              <a:t>MEREKAM</a:t>
            </a:r>
          </a:p>
        </p:txBody>
      </p:sp>
      <p:sp>
        <p:nvSpPr>
          <p:cNvPr id="126982" name="Content Placeholder 5"/>
          <p:cNvSpPr>
            <a:spLocks noGrp="1"/>
          </p:cNvSpPr>
          <p:nvPr>
            <p:ph sz="quarter" idx="4"/>
          </p:nvPr>
        </p:nvSpPr>
        <p:spPr>
          <a:xfrm>
            <a:off x="4645270" y="2514600"/>
            <a:ext cx="4041531" cy="3404089"/>
          </a:xfrm>
        </p:spPr>
        <p:txBody>
          <a:bodyPr/>
          <a:lstStyle/>
          <a:p>
            <a:pPr algn="just" eaLnBrk="1" hangingPunct="1">
              <a:lnSpc>
                <a:spcPct val="115000"/>
              </a:lnSpc>
            </a:pPr>
            <a:r>
              <a:rPr lang="en-GB" altLang="en-US" smtClean="0">
                <a:solidFill>
                  <a:srgbClr val="222222"/>
                </a:solidFill>
                <a:latin typeface="Verdana" panose="020B0604030504040204" pitchFamily="34" charset="0"/>
                <a:ea typeface="Times New Roman" panose="02020603050405020304" pitchFamily="18" charset="0"/>
                <a:cs typeface="Arial" panose="020B0604020202020204" pitchFamily="34" charset="0"/>
              </a:rPr>
              <a:t>memindahkan suara (gambar, tulisan) ke dalam pita kaset, piringan, dan sebagainya ( media penyimpanan lain )</a:t>
            </a:r>
            <a:endParaRPr lang="en-GB" altLang="en-US" sz="2954">
              <a:latin typeface="Calibri" panose="020F0502020204030204" pitchFamily="34" charset="0"/>
              <a:ea typeface="Calibri" panose="020F0502020204030204" pitchFamily="34" charset="0"/>
              <a:cs typeface="Times New Roman" panose="02020603050405020304" pitchFamily="18" charset="0"/>
            </a:endParaRPr>
          </a:p>
          <a:p>
            <a:pPr eaLnBrk="1" hangingPunct="1"/>
            <a:endParaRPr lang="en-GB" altLang="en-US" smtClean="0"/>
          </a:p>
        </p:txBody>
      </p:sp>
    </p:spTree>
    <p:extLst>
      <p:ext uri="{BB962C8B-B14F-4D97-AF65-F5344CB8AC3E}">
        <p14:creationId xmlns:p14="http://schemas.microsoft.com/office/powerpoint/2010/main" val="3591719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3"/>
          <p:cNvSpPr>
            <a:spLocks noGrp="1"/>
          </p:cNvSpPr>
          <p:nvPr>
            <p:ph type="title"/>
          </p:nvPr>
        </p:nvSpPr>
        <p:spPr/>
        <p:txBody>
          <a:bodyPr/>
          <a:lstStyle/>
          <a:p>
            <a:pPr eaLnBrk="1" hangingPunct="1"/>
            <a:r>
              <a:rPr lang="en-US" altLang="en-US" sz="2585">
                <a:latin typeface="Arial" panose="020B0604020202020204" pitchFamily="34" charset="0"/>
                <a:cs typeface="Arial" panose="020B0604020202020204" pitchFamily="34" charset="0"/>
              </a:rPr>
              <a:t>PENYADAPAN DAN PEREKAMAN</a:t>
            </a:r>
          </a:p>
        </p:txBody>
      </p:sp>
      <p:sp>
        <p:nvSpPr>
          <p:cNvPr id="128003" name="Content Placeholder 4"/>
          <p:cNvSpPr>
            <a:spLocks noGrp="1"/>
          </p:cNvSpPr>
          <p:nvPr>
            <p:ph idx="1"/>
          </p:nvPr>
        </p:nvSpPr>
        <p:spPr/>
        <p:txBody>
          <a:bodyPr/>
          <a:lstStyle/>
          <a:p>
            <a:pPr eaLnBrk="1" hangingPunct="1"/>
            <a:r>
              <a:rPr lang="en-US" altLang="en-US" sz="1846" b="1"/>
              <a:t>Menyadap </a:t>
            </a:r>
            <a:r>
              <a:rPr lang="en-US" altLang="en-US" sz="1846"/>
              <a:t>menurut </a:t>
            </a:r>
            <a:r>
              <a:rPr lang="en-US" altLang="en-US" sz="1846" i="1"/>
              <a:t>Kamus Besar Bahasa Indonesia</a:t>
            </a:r>
            <a:r>
              <a:rPr lang="en-US" altLang="en-US" sz="1846"/>
              <a:t> yang kami akses dari laman </a:t>
            </a:r>
            <a:r>
              <a:rPr lang="en-US" altLang="en-US" sz="1846" b="1">
                <a:hlinkClick r:id="rId2"/>
              </a:rPr>
              <a:t>Badan Bahasa Kementerian Pendidikan dan Kebudayaan RI</a:t>
            </a:r>
            <a:r>
              <a:rPr lang="en-US" altLang="en-US" sz="1846" b="1"/>
              <a:t> (“KBBI”) </a:t>
            </a:r>
            <a:r>
              <a:rPr lang="en-US" altLang="en-US" sz="1846"/>
              <a:t>adalahmendengarkan (</a:t>
            </a:r>
            <a:r>
              <a:rPr lang="en-US" altLang="en-US" sz="1846" u="sng"/>
              <a:t>merekam</a:t>
            </a:r>
            <a:r>
              <a:rPr lang="en-US" altLang="en-US" sz="1846"/>
              <a:t>) informasi (rahasia, pembicaraan) orang lain dengan sengaja tanpa sepengetahuan orangnya.</a:t>
            </a:r>
            <a:r>
              <a:rPr lang="en-US" altLang="en-US" sz="1846" b="1"/>
              <a:t> </a:t>
            </a:r>
            <a:r>
              <a:rPr lang="en-US" altLang="en-US" sz="1846"/>
              <a:t>Sedangkan arti </a:t>
            </a:r>
            <a:r>
              <a:rPr lang="en-US" altLang="en-US" sz="1846" b="1"/>
              <a:t>merekam </a:t>
            </a:r>
            <a:r>
              <a:rPr lang="en-US" altLang="en-US" sz="1846"/>
              <a:t>adalah memindahkan suara (gambar, tulisan) ke dalam pita kaset, piringan, dan sebagainya</a:t>
            </a:r>
            <a:endParaRPr lang="en-US" altLang="en-US" sz="1846">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78924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smtClean="0">
                <a:solidFill>
                  <a:schemeClr val="accent1">
                    <a:lumMod val="75000"/>
                  </a:schemeClr>
                </a:solidFill>
              </a:rPr>
              <a:t>PENYADAPAN/INTERSEPSI</a:t>
            </a:r>
            <a:endParaRPr lang="en-GB" dirty="0">
              <a:solidFill>
                <a:schemeClr val="accent1">
                  <a:lumMod val="75000"/>
                </a:schemeClr>
              </a:solidFill>
            </a:endParaRPr>
          </a:p>
        </p:txBody>
      </p:sp>
      <p:sp>
        <p:nvSpPr>
          <p:cNvPr id="3" name="Content Placeholder 2"/>
          <p:cNvSpPr>
            <a:spLocks noGrp="1"/>
          </p:cNvSpPr>
          <p:nvPr>
            <p:ph idx="1"/>
          </p:nvPr>
        </p:nvSpPr>
        <p:spPr/>
        <p:txBody>
          <a:bodyPr rtlCol="0">
            <a:normAutofit/>
          </a:bodyPr>
          <a:lstStyle/>
          <a:p>
            <a:pPr algn="just" eaLnBrk="1" fontAlgn="auto" hangingPunct="1">
              <a:lnSpc>
                <a:spcPct val="115000"/>
              </a:lnSpc>
              <a:spcAft>
                <a:spcPts val="0"/>
              </a:spcAft>
              <a:defRPr/>
            </a:pPr>
            <a:r>
              <a:rPr lang="en-GB" dirty="0" err="1">
                <a:solidFill>
                  <a:srgbClr val="222222"/>
                </a:solidFill>
                <a:latin typeface="Verdana"/>
                <a:ea typeface="Times New Roman"/>
                <a:cs typeface="Arial"/>
              </a:rPr>
              <a:t>Penyadapan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merupakan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perbuatan</a:t>
            </a:r>
            <a:r>
              <a:rPr lang="en-GB" dirty="0">
                <a:solidFill>
                  <a:srgbClr val="222222"/>
                </a:solidFill>
                <a:latin typeface="Verdana"/>
                <a:ea typeface="Times New Roman"/>
                <a:cs typeface="Arial"/>
              </a:rPr>
              <a:t> yang </a:t>
            </a:r>
            <a:r>
              <a:rPr lang="en-GB" dirty="0" err="1">
                <a:solidFill>
                  <a:srgbClr val="222222"/>
                </a:solidFill>
                <a:latin typeface="Verdana"/>
                <a:ea typeface="Times New Roman"/>
                <a:cs typeface="Arial"/>
              </a:rPr>
              <a:t>dilarang</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oleh</a:t>
            </a:r>
            <a:r>
              <a:rPr lang="en-GB" dirty="0">
                <a:solidFill>
                  <a:srgbClr val="222222"/>
                </a:solidFill>
                <a:latin typeface="Verdana"/>
                <a:ea typeface="Times New Roman"/>
                <a:cs typeface="Arial"/>
              </a:rPr>
              <a:t> </a:t>
            </a:r>
            <a:r>
              <a:rPr lang="en-GB" b="1" dirty="0" err="1">
                <a:solidFill>
                  <a:srgbClr val="222222"/>
                </a:solidFill>
                <a:latin typeface="Verdana"/>
                <a:ea typeface="Times New Roman"/>
                <a:cs typeface="Arial"/>
              </a:rPr>
              <a:t>Pasal</a:t>
            </a:r>
            <a:r>
              <a:rPr lang="en-GB" b="1" dirty="0">
                <a:solidFill>
                  <a:srgbClr val="222222"/>
                </a:solidFill>
                <a:latin typeface="Verdana"/>
                <a:ea typeface="Times New Roman"/>
                <a:cs typeface="Arial"/>
              </a:rPr>
              <a:t> 40 </a:t>
            </a:r>
            <a:r>
              <a:rPr lang="en-GB" b="1" u="sng" dirty="0" err="1">
                <a:solidFill>
                  <a:srgbClr val="01488C"/>
                </a:solidFill>
                <a:latin typeface="Verdana"/>
                <a:ea typeface="Times New Roman"/>
                <a:cs typeface="Arial"/>
                <a:hlinkClick r:id="rId2"/>
              </a:rPr>
              <a:t>Undang-Undang</a:t>
            </a:r>
            <a:r>
              <a:rPr lang="en-GB" b="1" u="sng" dirty="0">
                <a:solidFill>
                  <a:srgbClr val="01488C"/>
                </a:solidFill>
                <a:latin typeface="Verdana"/>
                <a:ea typeface="Times New Roman"/>
                <a:cs typeface="Arial"/>
                <a:hlinkClick r:id="rId2"/>
              </a:rPr>
              <a:t> </a:t>
            </a:r>
            <a:r>
              <a:rPr lang="en-GB" b="1" u="sng" dirty="0" err="1">
                <a:solidFill>
                  <a:srgbClr val="01488C"/>
                </a:solidFill>
                <a:latin typeface="Verdana"/>
                <a:ea typeface="Times New Roman"/>
                <a:cs typeface="Arial"/>
                <a:hlinkClick r:id="rId2"/>
              </a:rPr>
              <a:t>Nomor</a:t>
            </a:r>
            <a:r>
              <a:rPr lang="en-GB" b="1" u="sng" dirty="0">
                <a:solidFill>
                  <a:srgbClr val="01488C"/>
                </a:solidFill>
                <a:latin typeface="Verdana"/>
                <a:ea typeface="Times New Roman"/>
                <a:cs typeface="Arial"/>
                <a:hlinkClick r:id="rId2"/>
              </a:rPr>
              <a:t> 36 </a:t>
            </a:r>
            <a:r>
              <a:rPr lang="en-GB" b="1" u="sng" dirty="0" err="1">
                <a:solidFill>
                  <a:srgbClr val="01488C"/>
                </a:solidFill>
                <a:latin typeface="Verdana"/>
                <a:ea typeface="Times New Roman"/>
                <a:cs typeface="Arial"/>
                <a:hlinkClick r:id="rId2"/>
              </a:rPr>
              <a:t>Tahun</a:t>
            </a:r>
            <a:r>
              <a:rPr lang="en-GB" b="1" u="sng" dirty="0">
                <a:solidFill>
                  <a:srgbClr val="01488C"/>
                </a:solidFill>
                <a:latin typeface="Verdana"/>
                <a:ea typeface="Times New Roman"/>
                <a:cs typeface="Arial"/>
                <a:hlinkClick r:id="rId2"/>
              </a:rPr>
              <a:t> 1999 </a:t>
            </a:r>
            <a:r>
              <a:rPr lang="en-GB" b="1" u="sng" dirty="0" err="1">
                <a:solidFill>
                  <a:srgbClr val="01488C"/>
                </a:solidFill>
                <a:latin typeface="Verdana"/>
                <a:ea typeface="Times New Roman"/>
                <a:cs typeface="Arial"/>
                <a:hlinkClick r:id="rId2"/>
              </a:rPr>
              <a:t>tentang</a:t>
            </a:r>
            <a:r>
              <a:rPr lang="en-GB" b="1" u="sng" dirty="0">
                <a:solidFill>
                  <a:srgbClr val="01488C"/>
                </a:solidFill>
                <a:latin typeface="Verdana"/>
                <a:ea typeface="Times New Roman"/>
                <a:cs typeface="Arial"/>
                <a:hlinkClick r:id="rId2"/>
              </a:rPr>
              <a:t> Telekomunikasi</a:t>
            </a:r>
            <a:r>
              <a:rPr lang="en-GB" b="1" dirty="0">
                <a:solidFill>
                  <a:srgbClr val="222222"/>
                </a:solidFill>
                <a:latin typeface="Verdana"/>
                <a:ea typeface="Times New Roman"/>
                <a:cs typeface="Arial"/>
              </a:rPr>
              <a:t> (“UU Telekomunikasi”) </a:t>
            </a:r>
            <a:r>
              <a:rPr lang="en-GB" dirty="0">
                <a:solidFill>
                  <a:srgbClr val="222222"/>
                </a:solidFill>
                <a:latin typeface="Verdana"/>
                <a:ea typeface="Times New Roman"/>
                <a:cs typeface="Arial"/>
              </a:rPr>
              <a:t>yang </a:t>
            </a:r>
            <a:r>
              <a:rPr lang="en-GB" dirty="0" err="1">
                <a:solidFill>
                  <a:srgbClr val="222222"/>
                </a:solidFill>
                <a:latin typeface="Verdana"/>
                <a:ea typeface="Times New Roman"/>
                <a:cs typeface="Arial"/>
              </a:rPr>
              <a:t>berbunyi</a:t>
            </a:r>
            <a:r>
              <a:rPr lang="en-GB" dirty="0">
                <a:solidFill>
                  <a:srgbClr val="222222"/>
                </a:solidFill>
                <a:latin typeface="Verdana"/>
                <a:ea typeface="Times New Roman"/>
                <a:cs typeface="Arial"/>
              </a:rPr>
              <a:t>:</a:t>
            </a:r>
            <a:endParaRPr lang="en-GB" sz="2954" dirty="0">
              <a:latin typeface="Calibri"/>
              <a:ea typeface="Calibri"/>
              <a:cs typeface="Times New Roman"/>
            </a:endParaRPr>
          </a:p>
          <a:p>
            <a:pPr marL="105510" indent="0" eaLnBrk="1" fontAlgn="auto" hangingPunct="1">
              <a:spcAft>
                <a:spcPts val="0"/>
              </a:spcAft>
              <a:buNone/>
              <a:defRPr/>
            </a:pPr>
            <a:r>
              <a:rPr lang="en-GB" dirty="0">
                <a:solidFill>
                  <a:srgbClr val="222222"/>
                </a:solidFill>
                <a:latin typeface="Verdana"/>
                <a:ea typeface="Times New Roman"/>
                <a:cs typeface="Arial"/>
              </a:rPr>
              <a:t>Yang </a:t>
            </a:r>
            <a:r>
              <a:rPr lang="en-GB" dirty="0" err="1">
                <a:solidFill>
                  <a:srgbClr val="222222"/>
                </a:solidFill>
                <a:latin typeface="Verdana"/>
                <a:ea typeface="Times New Roman"/>
                <a:cs typeface="Arial"/>
              </a:rPr>
              <a:t>dimaksud</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dengan</a:t>
            </a:r>
            <a:r>
              <a:rPr lang="en-GB" dirty="0">
                <a:solidFill>
                  <a:srgbClr val="222222"/>
                </a:solidFill>
                <a:latin typeface="Verdana"/>
                <a:ea typeface="Times New Roman"/>
                <a:cs typeface="Arial"/>
              </a:rPr>
              <a:t> </a:t>
            </a:r>
            <a:r>
              <a:rPr lang="en-GB" b="1" dirty="0" err="1">
                <a:solidFill>
                  <a:srgbClr val="222222"/>
                </a:solidFill>
                <a:latin typeface="Verdana"/>
                <a:ea typeface="Times New Roman"/>
                <a:cs typeface="Arial"/>
              </a:rPr>
              <a:t>penyadapan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adalah</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kegiatan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memasang</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alat</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atau</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perangkat</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tambahan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pada</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jaringan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telekomunikasi</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untuk</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tujuan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mendapatkan</a:t>
            </a:r>
            <a:r>
              <a:rPr lang="en-GB" dirty="0">
                <a:solidFill>
                  <a:srgbClr val="222222"/>
                </a:solidFill>
                <a:latin typeface="Verdana"/>
                <a:ea typeface="Times New Roman"/>
                <a:cs typeface="Arial"/>
              </a:rPr>
              <a:t> </a:t>
            </a:r>
            <a:r>
              <a:rPr lang="en-GB" dirty="0" err="1">
                <a:solidFill>
                  <a:srgbClr val="222222"/>
                </a:solidFill>
                <a:latin typeface="Verdana"/>
                <a:ea typeface="Times New Roman"/>
                <a:cs typeface="Arial"/>
              </a:rPr>
              <a:t>informasi</a:t>
            </a:r>
            <a:r>
              <a:rPr lang="en-GB" dirty="0">
                <a:solidFill>
                  <a:srgbClr val="222222"/>
                </a:solidFill>
                <a:latin typeface="Verdana"/>
                <a:ea typeface="Times New Roman"/>
                <a:cs typeface="Arial"/>
              </a:rPr>
              <a:t> </a:t>
            </a:r>
            <a:endParaRPr lang="en-GB" dirty="0"/>
          </a:p>
        </p:txBody>
      </p:sp>
    </p:spTree>
    <p:extLst>
      <p:ext uri="{BB962C8B-B14F-4D97-AF65-F5344CB8AC3E}">
        <p14:creationId xmlns:p14="http://schemas.microsoft.com/office/powerpoint/2010/main" val="3146351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211021" indent="-211021" algn="just" eaLnBrk="1" fontAlgn="auto" hangingPunct="1">
              <a:lnSpc>
                <a:spcPct val="115000"/>
              </a:lnSpc>
              <a:spcAft>
                <a:spcPts val="0"/>
              </a:spcAft>
              <a:defRPr/>
            </a:pPr>
            <a:r>
              <a:rPr lang="en-GB" sz="3323" b="1" u="sng" dirty="0">
                <a:solidFill>
                  <a:srgbClr val="008080"/>
                </a:solidFill>
                <a:latin typeface="Verdana"/>
                <a:ea typeface="Verdana"/>
                <a:cs typeface="Verdana"/>
              </a:rPr>
              <a:t>.</a:t>
            </a:r>
            <a:r>
              <a:rPr lang="en-GB" sz="738" b="1" u="sng" dirty="0">
                <a:solidFill>
                  <a:srgbClr val="008080"/>
                </a:solidFill>
                <a:latin typeface="Times New Roman"/>
                <a:ea typeface="Verdana"/>
                <a:cs typeface="Times New Roman"/>
              </a:rPr>
              <a:t>    </a:t>
            </a:r>
            <a:r>
              <a:rPr lang="en-GB" sz="3323" b="1" u="sng" dirty="0" err="1">
                <a:solidFill>
                  <a:srgbClr val="008080"/>
                </a:solidFill>
                <a:latin typeface="Verdana"/>
                <a:ea typeface="Times New Roman"/>
                <a:cs typeface="Arial"/>
              </a:rPr>
              <a:t>Menurut</a:t>
            </a:r>
            <a:r>
              <a:rPr lang="en-GB" sz="3323" b="1" u="sng" dirty="0">
                <a:solidFill>
                  <a:srgbClr val="008080"/>
                </a:solidFill>
                <a:latin typeface="Verdana"/>
                <a:ea typeface="Times New Roman"/>
                <a:cs typeface="Arial"/>
              </a:rPr>
              <a:t> UU ITE</a:t>
            </a:r>
            <a:r>
              <a:rPr lang="en-GB" sz="4062" dirty="0">
                <a:solidFill>
                  <a:schemeClr val="accent1">
                    <a:lumMod val="75000"/>
                  </a:schemeClr>
                </a:solidFill>
                <a:latin typeface="Calibri"/>
                <a:ea typeface="Calibri"/>
                <a:cs typeface="Times New Roman"/>
              </a:rPr>
              <a:t/>
            </a:r>
            <a:br>
              <a:rPr lang="en-GB" sz="4062" dirty="0">
                <a:solidFill>
                  <a:schemeClr val="accent1">
                    <a:lumMod val="75000"/>
                  </a:schemeClr>
                </a:solidFill>
                <a:latin typeface="Calibri"/>
                <a:ea typeface="Calibri"/>
                <a:cs typeface="Times New Roman"/>
              </a:rPr>
            </a:br>
            <a:endParaRPr lang="en-GB" dirty="0">
              <a:solidFill>
                <a:schemeClr val="accent1">
                  <a:lumMod val="75000"/>
                </a:schemeClr>
              </a:solidFill>
            </a:endParaRPr>
          </a:p>
        </p:txBody>
      </p:sp>
      <p:sp>
        <p:nvSpPr>
          <p:cNvPr id="130051" name="Content Placeholder 2"/>
          <p:cNvSpPr>
            <a:spLocks noGrp="1"/>
          </p:cNvSpPr>
          <p:nvPr>
            <p:ph idx="1"/>
          </p:nvPr>
        </p:nvSpPr>
        <p:spPr/>
        <p:txBody>
          <a:bodyPr/>
          <a:lstStyle/>
          <a:p>
            <a:pPr marL="105510" indent="0" eaLnBrk="1" hangingPunct="1">
              <a:buNone/>
            </a:pPr>
            <a:r>
              <a:rPr lang="en-GB" altLang="en-US" smtClean="0"/>
              <a:t>Lebih khusus lagi, penyadapan diatur dalam Undang-Undang Nomor 11 Tahun 2008 tentang Informasi dan Transaksi Elektronik (“UU ITE”) sebagaimana yang telah diubah oleh Undang-Undang Nomor 19 Tahun 2016 tentang Perubahan Atas Undang-Undang Nomor 11 Tahun 2008 tentang Informasi dan Transaksi Elektronik (“UU 19/2016”) dan disebut dengan istilah intersepsi.</a:t>
            </a:r>
          </a:p>
          <a:p>
            <a:pPr marL="105510" indent="0" eaLnBrk="1" hangingPunct="1">
              <a:buNone/>
            </a:pPr>
            <a:r>
              <a:rPr lang="en-GB" altLang="en-US" smtClean="0"/>
              <a:t> </a:t>
            </a:r>
          </a:p>
        </p:txBody>
      </p:sp>
    </p:spTree>
    <p:extLst>
      <p:ext uri="{BB962C8B-B14F-4D97-AF65-F5344CB8AC3E}">
        <p14:creationId xmlns:p14="http://schemas.microsoft.com/office/powerpoint/2010/main" val="3987500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AutoShape 2"/>
          <p:cNvSpPr>
            <a:spLocks noGrp="1" noChangeArrowheads="1"/>
          </p:cNvSpPr>
          <p:nvPr>
            <p:ph type="title"/>
          </p:nvPr>
        </p:nvSpPr>
        <p:spPr/>
        <p:txBody>
          <a:bodyPr/>
          <a:lstStyle/>
          <a:p>
            <a:pPr eaLnBrk="1" fontAlgn="auto" hangingPunct="1">
              <a:spcAft>
                <a:spcPts val="0"/>
              </a:spcAft>
              <a:defRPr/>
            </a:pPr>
            <a:r>
              <a:rPr lang="en-US" smtClean="0">
                <a:solidFill>
                  <a:schemeClr val="accent1">
                    <a:lumMod val="75000"/>
                  </a:schemeClr>
                </a:solidFill>
              </a:rPr>
              <a:t>Keuntungan dan Kerugian</a:t>
            </a:r>
          </a:p>
        </p:txBody>
      </p:sp>
      <p:sp>
        <p:nvSpPr>
          <p:cNvPr id="131075" name="Rectangle 3"/>
          <p:cNvSpPr>
            <a:spLocks noGrp="1" noChangeArrowheads="1"/>
          </p:cNvSpPr>
          <p:nvPr>
            <p:ph idx="1"/>
          </p:nvPr>
        </p:nvSpPr>
        <p:spPr>
          <a:xfrm>
            <a:off x="838200" y="2444262"/>
            <a:ext cx="8305800" cy="4149969"/>
          </a:xfrm>
        </p:spPr>
        <p:txBody>
          <a:bodyPr/>
          <a:lstStyle/>
          <a:p>
            <a:pPr marL="492382" indent="-492382" eaLnBrk="1" hangingPunct="1">
              <a:lnSpc>
                <a:spcPct val="80000"/>
              </a:lnSpc>
            </a:pPr>
            <a:r>
              <a:rPr lang="sv-SE" altLang="en-US" b="1" smtClean="0"/>
              <a:t>Penyadapan Langsung</a:t>
            </a:r>
            <a:endParaRPr lang="sv-SE" altLang="en-US" smtClean="0"/>
          </a:p>
          <a:p>
            <a:pPr marL="1195784" lvl="2" indent="-351701" eaLnBrk="1" hangingPunct="1">
              <a:lnSpc>
                <a:spcPct val="80000"/>
              </a:lnSpc>
            </a:pPr>
            <a:r>
              <a:rPr lang="sv-SE" altLang="en-US" smtClean="0"/>
              <a:t>Keuntungan </a:t>
            </a:r>
          </a:p>
          <a:p>
            <a:pPr marL="1582655" lvl="3" indent="-316531" eaLnBrk="1" hangingPunct="1">
              <a:lnSpc>
                <a:spcPct val="80000"/>
              </a:lnSpc>
            </a:pPr>
            <a:r>
              <a:rPr lang="sv-SE" altLang="en-US" smtClean="0"/>
              <a:t>Suara Jelas</a:t>
            </a:r>
          </a:p>
          <a:p>
            <a:pPr marL="1582655" lvl="3" indent="-316531" eaLnBrk="1" hangingPunct="1">
              <a:lnSpc>
                <a:spcPct val="80000"/>
              </a:lnSpc>
            </a:pPr>
            <a:r>
              <a:rPr lang="sv-SE" altLang="en-US" smtClean="0"/>
              <a:t>Tidak terpengaruh cuaca</a:t>
            </a:r>
          </a:p>
          <a:p>
            <a:pPr marL="1195784" lvl="2" indent="-351701" eaLnBrk="1" hangingPunct="1">
              <a:lnSpc>
                <a:spcPct val="80000"/>
              </a:lnSpc>
            </a:pPr>
            <a:r>
              <a:rPr lang="sv-SE" altLang="en-US" smtClean="0"/>
              <a:t>Kerugian </a:t>
            </a:r>
          </a:p>
          <a:p>
            <a:pPr marL="1582655" lvl="3" indent="-316531" eaLnBrk="1" hangingPunct="1">
              <a:lnSpc>
                <a:spcPct val="80000"/>
              </a:lnSpc>
            </a:pPr>
            <a:r>
              <a:rPr lang="sv-SE" altLang="en-US" smtClean="0"/>
              <a:t>Mudah dilacak</a:t>
            </a:r>
          </a:p>
          <a:p>
            <a:pPr marL="1582655" lvl="3" indent="-316531" eaLnBrk="1" hangingPunct="1">
              <a:lnSpc>
                <a:spcPct val="80000"/>
              </a:lnSpc>
            </a:pPr>
            <a:r>
              <a:rPr lang="sv-SE" altLang="en-US" smtClean="0"/>
              <a:t>Suara disasaran tidak lemah (pada telephone)</a:t>
            </a:r>
            <a:endParaRPr lang="sv-SE" altLang="en-US" b="1" smtClean="0"/>
          </a:p>
          <a:p>
            <a:pPr marL="492382" indent="-492382" eaLnBrk="1" hangingPunct="1">
              <a:lnSpc>
                <a:spcPct val="80000"/>
              </a:lnSpc>
            </a:pPr>
            <a:r>
              <a:rPr lang="sv-SE" altLang="en-US" b="1" smtClean="0"/>
              <a:t>Penyadapan Tidak Langsung </a:t>
            </a:r>
            <a:endParaRPr lang="sv-SE" altLang="en-US" smtClean="0"/>
          </a:p>
          <a:p>
            <a:pPr marL="1195784" lvl="2" indent="-351701" eaLnBrk="1" hangingPunct="1">
              <a:lnSpc>
                <a:spcPct val="80000"/>
              </a:lnSpc>
            </a:pPr>
            <a:r>
              <a:rPr lang="sv-SE" altLang="en-US" smtClean="0"/>
              <a:t>Keuntungan </a:t>
            </a:r>
          </a:p>
          <a:p>
            <a:pPr marL="1582655" lvl="3" indent="-316531" eaLnBrk="1" hangingPunct="1">
              <a:lnSpc>
                <a:spcPct val="80000"/>
              </a:lnSpc>
            </a:pPr>
            <a:r>
              <a:rPr lang="sv-SE" altLang="en-US" smtClean="0"/>
              <a:t>Sulit dilacak</a:t>
            </a:r>
          </a:p>
          <a:p>
            <a:pPr marL="1582655" lvl="3" indent="-316531" eaLnBrk="1" hangingPunct="1">
              <a:lnSpc>
                <a:spcPct val="80000"/>
              </a:lnSpc>
            </a:pPr>
            <a:r>
              <a:rPr lang="sv-SE" altLang="en-US" smtClean="0"/>
              <a:t>Dapat dimonitor dari jauh</a:t>
            </a:r>
          </a:p>
          <a:p>
            <a:pPr marL="1582655" lvl="3" indent="-316531" eaLnBrk="1" hangingPunct="1">
              <a:lnSpc>
                <a:spcPct val="80000"/>
              </a:lnSpc>
            </a:pPr>
            <a:r>
              <a:rPr lang="sv-SE" altLang="en-US" smtClean="0"/>
              <a:t>Peralatan dapat ditinggal bila dilengkapi automatic activite recorder dan remote control</a:t>
            </a:r>
            <a:endParaRPr lang="sv-SE" altLang="en-US" b="1" smtClean="0"/>
          </a:p>
          <a:p>
            <a:pPr marL="1195784" lvl="2" indent="-351701" eaLnBrk="1" hangingPunct="1">
              <a:lnSpc>
                <a:spcPct val="80000"/>
              </a:lnSpc>
            </a:pPr>
            <a:r>
              <a:rPr lang="sv-SE" altLang="en-US" b="1" smtClean="0"/>
              <a:t>Kerugiannya</a:t>
            </a:r>
            <a:endParaRPr lang="sv-SE" altLang="en-US" smtClean="0"/>
          </a:p>
          <a:p>
            <a:pPr marL="1582655" lvl="3" indent="-316531" eaLnBrk="1" hangingPunct="1">
              <a:lnSpc>
                <a:spcPct val="80000"/>
              </a:lnSpc>
            </a:pPr>
            <a:r>
              <a:rPr lang="sv-SE" altLang="en-US" smtClean="0"/>
              <a:t>Terpengaruh cuaca dan gedung </a:t>
            </a:r>
          </a:p>
          <a:p>
            <a:pPr marL="1582655" lvl="3" indent="-316531" eaLnBrk="1" hangingPunct="1">
              <a:lnSpc>
                <a:spcPct val="80000"/>
              </a:lnSpc>
            </a:pPr>
            <a:r>
              <a:rPr lang="sv-SE" altLang="en-US" smtClean="0"/>
              <a:t>Suara kurang jelas.</a:t>
            </a:r>
            <a:r>
              <a:rPr lang="sv-SE" altLang="en-US" sz="1846"/>
              <a:t> </a:t>
            </a:r>
            <a:endParaRPr lang="en-US" altLang="en-US" sz="1846"/>
          </a:p>
        </p:txBody>
      </p:sp>
    </p:spTree>
    <p:extLst>
      <p:ext uri="{BB962C8B-B14F-4D97-AF65-F5344CB8AC3E}">
        <p14:creationId xmlns:p14="http://schemas.microsoft.com/office/powerpoint/2010/main" val="1162342506"/>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AutoShape 2"/>
          <p:cNvSpPr>
            <a:spLocks noGrp="1" noChangeArrowheads="1"/>
          </p:cNvSpPr>
          <p:nvPr>
            <p:ph type="title"/>
          </p:nvPr>
        </p:nvSpPr>
        <p:spPr/>
        <p:txBody>
          <a:bodyPr/>
          <a:lstStyle/>
          <a:p>
            <a:pPr marL="633062" indent="-633062" eaLnBrk="1" fontAlgn="auto" hangingPunct="1">
              <a:spcAft>
                <a:spcPts val="0"/>
              </a:spcAft>
              <a:defRPr/>
            </a:pPr>
            <a:r>
              <a:rPr lang="sv-SE" sz="2215">
                <a:solidFill>
                  <a:schemeClr val="accent1">
                    <a:lumMod val="75000"/>
                  </a:schemeClr>
                </a:solidFill>
              </a:rPr>
              <a:t>	Hal-hal Yang Perlu Diperhatikan Dalam Kegiatan Penyadapan</a:t>
            </a:r>
            <a:r>
              <a:rPr lang="sv-SE" smtClean="0">
                <a:solidFill>
                  <a:schemeClr val="accent1">
                    <a:lumMod val="75000"/>
                  </a:schemeClr>
                </a:solidFill>
              </a:rPr>
              <a:t> </a:t>
            </a:r>
            <a:endParaRPr lang="en-US" smtClean="0">
              <a:solidFill>
                <a:schemeClr val="accent1">
                  <a:lumMod val="75000"/>
                </a:schemeClr>
              </a:solidFill>
            </a:endParaRPr>
          </a:p>
        </p:txBody>
      </p:sp>
      <p:sp>
        <p:nvSpPr>
          <p:cNvPr id="132099" name="Rectangle 3"/>
          <p:cNvSpPr>
            <a:spLocks noGrp="1" noChangeArrowheads="1"/>
          </p:cNvSpPr>
          <p:nvPr>
            <p:ph idx="1"/>
          </p:nvPr>
        </p:nvSpPr>
        <p:spPr>
          <a:xfrm>
            <a:off x="838200" y="2444262"/>
            <a:ext cx="8305800" cy="4149969"/>
          </a:xfrm>
        </p:spPr>
        <p:txBody>
          <a:bodyPr/>
          <a:lstStyle/>
          <a:p>
            <a:pPr eaLnBrk="1" hangingPunct="1">
              <a:lnSpc>
                <a:spcPct val="90000"/>
              </a:lnSpc>
            </a:pPr>
            <a:r>
              <a:rPr lang="sv-SE" altLang="en-US" smtClean="0"/>
              <a:t>Disamping masalah tehnis. Masalah non tehnis harus dipertimbangkan karena masalah non tehnis dibawah ini sangat berpengaruh terhadap keberhasilan penyadapan, antara lain : </a:t>
            </a:r>
          </a:p>
          <a:p>
            <a:pPr lvl="1" eaLnBrk="1" hangingPunct="1">
              <a:lnSpc>
                <a:spcPct val="90000"/>
              </a:lnSpc>
            </a:pPr>
            <a:r>
              <a:rPr lang="sv-SE" altLang="en-US" smtClean="0"/>
              <a:t>Lokasi </a:t>
            </a:r>
            <a:r>
              <a:rPr lang="sv-SE" altLang="en-US" smtClean="0">
                <a:sym typeface="Symbol" panose="05050102010706020507" pitchFamily="18" charset="2"/>
              </a:rPr>
              <a:t></a:t>
            </a:r>
            <a:r>
              <a:rPr lang="sv-SE" altLang="en-US" smtClean="0"/>
              <a:t> perlu diketahui sebelumnya sikon sasaran </a:t>
            </a:r>
          </a:p>
          <a:p>
            <a:pPr lvl="2" eaLnBrk="1" hangingPunct="1">
              <a:lnSpc>
                <a:spcPct val="90000"/>
              </a:lnSpc>
            </a:pPr>
            <a:r>
              <a:rPr lang="sv-SE" altLang="en-US" smtClean="0"/>
              <a:t>Sumber tenaga yang dibutuhkan</a:t>
            </a:r>
          </a:p>
          <a:p>
            <a:pPr lvl="2" eaLnBrk="1" hangingPunct="1">
              <a:lnSpc>
                <a:spcPct val="90000"/>
              </a:lnSpc>
            </a:pPr>
            <a:r>
              <a:rPr lang="sv-SE" altLang="en-US" smtClean="0"/>
              <a:t>Pengenalan lokasi dan kemungkinan hambatan, misalnya :</a:t>
            </a:r>
          </a:p>
          <a:p>
            <a:pPr lvl="3" eaLnBrk="1" hangingPunct="1">
              <a:lnSpc>
                <a:spcPct val="90000"/>
              </a:lnSpc>
            </a:pPr>
            <a:r>
              <a:rPr lang="sv-SE" altLang="en-US" smtClean="0"/>
              <a:t>Jenis Bangunan</a:t>
            </a:r>
          </a:p>
          <a:p>
            <a:pPr lvl="3" eaLnBrk="1" hangingPunct="1">
              <a:lnSpc>
                <a:spcPct val="90000"/>
              </a:lnSpc>
            </a:pPr>
            <a:r>
              <a:rPr lang="sv-SE" altLang="en-US" smtClean="0"/>
              <a:t>Gangguan yang timbul dari bangunan (Gema)</a:t>
            </a:r>
          </a:p>
          <a:p>
            <a:pPr lvl="3" eaLnBrk="1" hangingPunct="1">
              <a:lnSpc>
                <a:spcPct val="90000"/>
              </a:lnSpc>
            </a:pPr>
            <a:r>
              <a:rPr lang="sv-SE" altLang="en-US" smtClean="0"/>
              <a:t>Tempat perekaman</a:t>
            </a:r>
          </a:p>
          <a:p>
            <a:pPr lvl="3" eaLnBrk="1" hangingPunct="1">
              <a:lnSpc>
                <a:spcPct val="90000"/>
              </a:lnSpc>
            </a:pPr>
            <a:r>
              <a:rPr lang="sv-SE" altLang="en-US" smtClean="0"/>
              <a:t>Peralatan dan cara penyadapan yang cocok digunakan dilokasi sasaran. </a:t>
            </a:r>
          </a:p>
          <a:p>
            <a:pPr lvl="1" eaLnBrk="1" hangingPunct="1">
              <a:lnSpc>
                <a:spcPct val="90000"/>
              </a:lnSpc>
            </a:pPr>
            <a:r>
              <a:rPr lang="sv-SE" altLang="en-US" smtClean="0"/>
              <a:t>Akses masuk. Gunakan akses masuk ke sasaran yang disesuaikan dengan sikon sasaran</a:t>
            </a:r>
            <a:endParaRPr lang="en-US" altLang="en-US" smtClean="0"/>
          </a:p>
        </p:txBody>
      </p:sp>
    </p:spTree>
    <p:extLst>
      <p:ext uri="{BB962C8B-B14F-4D97-AF65-F5344CB8AC3E}">
        <p14:creationId xmlns:p14="http://schemas.microsoft.com/office/powerpoint/2010/main" val="19309066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AutoShape 2"/>
          <p:cNvSpPr>
            <a:spLocks noGrp="1" noChangeArrowheads="1"/>
          </p:cNvSpPr>
          <p:nvPr>
            <p:ph type="title"/>
          </p:nvPr>
        </p:nvSpPr>
        <p:spPr/>
        <p:txBody>
          <a:bodyPr/>
          <a:lstStyle/>
          <a:p>
            <a:pPr eaLnBrk="1" hangingPunct="1"/>
            <a:r>
              <a:rPr lang="en-US" altLang="en-US" smtClean="0"/>
              <a:t>Lanjutan………..</a:t>
            </a:r>
          </a:p>
        </p:txBody>
      </p:sp>
      <p:sp>
        <p:nvSpPr>
          <p:cNvPr id="133123" name="Rectangle 3"/>
          <p:cNvSpPr>
            <a:spLocks noGrp="1" noChangeArrowheads="1"/>
          </p:cNvSpPr>
          <p:nvPr>
            <p:ph type="body" idx="1"/>
          </p:nvPr>
        </p:nvSpPr>
        <p:spPr>
          <a:xfrm>
            <a:off x="838200" y="2444262"/>
            <a:ext cx="8305800" cy="4149969"/>
          </a:xfrm>
        </p:spPr>
        <p:txBody>
          <a:bodyPr/>
          <a:lstStyle/>
          <a:p>
            <a:pPr marL="844083" lvl="1" indent="-422041" eaLnBrk="1" hangingPunct="1"/>
            <a:r>
              <a:rPr lang="sv-SE" altLang="en-US" smtClean="0"/>
              <a:t>Cover. Cover / samarkan petugas / personil dan alat peralatan dan sesuaikan dengan sikon lokasi serta akses.</a:t>
            </a:r>
          </a:p>
          <a:p>
            <a:pPr marL="844083" lvl="1" indent="-422041" eaLnBrk="1" hangingPunct="1"/>
            <a:r>
              <a:rPr lang="sv-SE" altLang="en-US" smtClean="0"/>
              <a:t>Tidak membuat gerakan yang mencurigakan serta usahakan tidak merobah posisi dalam ruangan.</a:t>
            </a:r>
          </a:p>
          <a:p>
            <a:pPr marL="844083" lvl="1" indent="-422041" eaLnBrk="1" hangingPunct="1"/>
            <a:r>
              <a:rPr lang="sv-SE" altLang="en-US" smtClean="0"/>
              <a:t>Gunakan peralatan penyadap sesuai sikon sasaran dan sembunyikan seteliti mungkin, misalnya :</a:t>
            </a:r>
          </a:p>
          <a:p>
            <a:pPr marL="2004696" lvl="4" indent="-316531" eaLnBrk="1" hangingPunct="1"/>
            <a:r>
              <a:rPr lang="sv-SE" altLang="en-US" smtClean="0"/>
              <a:t>Di plafon</a:t>
            </a:r>
          </a:p>
          <a:p>
            <a:pPr marL="2004696" lvl="4" indent="-316531" eaLnBrk="1" hangingPunct="1"/>
            <a:r>
              <a:rPr lang="sv-SE" altLang="en-US" smtClean="0"/>
              <a:t>Dibalik pigura</a:t>
            </a:r>
          </a:p>
          <a:p>
            <a:pPr marL="2004696" lvl="4" indent="-316531" eaLnBrk="1" hangingPunct="1"/>
            <a:r>
              <a:rPr lang="sv-SE" altLang="en-US" smtClean="0"/>
              <a:t>Dibawah meja / karpet / kursi</a:t>
            </a:r>
          </a:p>
          <a:p>
            <a:pPr marL="2004696" lvl="4" indent="-316531" eaLnBrk="1" hangingPunct="1"/>
            <a:r>
              <a:rPr lang="sv-SE" altLang="en-US" smtClean="0"/>
              <a:t>Stop kontak listrik / kap lampu Dsb.</a:t>
            </a:r>
            <a:endParaRPr lang="en-US" altLang="en-US" smtClean="0"/>
          </a:p>
        </p:txBody>
      </p:sp>
    </p:spTree>
    <p:extLst>
      <p:ext uri="{BB962C8B-B14F-4D97-AF65-F5344CB8AC3E}">
        <p14:creationId xmlns:p14="http://schemas.microsoft.com/office/powerpoint/2010/main" val="14305941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AutoShape 2"/>
          <p:cNvSpPr>
            <a:spLocks noGrp="1" noChangeArrowheads="1"/>
          </p:cNvSpPr>
          <p:nvPr>
            <p:ph type="title"/>
          </p:nvPr>
        </p:nvSpPr>
        <p:spPr/>
        <p:txBody>
          <a:bodyPr/>
          <a:lstStyle/>
          <a:p>
            <a:pPr marL="633062" indent="-633062" eaLnBrk="1" hangingPunct="1"/>
            <a:r>
              <a:rPr lang="sv-SE" altLang="en-US" smtClean="0"/>
              <a:t>Hambatan Dalam Penyadapan </a:t>
            </a:r>
            <a:endParaRPr lang="en-US" altLang="en-US" smtClean="0"/>
          </a:p>
        </p:txBody>
      </p:sp>
      <p:sp>
        <p:nvSpPr>
          <p:cNvPr id="134147" name="Rectangle 3"/>
          <p:cNvSpPr>
            <a:spLocks noGrp="1" noChangeArrowheads="1"/>
          </p:cNvSpPr>
          <p:nvPr>
            <p:ph type="body" idx="1"/>
          </p:nvPr>
        </p:nvSpPr>
        <p:spPr>
          <a:xfrm>
            <a:off x="838200" y="2444261"/>
            <a:ext cx="8153400" cy="3938954"/>
          </a:xfrm>
        </p:spPr>
        <p:txBody>
          <a:bodyPr/>
          <a:lstStyle/>
          <a:p>
            <a:pPr marL="492382" indent="-492382" eaLnBrk="1" hangingPunct="1">
              <a:lnSpc>
                <a:spcPct val="90000"/>
              </a:lnSpc>
            </a:pPr>
            <a:r>
              <a:rPr lang="sv-SE" altLang="en-US" sz="2215" b="1"/>
              <a:t>Karena kemampuan petugas / personil</a:t>
            </a:r>
          </a:p>
          <a:p>
            <a:pPr marL="844083" lvl="1" indent="-422041" eaLnBrk="1" hangingPunct="1">
              <a:lnSpc>
                <a:spcPct val="90000"/>
              </a:lnSpc>
              <a:buNone/>
            </a:pPr>
            <a:r>
              <a:rPr lang="sv-SE" altLang="en-US" sz="1846" b="1"/>
              <a:t>	- Tidak menguasai situasi</a:t>
            </a:r>
          </a:p>
          <a:p>
            <a:pPr marL="844083" lvl="1" indent="-422041" eaLnBrk="1" hangingPunct="1">
              <a:lnSpc>
                <a:spcPct val="90000"/>
              </a:lnSpc>
              <a:buNone/>
            </a:pPr>
            <a:r>
              <a:rPr lang="sv-SE" altLang="en-US" sz="1846" b="1"/>
              <a:t>	- Gugup, rendah diri dan was-was menghadapi bangunan dan ruangan sasaran.</a:t>
            </a:r>
          </a:p>
          <a:p>
            <a:pPr marL="844083" lvl="1" indent="-422041" eaLnBrk="1" hangingPunct="1">
              <a:lnSpc>
                <a:spcPct val="90000"/>
              </a:lnSpc>
              <a:buNone/>
            </a:pPr>
            <a:r>
              <a:rPr lang="sv-SE" altLang="en-US" sz="1846" b="1"/>
              <a:t>	- Takut tidak berhasil</a:t>
            </a:r>
          </a:p>
          <a:p>
            <a:pPr marL="844083" lvl="1" indent="-422041" eaLnBrk="1" hangingPunct="1">
              <a:lnSpc>
                <a:spcPct val="90000"/>
              </a:lnSpc>
              <a:buNone/>
            </a:pPr>
            <a:r>
              <a:rPr lang="sv-SE" altLang="en-US" sz="1846" b="1"/>
              <a:t>	- Lamban dalam mengambil keputusan.</a:t>
            </a:r>
          </a:p>
          <a:p>
            <a:pPr marL="492382" indent="-492382" eaLnBrk="1" hangingPunct="1">
              <a:lnSpc>
                <a:spcPct val="90000"/>
              </a:lnSpc>
            </a:pPr>
            <a:r>
              <a:rPr lang="sv-SE" altLang="en-US" sz="2215" b="1"/>
              <a:t>Peralatan sulit dipasang karena tidak dapat memasuki sasaran.</a:t>
            </a:r>
          </a:p>
          <a:p>
            <a:pPr marL="492382" indent="-492382" eaLnBrk="1" hangingPunct="1">
              <a:lnSpc>
                <a:spcPct val="90000"/>
              </a:lnSpc>
            </a:pPr>
            <a:r>
              <a:rPr lang="sv-SE" altLang="en-US" sz="2215" b="1"/>
              <a:t>Sasaran berpindah-pindah tempat sehingga alat penyadap tidak menjangkau sasaran</a:t>
            </a:r>
            <a:r>
              <a:rPr lang="sv-SE" altLang="en-US" smtClean="0"/>
              <a:t>.</a:t>
            </a:r>
            <a:endParaRPr lang="en-US" altLang="en-US" smtClean="0"/>
          </a:p>
        </p:txBody>
      </p:sp>
    </p:spTree>
    <p:extLst>
      <p:ext uri="{BB962C8B-B14F-4D97-AF65-F5344CB8AC3E}">
        <p14:creationId xmlns:p14="http://schemas.microsoft.com/office/powerpoint/2010/main" val="12820292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47670" y="1052514"/>
            <a:ext cx="2714644"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TRANSMITER DAN RECEIVER</a:t>
            </a:r>
          </a:p>
        </p:txBody>
      </p:sp>
      <p:pic>
        <p:nvPicPr>
          <p:cNvPr id="4098" name="Picture 2" descr="C:\Users\user\Downloads\earrecord1.jpg"/>
          <p:cNvPicPr>
            <a:picLocks noChangeAspect="1" noChangeArrowheads="1"/>
          </p:cNvPicPr>
          <p:nvPr/>
        </p:nvPicPr>
        <p:blipFill>
          <a:blip r:embed="rId2"/>
          <a:srcRect/>
          <a:stretch>
            <a:fillRect/>
          </a:stretch>
        </p:blipFill>
        <p:spPr bwMode="auto">
          <a:xfrm>
            <a:off x="1038198" y="1909770"/>
            <a:ext cx="3810000"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977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Text Box 5"/>
          <p:cNvSpPr txBox="1">
            <a:spLocks noChangeArrowheads="1"/>
          </p:cNvSpPr>
          <p:nvPr/>
        </p:nvSpPr>
        <p:spPr bwMode="auto">
          <a:xfrm>
            <a:off x="381000" y="304800"/>
            <a:ext cx="502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stellar" pitchFamily="18" charset="0"/>
              </a:rPr>
              <a:t>2.  VIDEO SURVELANCE SYSTEM</a:t>
            </a:r>
          </a:p>
        </p:txBody>
      </p:sp>
      <p:sp>
        <p:nvSpPr>
          <p:cNvPr id="7174" name="Text Box 6"/>
          <p:cNvSpPr txBox="1">
            <a:spLocks noChangeArrowheads="1"/>
          </p:cNvSpPr>
          <p:nvPr/>
        </p:nvSpPr>
        <p:spPr bwMode="auto">
          <a:xfrm>
            <a:off x="838200" y="838200"/>
            <a:ext cx="8077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b="1" i="1" cap="all" dirty="0">
                <a:ln w="9000" cmpd="sng">
                  <a:solidFill>
                    <a:schemeClr val="accent4">
                      <a:shade val="50000"/>
                      <a:satMod val="120000"/>
                    </a:schemeClr>
                  </a:solidFill>
                  <a:prstDash val="solid"/>
                </a:ln>
                <a:effectLst>
                  <a:reflection blurRad="12700" stA="28000" endPos="45000" dist="1000" dir="5400000" sy="-100000" algn="bl" rotWithShape="0"/>
                </a:effectLst>
              </a:rPr>
              <a:t>ADALAH JENIS – JENIS ALAT DAN PERALATAN YANG DIPERGUNAKAN DALAM RANGKA PENGAMATAN LANGSUNG ATAU TIDAK ANGSUNG TENTANG RANGKAIAN KEGIATAN SASARAN / OBYEK BERUPA GAMBAR OBYEK YANG DAPAT ATAU TIDAK DIABADIKAN DALAM FILM </a:t>
            </a:r>
            <a:r>
              <a:rPr lang="id-ID" b="1" i="1" cap="all" dirty="0">
                <a:ln w="9000" cmpd="sng">
                  <a:solidFill>
                    <a:schemeClr val="accent4">
                      <a:shade val="50000"/>
                      <a:satMod val="120000"/>
                    </a:schemeClr>
                  </a:solidFill>
                  <a:prstDash val="solid"/>
                </a:ln>
                <a:effectLst>
                  <a:reflection blurRad="12700" stA="28000" endPos="45000" dist="1000" dir="5400000" sy="-100000" algn="bl" rotWithShape="0"/>
                </a:effectLst>
              </a:rPr>
              <a:t> </a:t>
            </a:r>
            <a:r>
              <a:rPr lang="en-US" b="1" i="1" cap="all" dirty="0">
                <a:ln w="9000" cmpd="sng">
                  <a:solidFill>
                    <a:schemeClr val="accent4">
                      <a:shade val="50000"/>
                      <a:satMod val="120000"/>
                    </a:schemeClr>
                  </a:solidFill>
                  <a:prstDash val="solid"/>
                </a:ln>
                <a:effectLst>
                  <a:reflection blurRad="12700" stA="28000" endPos="45000" dist="1000" dir="5400000" sy="-100000" algn="bl" rotWithShape="0"/>
                </a:effectLst>
              </a:rPr>
              <a:t>ATAU FOTO</a:t>
            </a:r>
          </a:p>
        </p:txBody>
      </p:sp>
      <p:sp>
        <p:nvSpPr>
          <p:cNvPr id="7175" name="Text Box 7"/>
          <p:cNvSpPr txBox="1">
            <a:spLocks noChangeArrowheads="1"/>
          </p:cNvSpPr>
          <p:nvPr/>
        </p:nvSpPr>
        <p:spPr bwMode="auto">
          <a:xfrm>
            <a:off x="838200" y="2438400"/>
            <a:ext cx="7620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stellar" pitchFamily="18" charset="0"/>
              </a:rPr>
              <a:t>ADAPUN </a:t>
            </a:r>
            <a:r>
              <a:rPr lang="id-ID"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stellar" pitchFamily="18" charset="0"/>
              </a:rPr>
              <a:t>CONTOH </a:t>
            </a: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stellar" pitchFamily="18" charset="0"/>
              </a:rPr>
              <a:t>JENIS – JENIS DARI PERALATAN VIDEO SURVELANCE SYSTEM ADALAH</a:t>
            </a:r>
          </a:p>
        </p:txBody>
      </p:sp>
      <p:sp>
        <p:nvSpPr>
          <p:cNvPr id="7176" name="Text Box 8"/>
          <p:cNvSpPr txBox="1">
            <a:spLocks noChangeArrowheads="1"/>
          </p:cNvSpPr>
          <p:nvPr/>
        </p:nvSpPr>
        <p:spPr bwMode="auto">
          <a:xfrm>
            <a:off x="685800" y="3060700"/>
            <a:ext cx="57912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defRPr/>
            </a:pPr>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a.</a:t>
            </a:r>
            <a:r>
              <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P</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OCKED CAMERA.</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b</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NORMAL CAMERA / DIGITAL CAMERA.</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c</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CAMERA </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 </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JAM TANGAN (WWC).</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d</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NIGHT VISION. </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e</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INFRA RED NOCTOVISION</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 dll</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Tree>
    <p:extLst>
      <p:ext uri="{BB962C8B-B14F-4D97-AF65-F5344CB8AC3E}">
        <p14:creationId xmlns:p14="http://schemas.microsoft.com/office/powerpoint/2010/main" val="570732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17</a:t>
            </a:fld>
            <a:endParaRPr lang="en-US"/>
          </a:p>
        </p:txBody>
      </p:sp>
      <p:pic>
        <p:nvPicPr>
          <p:cNvPr id="5" name="Picture 9" descr="normal kamera nik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84814">
            <a:off x="5130866" y="1294909"/>
            <a:ext cx="2540000" cy="16922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143000" y="1905000"/>
            <a:ext cx="2743200" cy="137160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solidFill>
                  <a:schemeClr val="bg1"/>
                </a:solidFill>
              </a:rPr>
              <a:t>KOMPONEN  Utama : Lensa</a:t>
            </a:r>
          </a:p>
          <a:p>
            <a:pPr algn="ctr"/>
            <a:r>
              <a:rPr lang="id-ID" dirty="0">
                <a:solidFill>
                  <a:schemeClr val="bg1"/>
                </a:solidFill>
              </a:rPr>
              <a:t>(Resolusi (dpi) dan megapixel) serta </a:t>
            </a:r>
          </a:p>
          <a:p>
            <a:pPr algn="ctr"/>
            <a:r>
              <a:rPr lang="id-ID" dirty="0">
                <a:solidFill>
                  <a:schemeClr val="bg1"/>
                </a:solidFill>
              </a:rPr>
              <a:t>Memory (Gb)  </a:t>
            </a:r>
          </a:p>
        </p:txBody>
      </p:sp>
      <p:sp>
        <p:nvSpPr>
          <p:cNvPr id="7" name="Right Arrow 6"/>
          <p:cNvSpPr/>
          <p:nvPr/>
        </p:nvSpPr>
        <p:spPr>
          <a:xfrm rot="20552762">
            <a:off x="4086116" y="2412608"/>
            <a:ext cx="9144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944380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5"/>
          <p:cNvSpPr txBox="1">
            <a:spLocks noChangeArrowheads="1"/>
          </p:cNvSpPr>
          <p:nvPr/>
        </p:nvSpPr>
        <p:spPr bwMode="auto">
          <a:xfrm>
            <a:off x="381000" y="304800"/>
            <a:ext cx="6019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opperplate Gothic Bold" pitchFamily="34" charset="0"/>
              </a:rPr>
              <a:t>3.   AUDIO AND VIDEO SURVELANCE SYSTEM</a:t>
            </a:r>
          </a:p>
        </p:txBody>
      </p:sp>
      <p:sp>
        <p:nvSpPr>
          <p:cNvPr id="8198" name="Text Box 6"/>
          <p:cNvSpPr txBox="1">
            <a:spLocks noChangeArrowheads="1"/>
          </p:cNvSpPr>
          <p:nvPr/>
        </p:nvSpPr>
        <p:spPr bwMode="auto">
          <a:xfrm>
            <a:off x="762000" y="762000"/>
            <a:ext cx="7924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i="1" dirty="0">
                <a:ln w="18415" cmpd="sng">
                  <a:solidFill>
                    <a:srgbClr val="FFFFFF"/>
                  </a:solidFill>
                  <a:prstDash val="solid"/>
                </a:ln>
                <a:solidFill>
                  <a:srgbClr val="FFFFFF"/>
                </a:solidFill>
                <a:effectLst>
                  <a:outerShdw blurRad="63500" dir="3600000" algn="tl" rotWithShape="0">
                    <a:srgbClr val="000000">
                      <a:alpha val="70000"/>
                    </a:srgbClr>
                  </a:outerShdw>
                </a:effectLst>
              </a:rPr>
              <a:t>A</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DALAH JENIS  RANGKAIAN / ALAT YANG MENGGUNAKAN DUA KOMPONEN UTAMA  SEKALIGUS YAITU MICROPHONE DAN LENSA DENGAN TUJUAN MEMPERMUDAH PENGAMBILAN AUDIO DAN VIDEO (GAMBAR) PADA SAAT MELAKUKAN CHASING MAUPUN PULBAKET DILAPANGAN</a:t>
            </a:r>
            <a:endParaRPr lang="en-US" i="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8199" name="Text Box 7"/>
          <p:cNvSpPr txBox="1">
            <a:spLocks noChangeArrowheads="1"/>
          </p:cNvSpPr>
          <p:nvPr/>
        </p:nvSpPr>
        <p:spPr bwMode="auto">
          <a:xfrm>
            <a:off x="762000" y="2438400"/>
            <a:ext cx="7924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opperplate Gothic Bold" pitchFamily="34" charset="0"/>
              </a:rPr>
              <a:t>ADAPUN JENIS – JENIS DARI PERALATAN AUDIO AND VIDEO SURVELANCE SYSTEM ADALAH :</a:t>
            </a:r>
          </a:p>
        </p:txBody>
      </p:sp>
      <p:sp>
        <p:nvSpPr>
          <p:cNvPr id="8200" name="Text Box 8"/>
          <p:cNvSpPr txBox="1">
            <a:spLocks noChangeArrowheads="1"/>
          </p:cNvSpPr>
          <p:nvPr/>
        </p:nvSpPr>
        <p:spPr bwMode="auto">
          <a:xfrm>
            <a:off x="457200" y="3514555"/>
            <a:ext cx="6705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ts val="0"/>
              </a:spcBef>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a.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HANDY CAM</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spcBef>
                <a:spcPts val="0"/>
              </a:spcBef>
              <a:defRPr/>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b.	SPY CAM</a:t>
            </a:r>
          </a:p>
          <a:p>
            <a:pPr>
              <a:spcBef>
                <a:spcPts val="0"/>
              </a:spcBef>
              <a:defRPr/>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c.	KAMERA PESAWAT TANPA AWAK / DROWN</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c</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KAMERA MULTI / GO PRO</a:t>
            </a:r>
          </a:p>
        </p:txBody>
      </p:sp>
    </p:spTree>
    <p:extLst>
      <p:ext uri="{BB962C8B-B14F-4D97-AF65-F5344CB8AC3E}">
        <p14:creationId xmlns:p14="http://schemas.microsoft.com/office/powerpoint/2010/main" val="4234301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19</a:t>
            </a:fld>
            <a:endParaRPr lang="en-US"/>
          </a:p>
        </p:txBody>
      </p:sp>
      <p:sp>
        <p:nvSpPr>
          <p:cNvPr id="5" name="Rounded Rectangle 4"/>
          <p:cNvSpPr/>
          <p:nvPr/>
        </p:nvSpPr>
        <p:spPr>
          <a:xfrm>
            <a:off x="5257800" y="685800"/>
            <a:ext cx="2743200" cy="137160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solidFill>
                  <a:schemeClr val="bg1"/>
                </a:solidFill>
              </a:rPr>
              <a:t>KOMPONEN  Utama : Lensa</a:t>
            </a:r>
          </a:p>
          <a:p>
            <a:pPr algn="ctr"/>
            <a:r>
              <a:rPr lang="id-ID" dirty="0">
                <a:solidFill>
                  <a:schemeClr val="bg1"/>
                </a:solidFill>
              </a:rPr>
              <a:t>(Resolusi (dpi) dan megapixel) serta </a:t>
            </a:r>
          </a:p>
          <a:p>
            <a:pPr algn="ctr"/>
            <a:r>
              <a:rPr lang="id-ID" dirty="0">
                <a:solidFill>
                  <a:schemeClr val="bg1"/>
                </a:solidFill>
              </a:rPr>
              <a:t>Memory (Gb)  </a:t>
            </a:r>
          </a:p>
        </p:txBody>
      </p:sp>
      <p:sp>
        <p:nvSpPr>
          <p:cNvPr id="6" name="Rounded Rectangle 5"/>
          <p:cNvSpPr/>
          <p:nvPr/>
        </p:nvSpPr>
        <p:spPr>
          <a:xfrm>
            <a:off x="838200" y="685800"/>
            <a:ext cx="2895600" cy="1371600"/>
          </a:xfrm>
          <a:prstGeom prst="roundRect">
            <a:avLst/>
          </a:prstGeom>
          <a:solidFill>
            <a:schemeClr val="bg1">
              <a:lumMod val="75000"/>
              <a:lumOff val="2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KOMPONEN  Utama : MIC (SENSITIFITAS 0,08 Db(a)</a:t>
            </a:r>
          </a:p>
          <a:p>
            <a:pPr algn="ctr"/>
            <a:r>
              <a:rPr lang="id-ID" dirty="0"/>
              <a:t>Dan Memory (Untuk Digital)</a:t>
            </a:r>
          </a:p>
        </p:txBody>
      </p:sp>
      <p:sp>
        <p:nvSpPr>
          <p:cNvPr id="7" name="Plus 6"/>
          <p:cNvSpPr/>
          <p:nvPr/>
        </p:nvSpPr>
        <p:spPr>
          <a:xfrm>
            <a:off x="4038600" y="838200"/>
            <a:ext cx="762000" cy="9906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Down Arrow 7"/>
          <p:cNvSpPr/>
          <p:nvPr/>
        </p:nvSpPr>
        <p:spPr>
          <a:xfrm>
            <a:off x="3200400" y="2438400"/>
            <a:ext cx="2590800" cy="1828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ectangle 8"/>
          <p:cNvSpPr/>
          <p:nvPr/>
        </p:nvSpPr>
        <p:spPr>
          <a:xfrm>
            <a:off x="838200" y="4495800"/>
            <a:ext cx="7238200" cy="1323439"/>
          </a:xfrm>
          <a:prstGeom prst="rect">
            <a:avLst/>
          </a:prstGeom>
          <a:noFill/>
        </p:spPr>
        <p:txBody>
          <a:bodyPr wrap="none" lIns="91440" tIns="45720" rIns="91440" bIns="45720">
            <a:spAutoFit/>
          </a:bodyPr>
          <a:lstStyle/>
          <a:p>
            <a:pPr algn="ctr"/>
            <a:r>
              <a:rPr lang="id-ID"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AUDIO VIDEO SURVELANCE</a:t>
            </a:r>
          </a:p>
          <a:p>
            <a:pPr algn="ctr"/>
            <a:r>
              <a:rPr lang="id-ID"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SYSTEM</a:t>
            </a:r>
            <a:endParaRPr 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029297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20</a:t>
            </a:fld>
            <a:endParaRPr lang="en-US"/>
          </a:p>
        </p:txBody>
      </p:sp>
      <p:sp>
        <p:nvSpPr>
          <p:cNvPr id="8" name="Rounded Rectangle 7"/>
          <p:cNvSpPr/>
          <p:nvPr/>
        </p:nvSpPr>
        <p:spPr>
          <a:xfrm>
            <a:off x="3124200" y="381000"/>
            <a:ext cx="4191000" cy="1981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rPr>
              <a:t>ALSUS SPY WA</a:t>
            </a:r>
            <a:r>
              <a:rPr lang="id-ID" sz="2400" b="1" dirty="0">
                <a:solidFill>
                  <a:schemeClr val="bg1"/>
                </a:solidFill>
              </a:rPr>
              <a:t>TCH</a:t>
            </a:r>
            <a:r>
              <a:rPr lang="en-US" sz="2400" b="1" dirty="0">
                <a:solidFill>
                  <a:schemeClr val="bg1"/>
                </a:solidFill>
              </a:rPr>
              <a:t> (CAMERA)</a:t>
            </a:r>
          </a:p>
          <a:p>
            <a:pPr marL="342900" indent="-342900" algn="ctr">
              <a:buAutoNum type="arabicPeriod"/>
            </a:pPr>
            <a:r>
              <a:rPr lang="en-US" sz="2400" b="1" dirty="0">
                <a:solidFill>
                  <a:schemeClr val="bg1"/>
                </a:solidFill>
              </a:rPr>
              <a:t>SPY WA</a:t>
            </a:r>
            <a:r>
              <a:rPr lang="id-ID" sz="2400" b="1" dirty="0">
                <a:solidFill>
                  <a:schemeClr val="bg1"/>
                </a:solidFill>
              </a:rPr>
              <a:t>TCH</a:t>
            </a:r>
            <a:r>
              <a:rPr lang="en-US" sz="2400" b="1" dirty="0">
                <a:solidFill>
                  <a:schemeClr val="bg1"/>
                </a:solidFill>
              </a:rPr>
              <a:t> ANALOG </a:t>
            </a:r>
          </a:p>
          <a:p>
            <a:pPr marL="342900" indent="-342900" algn="ctr">
              <a:buAutoNum type="arabicPeriod"/>
            </a:pPr>
            <a:r>
              <a:rPr lang="en-US" sz="2400" b="1" dirty="0">
                <a:solidFill>
                  <a:schemeClr val="bg1"/>
                </a:solidFill>
              </a:rPr>
              <a:t>SPY WA</a:t>
            </a:r>
            <a:r>
              <a:rPr lang="id-ID" sz="2400" b="1" dirty="0">
                <a:solidFill>
                  <a:schemeClr val="bg1"/>
                </a:solidFill>
              </a:rPr>
              <a:t>TCH</a:t>
            </a:r>
            <a:r>
              <a:rPr lang="en-US" sz="2400" b="1" dirty="0">
                <a:solidFill>
                  <a:schemeClr val="bg1"/>
                </a:solidFill>
              </a:rPr>
              <a:t> DIGITAL</a:t>
            </a:r>
          </a:p>
          <a:p>
            <a:pPr marL="342900" indent="-342900" algn="ctr">
              <a:buAutoNum type="arabicPeriod"/>
            </a:pPr>
            <a:r>
              <a:rPr lang="en-US" sz="2400" b="1" dirty="0">
                <a:solidFill>
                  <a:schemeClr val="bg1"/>
                </a:solidFill>
              </a:rPr>
              <a:t>SPY WA</a:t>
            </a:r>
            <a:r>
              <a:rPr lang="id-ID" sz="2400" b="1" dirty="0">
                <a:solidFill>
                  <a:schemeClr val="bg1"/>
                </a:solidFill>
              </a:rPr>
              <a:t>TCH</a:t>
            </a:r>
            <a:r>
              <a:rPr lang="en-US" sz="2400" b="1" dirty="0">
                <a:solidFill>
                  <a:schemeClr val="bg1"/>
                </a:solidFill>
              </a:rPr>
              <a:t> PHONE</a:t>
            </a:r>
          </a:p>
        </p:txBody>
      </p:sp>
      <p:pic>
        <p:nvPicPr>
          <p:cNvPr id="67590" name="Picture 6" descr="D:\CETAK\jam tangan kamera2.jpg"/>
          <p:cNvPicPr>
            <a:picLocks noChangeAspect="1" noChangeArrowheads="1"/>
          </p:cNvPicPr>
          <p:nvPr/>
        </p:nvPicPr>
        <p:blipFill>
          <a:blip r:embed="rId2">
            <a:clrChange>
              <a:clrFrom>
                <a:srgbClr val="E3E4E9"/>
              </a:clrFrom>
              <a:clrTo>
                <a:srgbClr val="E3E4E9">
                  <a:alpha val="0"/>
                </a:srgbClr>
              </a:clrTo>
            </a:clrChange>
          </a:blip>
          <a:srcRect/>
          <a:stretch>
            <a:fillRect/>
          </a:stretch>
        </p:blipFill>
        <p:spPr bwMode="auto">
          <a:xfrm>
            <a:off x="2362200" y="2743200"/>
            <a:ext cx="3352800" cy="38385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7591" name="Picture 7" descr="D:\CETAK\bg_240.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791200" y="3733800"/>
            <a:ext cx="2971800" cy="2971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3" name="Picture 14" descr="VOICE RECORDER WATCH"/>
          <p:cNvPicPr>
            <a:picLocks noChangeAspect="1" noChangeArrowheads="1"/>
          </p:cNvPicPr>
          <p:nvPr/>
        </p:nvPicPr>
        <p:blipFill>
          <a:blip r:embed="rId4" r:link="rId5">
            <a:clrChange>
              <a:clrFrom>
                <a:srgbClr val="F8F8F8"/>
              </a:clrFrom>
              <a:clrTo>
                <a:srgbClr val="F8F8F8">
                  <a:alpha val="0"/>
                </a:srgbClr>
              </a:clrTo>
            </a:clrChange>
            <a:extLst>
              <a:ext uri="{28A0092B-C50C-407E-A947-70E740481C1C}">
                <a14:useLocalDpi xmlns:a14="http://schemas.microsoft.com/office/drawing/2010/main" val="0"/>
              </a:ext>
            </a:extLst>
          </a:blip>
          <a:srcRect/>
          <a:stretch>
            <a:fillRect/>
          </a:stretch>
        </p:blipFill>
        <p:spPr bwMode="auto">
          <a:xfrm>
            <a:off x="152400" y="609600"/>
            <a:ext cx="2726944" cy="3352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4" name="Rectangle 13"/>
          <p:cNvSpPr/>
          <p:nvPr/>
        </p:nvSpPr>
        <p:spPr>
          <a:xfrm>
            <a:off x="304800" y="533400"/>
            <a:ext cx="2185214" cy="646331"/>
          </a:xfrm>
          <a:prstGeom prst="rect">
            <a:avLst/>
          </a:prstGeom>
          <a:noFill/>
        </p:spPr>
        <p:txBody>
          <a:bodyPr wrap="none" lIns="91440" tIns="45720" rIns="91440" bIns="45720">
            <a:spAutoFit/>
          </a:bodyPr>
          <a:lstStyle/>
          <a:p>
            <a:pPr algn="ct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ANALOG</a:t>
            </a:r>
          </a:p>
        </p:txBody>
      </p:sp>
      <p:sp>
        <p:nvSpPr>
          <p:cNvPr id="15" name="Rectangle 14"/>
          <p:cNvSpPr/>
          <p:nvPr/>
        </p:nvSpPr>
        <p:spPr>
          <a:xfrm>
            <a:off x="2234386" y="2630269"/>
            <a:ext cx="1997085" cy="646331"/>
          </a:xfrm>
          <a:prstGeom prst="rect">
            <a:avLst/>
          </a:prstGeom>
          <a:noFill/>
        </p:spPr>
        <p:txBody>
          <a:bodyPr wrap="none" lIns="91440" tIns="45720" rIns="91440" bIns="45720">
            <a:spAutoFit/>
          </a:bodyPr>
          <a:lstStyle/>
          <a:p>
            <a:pPr algn="ct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DIGITAL</a:t>
            </a:r>
          </a:p>
        </p:txBody>
      </p:sp>
      <p:sp>
        <p:nvSpPr>
          <p:cNvPr id="16" name="Rectangle 15"/>
          <p:cNvSpPr/>
          <p:nvPr/>
        </p:nvSpPr>
        <p:spPr>
          <a:xfrm>
            <a:off x="5927715" y="3316069"/>
            <a:ext cx="1826142" cy="646331"/>
          </a:xfrm>
          <a:prstGeom prst="rect">
            <a:avLst/>
          </a:prstGeom>
          <a:noFill/>
        </p:spPr>
        <p:txBody>
          <a:bodyPr wrap="none" lIns="91440" tIns="45720" rIns="91440" bIns="45720">
            <a:spAutoFit/>
          </a:bodyPr>
          <a:lstStyle/>
          <a:p>
            <a:pPr algn="ctr"/>
            <a:r>
              <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PHONE</a:t>
            </a:r>
          </a:p>
        </p:txBody>
      </p:sp>
    </p:spTree>
    <p:extLst>
      <p:ext uri="{BB962C8B-B14F-4D97-AF65-F5344CB8AC3E}">
        <p14:creationId xmlns:p14="http://schemas.microsoft.com/office/powerpoint/2010/main" val="1656974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21</a:t>
            </a:fld>
            <a:endParaRPr lang="en-US"/>
          </a:p>
        </p:txBody>
      </p:sp>
      <p:pic>
        <p:nvPicPr>
          <p:cNvPr id="68610" name="Picture 2" descr="D:\CETAK\images.jpeg"/>
          <p:cNvPicPr>
            <a:picLocks noChangeAspect="1" noChangeArrowheads="1"/>
          </p:cNvPicPr>
          <p:nvPr/>
        </p:nvPicPr>
        <p:blipFill>
          <a:blip r:embed="rId2">
            <a:lum contrast="20000"/>
          </a:blip>
          <a:srcRect/>
          <a:stretch>
            <a:fillRect/>
          </a:stretch>
        </p:blipFill>
        <p:spPr bwMode="auto">
          <a:xfrm>
            <a:off x="1371600" y="1295400"/>
            <a:ext cx="6248399" cy="49788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ounded Rectangle 5"/>
          <p:cNvSpPr/>
          <p:nvPr/>
        </p:nvSpPr>
        <p:spPr>
          <a:xfrm>
            <a:off x="304800" y="304800"/>
            <a:ext cx="4191000"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rPr>
              <a:t>BEKERJA BERDASARKAN</a:t>
            </a:r>
          </a:p>
          <a:p>
            <a:pPr algn="ctr"/>
            <a:r>
              <a:rPr lang="en-US" sz="2400" b="1" dirty="0">
                <a:solidFill>
                  <a:schemeClr val="bg1"/>
                </a:solidFill>
              </a:rPr>
              <a:t>MANUAL BUTTON</a:t>
            </a:r>
          </a:p>
        </p:txBody>
      </p:sp>
    </p:spTree>
    <p:extLst>
      <p:ext uri="{BB962C8B-B14F-4D97-AF65-F5344CB8AC3E}">
        <p14:creationId xmlns:p14="http://schemas.microsoft.com/office/powerpoint/2010/main" val="6834235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22</a:t>
            </a:fld>
            <a:endParaRPr lang="en-US"/>
          </a:p>
        </p:txBody>
      </p:sp>
      <p:sp>
        <p:nvSpPr>
          <p:cNvPr id="5" name="Rounded Rectangle 4"/>
          <p:cNvSpPr/>
          <p:nvPr/>
        </p:nvSpPr>
        <p:spPr>
          <a:xfrm>
            <a:off x="2209800" y="381000"/>
            <a:ext cx="4191000" cy="7620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rPr>
              <a:t>SPYCAM KACAMATA</a:t>
            </a:r>
          </a:p>
        </p:txBody>
      </p:sp>
      <p:pic>
        <p:nvPicPr>
          <p:cNvPr id="6" name="Picture 2" descr="C:\Users\user\Downloads\43d08932600bb54cf0e3f1e3a97c91a5.image.522x518.jpg"/>
          <p:cNvPicPr>
            <a:picLocks noChangeAspect="1" noChangeArrowheads="1"/>
          </p:cNvPicPr>
          <p:nvPr/>
        </p:nvPicPr>
        <p:blipFill>
          <a:blip r:embed="rId2"/>
          <a:srcRect/>
          <a:stretch>
            <a:fillRect/>
          </a:stretch>
        </p:blipFill>
        <p:spPr bwMode="auto">
          <a:xfrm>
            <a:off x="1143000" y="1295400"/>
            <a:ext cx="6705600" cy="4621226"/>
          </a:xfrm>
          <a:prstGeom prst="rect">
            <a:avLst/>
          </a:prstGeom>
          <a:noFill/>
        </p:spPr>
      </p:pic>
    </p:spTree>
    <p:extLst>
      <p:ext uri="{BB962C8B-B14F-4D97-AF65-F5344CB8AC3E}">
        <p14:creationId xmlns:p14="http://schemas.microsoft.com/office/powerpoint/2010/main" val="37572015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28875" y="1476375"/>
            <a:ext cx="4286250" cy="4067175"/>
          </a:xfrm>
          <a:prstGeom prst="rect">
            <a:avLst/>
          </a:prstGeom>
        </p:spPr>
      </p:pic>
    </p:spTree>
    <p:extLst>
      <p:ext uri="{BB962C8B-B14F-4D97-AF65-F5344CB8AC3E}">
        <p14:creationId xmlns:p14="http://schemas.microsoft.com/office/powerpoint/2010/main" val="6519540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28875" y="857250"/>
            <a:ext cx="4286250" cy="5143500"/>
          </a:xfrm>
          <a:prstGeom prst="rect">
            <a:avLst/>
          </a:prstGeom>
        </p:spPr>
      </p:pic>
    </p:spTree>
    <p:extLst>
      <p:ext uri="{BB962C8B-B14F-4D97-AF65-F5344CB8AC3E}">
        <p14:creationId xmlns:p14="http://schemas.microsoft.com/office/powerpoint/2010/main" val="2021108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89435" y="2178844"/>
            <a:ext cx="6765131" cy="2500313"/>
          </a:xfrm>
          <a:prstGeom prst="rect">
            <a:avLst/>
          </a:prstGeom>
        </p:spPr>
      </p:pic>
    </p:spTree>
    <p:extLst>
      <p:ext uri="{BB962C8B-B14F-4D97-AF65-F5344CB8AC3E}">
        <p14:creationId xmlns:p14="http://schemas.microsoft.com/office/powerpoint/2010/main" val="17332504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100" dirty="0" err="1">
                <a:latin typeface="Arial" panose="020B0604020202020204" pitchFamily="34" charset="0"/>
                <a:cs typeface="Arial" panose="020B0604020202020204" pitchFamily="34" charset="0"/>
              </a:rPr>
              <a:t>Menyalakan</a:t>
            </a:r>
            <a:endParaRPr lang="en-US" sz="2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tahan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tombol</a:t>
            </a:r>
            <a:r>
              <a:rPr lang="en-US" sz="1800" dirty="0">
                <a:latin typeface="Arial" panose="020B0604020202020204" pitchFamily="34" charset="0"/>
                <a:cs typeface="Arial" panose="020B0604020202020204" pitchFamily="34" charset="0"/>
              </a:rPr>
              <a:t> on/off 3 – 4 </a:t>
            </a:r>
            <a:r>
              <a:rPr lang="en-US" sz="1800" dirty="0" err="1">
                <a:latin typeface="Arial" panose="020B0604020202020204" pitchFamily="34" charset="0"/>
                <a:cs typeface="Arial" panose="020B0604020202020204" pitchFamily="34" charset="0"/>
              </a:rPr>
              <a:t>detik</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hingga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lampu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indikator</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berwarna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merah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menyala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Menandakan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bahwa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kacamata</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sudah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dalam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keadaan</a:t>
            </a:r>
            <a:r>
              <a:rPr lang="en-US" sz="1800" dirty="0">
                <a:latin typeface="Arial" panose="020B0604020202020204" pitchFamily="34" charset="0"/>
                <a:cs typeface="Arial" panose="020B0604020202020204" pitchFamily="34" charset="0"/>
              </a:rPr>
              <a:t> standby photo.</a:t>
            </a:r>
          </a:p>
          <a:p>
            <a:pPr marL="0" indent="0">
              <a:buNone/>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318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100" dirty="0" err="1">
                <a:latin typeface="Arial" panose="020B0604020202020204" pitchFamily="34" charset="0"/>
                <a:cs typeface="Arial" panose="020B0604020202020204" pitchFamily="34" charset="0"/>
              </a:rPr>
              <a:t>Foto</a:t>
            </a:r>
            <a:endParaRPr lang="en-US" sz="2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tombol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kamera</a:t>
            </a:r>
            <a:r>
              <a:rPr lang="en-US" sz="1800" dirty="0">
                <a:latin typeface="Arial" panose="020B0604020202020204" pitchFamily="34" charset="0"/>
                <a:cs typeface="Arial" panose="020B0604020202020204" pitchFamily="34" charset="0"/>
              </a:rPr>
              <a:t>/model  1x (</a:t>
            </a:r>
            <a:r>
              <a:rPr lang="en-US" sz="1800" dirty="0" err="1">
                <a:latin typeface="Arial" panose="020B0604020202020204" pitchFamily="34" charset="0"/>
                <a:cs typeface="Arial" panose="020B0604020202020204" pitchFamily="34" charset="0"/>
              </a:rPr>
              <a:t>tidak</a:t>
            </a:r>
            <a:r>
              <a:rPr lang="en-US" sz="1800" dirty="0">
                <a:latin typeface="Arial" panose="020B0604020202020204" pitchFamily="34" charset="0"/>
                <a:cs typeface="Arial" panose="020B0604020202020204" pitchFamily="34" charset="0"/>
              </a:rPr>
              <a:t> di </a:t>
            </a:r>
            <a:r>
              <a:rPr lang="en-US" sz="1800" dirty="0" err="1">
                <a:latin typeface="Arial" panose="020B0604020202020204" pitchFamily="34" charset="0"/>
                <a:cs typeface="Arial" panose="020B0604020202020204" pitchFamily="34" charset="0"/>
              </a:rPr>
              <a:t>tahan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maka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lampu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indikator</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berkedip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biru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padam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menandakan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bahwa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kacamata</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sedang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mengambil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gambar</a:t>
            </a:r>
            <a:r>
              <a:rPr lang="en-US" sz="1800" dirty="0">
                <a:latin typeface="Arial" panose="020B0604020202020204" pitchFamily="34" charset="0"/>
                <a:cs typeface="Arial" panose="020B0604020202020204" pitchFamily="34" charset="0"/>
              </a:rPr>
              <a:t> photo</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35270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Video</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1800" dirty="0" err="1">
                <a:latin typeface="Arial" panose="020B0604020202020204" pitchFamily="34" charset="0"/>
                <a:cs typeface="Arial" panose="020B0604020202020204" pitchFamily="34" charset="0"/>
              </a:rPr>
              <a:t>Dalam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keadaan</a:t>
            </a:r>
            <a:r>
              <a:rPr lang="en-US" sz="1800" dirty="0">
                <a:latin typeface="Arial" panose="020B0604020202020204" pitchFamily="34" charset="0"/>
                <a:cs typeface="Arial" panose="020B0604020202020204" pitchFamily="34" charset="0"/>
              </a:rPr>
              <a:t> standby (</a:t>
            </a:r>
            <a:r>
              <a:rPr lang="en-US" sz="1800" dirty="0" err="1">
                <a:latin typeface="Arial" panose="020B0604020202020204" pitchFamily="34" charset="0"/>
                <a:cs typeface="Arial" panose="020B0604020202020204" pitchFamily="34" charset="0"/>
              </a:rPr>
              <a:t>lampu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merah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tahan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tombol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kamera</a:t>
            </a:r>
            <a:r>
              <a:rPr lang="en-US" sz="1800" dirty="0">
                <a:latin typeface="Arial" panose="020B0604020202020204" pitchFamily="34" charset="0"/>
                <a:cs typeface="Arial" panose="020B0604020202020204" pitchFamily="34" charset="0"/>
              </a:rPr>
              <a:t>/model  2 – 3 </a:t>
            </a:r>
            <a:r>
              <a:rPr lang="en-US" sz="1800" dirty="0" err="1">
                <a:latin typeface="Arial" panose="020B0604020202020204" pitchFamily="34" charset="0"/>
                <a:cs typeface="Arial" panose="020B0604020202020204" pitchFamily="34" charset="0"/>
              </a:rPr>
              <a:t>detik</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lepas</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lampu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indikator</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berkedip-kedip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biru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menandakan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bahwa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kacamata</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sudah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dalam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keadaan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merekam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gambar</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Untuk</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berhenti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rekam</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1x </a:t>
            </a:r>
            <a:r>
              <a:rPr lang="en-US" sz="1800" dirty="0" err="1">
                <a:latin typeface="Arial" panose="020B0604020202020204" pitchFamily="34" charset="0"/>
                <a:cs typeface="Arial" panose="020B0604020202020204" pitchFamily="34" charset="0"/>
              </a:rPr>
              <a:t>tombol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kamera</a:t>
            </a:r>
            <a:r>
              <a:rPr lang="en-US" sz="1800" dirty="0">
                <a:latin typeface="Arial" panose="020B0604020202020204" pitchFamily="34" charset="0"/>
                <a:cs typeface="Arial" panose="020B0604020202020204" pitchFamily="34" charset="0"/>
              </a:rPr>
              <a:t>/model.</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38506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err="1">
                <a:latin typeface="Arial" panose="020B0604020202020204" pitchFamily="34" charset="0"/>
                <a:cs typeface="Arial" panose="020B0604020202020204" pitchFamily="34" charset="0"/>
              </a:rPr>
              <a:t>Mematikan</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tahan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on/off 3 – 4 </a:t>
            </a:r>
            <a:r>
              <a:rPr lang="en-US" dirty="0" err="1" smtClean="0">
                <a:latin typeface="Arial" panose="020B0604020202020204" pitchFamily="34" charset="0"/>
                <a:cs typeface="Arial" panose="020B0604020202020204" pitchFamily="34" charset="0"/>
              </a:rPr>
              <a:t>detik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posisi</a:t>
            </a:r>
            <a:r>
              <a:rPr lang="en-US" dirty="0" smtClean="0">
                <a:latin typeface="Arial" panose="020B0604020202020204" pitchFamily="34" charset="0"/>
                <a:cs typeface="Arial" panose="020B0604020202020204" pitchFamily="34" charset="0"/>
              </a:rPr>
              <a:t> stand by, </a:t>
            </a:r>
            <a:r>
              <a:rPr lang="en-US" dirty="0" err="1" smtClean="0">
                <a:latin typeface="Arial" panose="020B0604020202020204" pitchFamily="34" charset="0"/>
                <a:cs typeface="Arial" panose="020B0604020202020204" pitchFamily="34" charset="0"/>
              </a:rPr>
              <a:t>lepas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indikator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menandakan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bahwa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kacamata</a:t>
            </a:r>
            <a:r>
              <a:rPr lang="en-US" dirty="0" smtClean="0">
                <a:latin typeface="Arial" panose="020B0604020202020204" pitchFamily="34" charset="0"/>
                <a:cs typeface="Arial" panose="020B0604020202020204" pitchFamily="34" charset="0"/>
              </a:rPr>
              <a:t> video </a:t>
            </a:r>
            <a:r>
              <a:rPr lang="en-US" dirty="0" err="1" smtClean="0">
                <a:latin typeface="Arial" panose="020B0604020202020204" pitchFamily="34" charset="0"/>
                <a:cs typeface="Arial" panose="020B0604020202020204" pitchFamily="34" charset="0"/>
              </a:rPr>
              <a:t>sudah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dalam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keadaan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mati</a:t>
            </a:r>
            <a:r>
              <a:rPr lang="en-US" dirty="0" smtClean="0">
                <a:latin typeface="Arial" panose="020B0604020202020204" pitchFamily="34" charset="0"/>
                <a:cs typeface="Arial" panose="020B0604020202020204" pitchFamily="34" charset="0"/>
              </a:rPr>
              <a:t>/off</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34743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7924800" cy="1143000"/>
          </a:xfrm>
        </p:spPr>
        <p:txBody>
          <a:bodyPr/>
          <a:lstStyle/>
          <a:p>
            <a:r>
              <a:rPr lang="id-ID" sz="4400" dirty="0"/>
              <a:t>SPYCAM FLASHDISK</a:t>
            </a:r>
          </a:p>
        </p:txBody>
      </p:sp>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30</a:t>
            </a:fld>
            <a:endParaRPr lang="en-US"/>
          </a:p>
        </p:txBody>
      </p:sp>
      <p:pic>
        <p:nvPicPr>
          <p:cNvPr id="62466" name="Picture 2" descr="C:\Users\user\Documents\kamera-terkecil.jpg"/>
          <p:cNvPicPr>
            <a:picLocks noChangeAspect="1" noChangeArrowheads="1"/>
          </p:cNvPicPr>
          <p:nvPr/>
        </p:nvPicPr>
        <p:blipFill>
          <a:blip r:embed="rId2"/>
          <a:srcRect/>
          <a:stretch>
            <a:fillRect/>
          </a:stretch>
        </p:blipFill>
        <p:spPr bwMode="auto">
          <a:xfrm>
            <a:off x="1295400" y="1295400"/>
            <a:ext cx="6781800" cy="5105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673407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5681" y="2142946"/>
            <a:ext cx="4572638" cy="2572109"/>
          </a:xfrm>
          <a:prstGeom prst="rect">
            <a:avLst/>
          </a:prstGeom>
        </p:spPr>
      </p:pic>
      <p:pic>
        <p:nvPicPr>
          <p:cNvPr id="3" name="Picture 2"/>
          <p:cNvPicPr>
            <a:picLocks noChangeAspect="1"/>
          </p:cNvPicPr>
          <p:nvPr/>
        </p:nvPicPr>
        <p:blipFill>
          <a:blip r:embed="rId3"/>
          <a:stretch>
            <a:fillRect/>
          </a:stretch>
        </p:blipFill>
        <p:spPr>
          <a:xfrm>
            <a:off x="1385888" y="1014413"/>
            <a:ext cx="6372225" cy="4829175"/>
          </a:xfrm>
          <a:prstGeom prst="rect">
            <a:avLst/>
          </a:prstGeom>
        </p:spPr>
      </p:pic>
    </p:spTree>
    <p:extLst>
      <p:ext uri="{BB962C8B-B14F-4D97-AF65-F5344CB8AC3E}">
        <p14:creationId xmlns:p14="http://schemas.microsoft.com/office/powerpoint/2010/main" val="3590872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57350" y="2311003"/>
            <a:ext cx="6000750" cy="2718197"/>
          </a:xfrm>
          <a:prstGeom prst="rect">
            <a:avLst/>
          </a:prstGeom>
        </p:spPr>
      </p:pic>
    </p:spTree>
    <p:extLst>
      <p:ext uri="{BB962C8B-B14F-4D97-AF65-F5344CB8AC3E}">
        <p14:creationId xmlns:p14="http://schemas.microsoft.com/office/powerpoint/2010/main" val="42734352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28775" y="1905001"/>
            <a:ext cx="6067425" cy="3248024"/>
          </a:xfrm>
          <a:prstGeom prst="rect">
            <a:avLst/>
          </a:prstGeom>
        </p:spPr>
      </p:pic>
    </p:spTree>
    <p:extLst>
      <p:ext uri="{BB962C8B-B14F-4D97-AF65-F5344CB8AC3E}">
        <p14:creationId xmlns:p14="http://schemas.microsoft.com/office/powerpoint/2010/main" val="22463634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SEBELUM MENGGUNAKAN</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err="1" smtClean="0">
                <a:latin typeface="Arial" panose="020B0604020202020204" pitchFamily="34" charset="0"/>
                <a:cs typeface="Arial" panose="020B0604020202020204" pitchFamily="34" charset="0"/>
              </a:rPr>
              <a:t>Pastikan</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telah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terisi</a:t>
            </a:r>
            <a:r>
              <a:rPr lang="en-US" dirty="0" smtClean="0">
                <a:latin typeface="Arial" panose="020B0604020202020204" pitchFamily="34" charset="0"/>
                <a:cs typeface="Arial" panose="020B0604020202020204" pitchFamily="34" charset="0"/>
              </a:rPr>
              <a:t> micro SD (support 32 GB) </a:t>
            </a:r>
            <a:r>
              <a:rPr lang="en-US" dirty="0" err="1" smtClean="0">
                <a:latin typeface="Arial" panose="020B0604020202020204" pitchFamily="34" charset="0"/>
                <a:cs typeface="Arial" panose="020B0604020202020204" pitchFamily="34" charset="0"/>
              </a:rPr>
              <a:t>dan</a:t>
            </a:r>
            <a:r>
              <a:rPr lang="en-US" dirty="0" smtClean="0">
                <a:latin typeface="Arial" panose="020B0604020202020204" pitchFamily="34" charset="0"/>
                <a:cs typeface="Arial" panose="020B0604020202020204" pitchFamily="34" charset="0"/>
              </a:rPr>
              <a:t> charging </a:t>
            </a:r>
            <a:r>
              <a:rPr lang="en-US" dirty="0" err="1" smtClean="0">
                <a:latin typeface="Arial" panose="020B0604020202020204" pitchFamily="34" charset="0"/>
                <a:cs typeface="Arial" panose="020B0604020202020204" pitchFamily="34" charset="0"/>
              </a:rPr>
              <a:t>selama</a:t>
            </a:r>
            <a:r>
              <a:rPr lang="en-US" dirty="0" smtClean="0">
                <a:latin typeface="Arial" panose="020B0604020202020204" pitchFamily="34" charset="0"/>
                <a:cs typeface="Arial" panose="020B0604020202020204" pitchFamily="34" charset="0"/>
              </a:rPr>
              <a:t> 1 jam (</a:t>
            </a:r>
            <a:r>
              <a:rPr lang="en-US" dirty="0" err="1" smtClean="0">
                <a:latin typeface="Arial" panose="020B0604020202020204" pitchFamily="34" charset="0"/>
                <a:cs typeface="Arial" panose="020B0604020202020204" pitchFamily="34" charset="0"/>
              </a:rPr>
              <a:t>disarankan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dari</a:t>
            </a:r>
            <a:r>
              <a:rPr lang="en-US" dirty="0" smtClean="0">
                <a:latin typeface="Arial" panose="020B0604020202020204" pitchFamily="34" charset="0"/>
                <a:cs typeface="Arial" panose="020B0604020202020204" pitchFamily="34" charset="0"/>
              </a:rPr>
              <a:t> PC </a:t>
            </a:r>
            <a:r>
              <a:rPr lang="en-US" dirty="0" err="1" smtClean="0">
                <a:latin typeface="Arial" panose="020B0604020202020204" pitchFamily="34" charset="0"/>
                <a:cs typeface="Arial" panose="020B0604020202020204" pitchFamily="34" charset="0"/>
              </a:rPr>
              <a:t>atau</a:t>
            </a:r>
            <a:r>
              <a:rPr lang="en-US" dirty="0" smtClean="0">
                <a:latin typeface="Arial" panose="020B0604020202020204" pitchFamily="34" charset="0"/>
                <a:cs typeface="Arial" panose="020B0604020202020204" pitchFamily="34" charset="0"/>
              </a:rPr>
              <a:t> laptop </a:t>
            </a:r>
            <a:r>
              <a:rPr lang="en-US" dirty="0" err="1" smtClean="0">
                <a:latin typeface="Arial" panose="020B0604020202020204" pitchFamily="34" charset="0"/>
                <a:cs typeface="Arial" panose="020B0604020202020204" pitchFamily="34" charset="0"/>
              </a:rPr>
              <a:t>karena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voltase</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relatif</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stabil</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0721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100" dirty="0">
                <a:latin typeface="Arial" panose="020B0604020202020204" pitchFamily="34" charset="0"/>
                <a:cs typeface="Arial" panose="020B0604020202020204" pitchFamily="34" charset="0"/>
              </a:rPr>
              <a:t>ON</a:t>
            </a:r>
            <a:endParaRPr lang="en-US" sz="2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K1 </a:t>
            </a:r>
            <a:r>
              <a:rPr lang="en-US" dirty="0" err="1" smtClean="0">
                <a:latin typeface="Arial" panose="020B0604020202020204" pitchFamily="34" charset="0"/>
                <a:cs typeface="Arial" panose="020B0604020202020204" pitchFamily="34" charset="0"/>
              </a:rPr>
              <a:t>sampai</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bergetar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kemudian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lepas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tunggu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sampai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menyala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warna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menyala</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posisi</a:t>
            </a:r>
            <a:r>
              <a:rPr lang="en-US" dirty="0" smtClean="0">
                <a:latin typeface="Arial" panose="020B0604020202020204" pitchFamily="34" charset="0"/>
                <a:cs typeface="Arial" panose="020B0604020202020204" pitchFamily="34" charset="0"/>
              </a:rPr>
              <a:t> stand by </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81403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OFF</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pl-PL" dirty="0" smtClean="0">
                <a:latin typeface="Arial" panose="020B0604020202020204" pitchFamily="34" charset="0"/>
                <a:cs typeface="Arial" panose="020B0604020202020204" pitchFamily="34" charset="0"/>
              </a:rPr>
              <a:t>Pada posisi stand by, tekan tombol  K1 lama sampai lampu biru berkedip-kedip kemudian padam. Lampu padam spy cam pada posisi off</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7450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100" dirty="0" err="1">
                <a:latin typeface="Arial" panose="020B0604020202020204" pitchFamily="34" charset="0"/>
                <a:cs typeface="Arial" panose="020B0604020202020204" pitchFamily="34" charset="0"/>
              </a:rPr>
              <a:t>Mengambil</a:t>
            </a:r>
            <a:r>
              <a:rPr lang="en-US" sz="2100" dirty="0">
                <a:latin typeface="Arial" panose="020B0604020202020204" pitchFamily="34" charset="0"/>
                <a:cs typeface="Arial" panose="020B0604020202020204" pitchFamily="34" charset="0"/>
              </a:rPr>
              <a:t> Photo</a:t>
            </a:r>
            <a:endParaRPr lang="en-US" sz="2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dirty="0" smtClean="0">
                <a:latin typeface="Arial" panose="020B0604020202020204" pitchFamily="34" charset="0"/>
                <a:cs typeface="Arial" panose="020B0604020202020204" pitchFamily="34" charset="0"/>
              </a:rPr>
              <a:t>Dari </a:t>
            </a:r>
            <a:r>
              <a:rPr lang="en-US" dirty="0" err="1" smtClean="0">
                <a:latin typeface="Arial" panose="020B0604020202020204" pitchFamily="34" charset="0"/>
                <a:cs typeface="Arial" panose="020B0604020202020204" pitchFamily="34" charset="0"/>
              </a:rPr>
              <a:t>posisi</a:t>
            </a:r>
            <a:r>
              <a:rPr lang="en-US" dirty="0" smtClean="0">
                <a:latin typeface="Arial" panose="020B0604020202020204" pitchFamily="34" charset="0"/>
                <a:cs typeface="Arial" panose="020B0604020202020204" pitchFamily="34" charset="0"/>
              </a:rPr>
              <a:t>  stand by  </a:t>
            </a: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k2  </a:t>
            </a:r>
            <a:r>
              <a:rPr lang="en-US" dirty="0" err="1" smtClean="0">
                <a:latin typeface="Arial" panose="020B0604020202020204" pitchFamily="34" charset="0"/>
                <a:cs typeface="Arial" panose="020B0604020202020204" pitchFamily="34" charset="0"/>
              </a:rPr>
              <a:t>agak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cepat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kira-kira</a:t>
            </a:r>
            <a:r>
              <a:rPr lang="en-US" dirty="0" smtClean="0">
                <a:latin typeface="Arial" panose="020B0604020202020204" pitchFamily="34" charset="0"/>
                <a:cs typeface="Arial" panose="020B0604020202020204" pitchFamily="34" charset="0"/>
              </a:rPr>
              <a:t> 1 </a:t>
            </a:r>
            <a:r>
              <a:rPr lang="en-US" dirty="0" err="1" smtClean="0">
                <a:latin typeface="Arial" panose="020B0604020202020204" pitchFamily="34" charset="0"/>
                <a:cs typeface="Arial" panose="020B0604020202020204" pitchFamily="34" charset="0"/>
              </a:rPr>
              <a:t>detik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kemudian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lepas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berkedip</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satu</a:t>
            </a:r>
            <a:r>
              <a:rPr lang="en-US" dirty="0" smtClean="0">
                <a:latin typeface="Arial" panose="020B0604020202020204" pitchFamily="34" charset="0"/>
                <a:cs typeface="Arial" panose="020B0604020202020204" pitchFamily="34" charset="0"/>
              </a:rPr>
              <a:t> kali.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berkedip</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sedang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mengambil</a:t>
            </a:r>
            <a:r>
              <a:rPr lang="en-US" dirty="0" smtClean="0">
                <a:latin typeface="Arial" panose="020B0604020202020204" pitchFamily="34" charset="0"/>
                <a:cs typeface="Arial" panose="020B0604020202020204" pitchFamily="34" charset="0"/>
              </a:rPr>
              <a:t>  photo. </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88196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err="1">
                <a:latin typeface="Arial" panose="020B0604020202020204" pitchFamily="34" charset="0"/>
                <a:cs typeface="Arial" panose="020B0604020202020204" pitchFamily="34" charset="0"/>
              </a:rPr>
              <a:t>Merekam</a:t>
            </a:r>
            <a:r>
              <a:rPr lang="en-US" sz="1800" dirty="0">
                <a:latin typeface="Arial" panose="020B0604020202020204" pitchFamily="34" charset="0"/>
                <a:cs typeface="Arial" panose="020B0604020202020204" pitchFamily="34" charset="0"/>
              </a:rPr>
              <a:t> Video </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dirty="0" smtClean="0">
                <a:latin typeface="Arial" panose="020B0604020202020204" pitchFamily="34" charset="0"/>
                <a:cs typeface="Arial" panose="020B0604020202020204" pitchFamily="34" charset="0"/>
              </a:rPr>
              <a:t>Dari </a:t>
            </a:r>
            <a:r>
              <a:rPr lang="en-US" dirty="0" err="1" smtClean="0">
                <a:latin typeface="Arial" panose="020B0604020202020204" pitchFamily="34" charset="0"/>
                <a:cs typeface="Arial" panose="020B0604020202020204" pitchFamily="34" charset="0"/>
              </a:rPr>
              <a:t>posisi</a:t>
            </a:r>
            <a:r>
              <a:rPr lang="en-US" dirty="0" smtClean="0">
                <a:latin typeface="Arial" panose="020B0604020202020204" pitchFamily="34" charset="0"/>
                <a:cs typeface="Arial" panose="020B0604020202020204" pitchFamily="34" charset="0"/>
              </a:rPr>
              <a:t>  stand by  </a:t>
            </a: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k2,  </a:t>
            </a:r>
            <a:r>
              <a:rPr lang="en-US" dirty="0" err="1" smtClean="0">
                <a:latin typeface="Arial" panose="020B0604020202020204" pitchFamily="34" charset="0"/>
                <a:cs typeface="Arial" panose="020B0604020202020204" pitchFamily="34" charset="0"/>
              </a:rPr>
              <a:t>tahan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kira-kira</a:t>
            </a:r>
            <a:r>
              <a:rPr lang="en-US" dirty="0" smtClean="0">
                <a:latin typeface="Arial" panose="020B0604020202020204" pitchFamily="34" charset="0"/>
                <a:cs typeface="Arial" panose="020B0604020202020204" pitchFamily="34" charset="0"/>
              </a:rPr>
              <a:t> 3 </a:t>
            </a:r>
            <a:r>
              <a:rPr lang="en-US" dirty="0" err="1" smtClean="0">
                <a:latin typeface="Arial" panose="020B0604020202020204" pitchFamily="34" charset="0"/>
                <a:cs typeface="Arial" panose="020B0604020202020204" pitchFamily="34" charset="0"/>
              </a:rPr>
              <a:t>detik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kemudian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lepas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berkedip</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tiga</a:t>
            </a:r>
            <a:r>
              <a:rPr lang="en-US" dirty="0" smtClean="0">
                <a:latin typeface="Arial" panose="020B0604020202020204" pitchFamily="34" charset="0"/>
                <a:cs typeface="Arial" panose="020B0604020202020204" pitchFamily="34" charset="0"/>
              </a:rPr>
              <a:t> kali </a:t>
            </a:r>
            <a:r>
              <a:rPr lang="en-US" dirty="0" err="1" smtClean="0">
                <a:latin typeface="Arial" panose="020B0604020202020204" pitchFamily="34" charset="0"/>
                <a:cs typeface="Arial" panose="020B0604020202020204" pitchFamily="34" charset="0"/>
              </a:rPr>
              <a:t>kemudian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padam</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sedang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mengambil</a:t>
            </a:r>
            <a:r>
              <a:rPr lang="en-US" dirty="0" smtClean="0">
                <a:latin typeface="Arial" panose="020B0604020202020204" pitchFamily="34" charset="0"/>
                <a:cs typeface="Arial" panose="020B0604020202020204" pitchFamily="34" charset="0"/>
              </a:rPr>
              <a:t> video.</a:t>
            </a:r>
          </a:p>
          <a:p>
            <a:r>
              <a:rPr lang="en-US" dirty="0" err="1" smtClean="0">
                <a:latin typeface="Arial" panose="020B0604020202020204" pitchFamily="34" charset="0"/>
                <a:cs typeface="Arial" panose="020B0604020202020204" pitchFamily="34" charset="0"/>
              </a:rPr>
              <a:t>Berhenti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rekam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k2 </a:t>
            </a:r>
            <a:r>
              <a:rPr lang="en-US" dirty="0" err="1" smtClean="0">
                <a:latin typeface="Arial" panose="020B0604020202020204" pitchFamily="34" charset="0"/>
                <a:cs typeface="Arial" panose="020B0604020202020204" pitchFamily="34" charset="0"/>
              </a:rPr>
              <a:t>sekali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kembali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menyala.Spy</a:t>
            </a:r>
            <a:r>
              <a:rPr lang="en-US" dirty="0" smtClean="0">
                <a:latin typeface="Arial" panose="020B0604020202020204" pitchFamily="34" charset="0"/>
                <a:cs typeface="Arial" panose="020B0604020202020204" pitchFamily="34" charset="0"/>
              </a:rPr>
              <a:t> Cam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posisi</a:t>
            </a:r>
            <a:r>
              <a:rPr lang="en-US" dirty="0" smtClean="0">
                <a:latin typeface="Arial" panose="020B0604020202020204" pitchFamily="34" charset="0"/>
                <a:cs typeface="Arial" panose="020B0604020202020204" pitchFamily="34" charset="0"/>
              </a:rPr>
              <a:t> stand by</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65369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sv-SE" sz="2100" dirty="0">
                <a:latin typeface="Arial" panose="020B0604020202020204" pitchFamily="34" charset="0"/>
                <a:cs typeface="Arial" panose="020B0604020202020204" pitchFamily="34" charset="0"/>
              </a:rPr>
              <a:t>Mengambil Video dengan Motion Detect</a:t>
            </a:r>
            <a:endParaRPr lang="en-US" sz="2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dirty="0" smtClean="0">
                <a:latin typeface="Arial" panose="020B0604020202020204" pitchFamily="34" charset="0"/>
                <a:cs typeface="Arial" panose="020B0604020202020204" pitchFamily="34" charset="0"/>
              </a:rPr>
              <a:t>Dari </a:t>
            </a:r>
            <a:r>
              <a:rPr lang="en-US" dirty="0" err="1" smtClean="0">
                <a:latin typeface="Arial" panose="020B0604020202020204" pitchFamily="34" charset="0"/>
                <a:cs typeface="Arial" panose="020B0604020202020204" pitchFamily="34" charset="0"/>
              </a:rPr>
              <a:t>posisi</a:t>
            </a:r>
            <a:r>
              <a:rPr lang="en-US" dirty="0" smtClean="0">
                <a:latin typeface="Arial" panose="020B0604020202020204" pitchFamily="34" charset="0"/>
                <a:cs typeface="Arial" panose="020B0604020202020204" pitchFamily="34" charset="0"/>
              </a:rPr>
              <a:t>  stand by  </a:t>
            </a: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k3,  </a:t>
            </a:r>
            <a:r>
              <a:rPr lang="en-US" dirty="0" err="1" smtClean="0">
                <a:latin typeface="Arial" panose="020B0604020202020204" pitchFamily="34" charset="0"/>
                <a:cs typeface="Arial" panose="020B0604020202020204" pitchFamily="34" charset="0"/>
              </a:rPr>
              <a:t>tahan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kira-kira</a:t>
            </a:r>
            <a:r>
              <a:rPr lang="en-US" dirty="0" smtClean="0">
                <a:latin typeface="Arial" panose="020B0604020202020204" pitchFamily="34" charset="0"/>
                <a:cs typeface="Arial" panose="020B0604020202020204" pitchFamily="34" charset="0"/>
              </a:rPr>
              <a:t> 3 </a:t>
            </a:r>
            <a:r>
              <a:rPr lang="en-US" dirty="0" err="1" smtClean="0">
                <a:latin typeface="Arial" panose="020B0604020202020204" pitchFamily="34" charset="0"/>
                <a:cs typeface="Arial" panose="020B0604020202020204" pitchFamily="34" charset="0"/>
              </a:rPr>
              <a:t>detik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kemudian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lepas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biru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menyala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berkedip</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bersamaan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terdeteksi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gerakan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biru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berkedip-kedip</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kemudian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padam</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merekam</a:t>
            </a:r>
            <a:r>
              <a:rPr lang="en-US" dirty="0" smtClean="0">
                <a:latin typeface="Arial" panose="020B0604020202020204" pitchFamily="34" charset="0"/>
                <a:cs typeface="Arial" panose="020B0604020202020204" pitchFamily="34" charset="0"/>
              </a:rPr>
              <a:t> video. </a:t>
            </a:r>
          </a:p>
          <a:p>
            <a:r>
              <a:rPr lang="en-US" dirty="0" err="1" smtClean="0">
                <a:latin typeface="Arial" panose="020B0604020202020204" pitchFamily="34" charset="0"/>
                <a:cs typeface="Arial" panose="020B0604020202020204" pitchFamily="34" charset="0"/>
              </a:rPr>
              <a:t>Berhenti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rekam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tekam</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k3 </a:t>
            </a:r>
            <a:r>
              <a:rPr lang="en-US" dirty="0" err="1" smtClean="0">
                <a:latin typeface="Arial" panose="020B0604020202020204" pitchFamily="34" charset="0"/>
                <a:cs typeface="Arial" panose="020B0604020202020204" pitchFamily="34" charset="0"/>
              </a:rPr>
              <a:t>sekali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lagi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merah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menyala</a:t>
            </a:r>
            <a:r>
              <a:rPr lang="en-US" dirty="0" smtClean="0">
                <a:latin typeface="Arial" panose="020B0604020202020204" pitchFamily="34" charset="0"/>
                <a:cs typeface="Arial" panose="020B0604020202020204" pitchFamily="34" charset="0"/>
              </a:rPr>
              <a:t> (stand by)</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3600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24100" y="1619250"/>
            <a:ext cx="4610100" cy="3257550"/>
          </a:xfrm>
          <a:prstGeom prst="rect">
            <a:avLst/>
          </a:prstGeom>
        </p:spPr>
      </p:pic>
    </p:spTree>
    <p:extLst>
      <p:ext uri="{BB962C8B-B14F-4D97-AF65-F5344CB8AC3E}">
        <p14:creationId xmlns:p14="http://schemas.microsoft.com/office/powerpoint/2010/main" val="35575364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9275" y="2000250"/>
            <a:ext cx="5600700" cy="2857500"/>
          </a:xfrm>
          <a:prstGeom prst="rect">
            <a:avLst/>
          </a:prstGeom>
        </p:spPr>
      </p:pic>
    </p:spTree>
    <p:extLst>
      <p:ext uri="{BB962C8B-B14F-4D97-AF65-F5344CB8AC3E}">
        <p14:creationId xmlns:p14="http://schemas.microsoft.com/office/powerpoint/2010/main" val="8079483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47875" y="1533525"/>
            <a:ext cx="5067300" cy="3905250"/>
          </a:xfrm>
          <a:prstGeom prst="rect">
            <a:avLst/>
          </a:prstGeom>
        </p:spPr>
      </p:pic>
    </p:spTree>
    <p:extLst>
      <p:ext uri="{BB962C8B-B14F-4D97-AF65-F5344CB8AC3E}">
        <p14:creationId xmlns:p14="http://schemas.microsoft.com/office/powerpoint/2010/main" val="2177265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1625" y="2039541"/>
            <a:ext cx="5848350" cy="3303985"/>
          </a:xfrm>
          <a:prstGeom prst="rect">
            <a:avLst/>
          </a:prstGeom>
        </p:spPr>
      </p:pic>
    </p:spTree>
    <p:extLst>
      <p:ext uri="{BB962C8B-B14F-4D97-AF65-F5344CB8AC3E}">
        <p14:creationId xmlns:p14="http://schemas.microsoft.com/office/powerpoint/2010/main" val="40635817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19250" y="1581151"/>
            <a:ext cx="6057900" cy="3810000"/>
          </a:xfrm>
          <a:prstGeom prst="rect">
            <a:avLst/>
          </a:prstGeom>
        </p:spPr>
      </p:pic>
    </p:spTree>
    <p:extLst>
      <p:ext uri="{BB962C8B-B14F-4D97-AF65-F5344CB8AC3E}">
        <p14:creationId xmlns:p14="http://schemas.microsoft.com/office/powerpoint/2010/main" val="14903931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MENYALAKAN</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on/off </a:t>
            </a:r>
            <a:r>
              <a:rPr lang="en-US" dirty="0" err="1" smtClean="0">
                <a:latin typeface="Arial" panose="020B0604020202020204" pitchFamily="34" charset="0"/>
                <a:cs typeface="Arial" panose="020B0604020202020204" pitchFamily="34" charset="0"/>
              </a:rPr>
              <a:t>hingga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indiktor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menyala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hijau</a:t>
            </a:r>
            <a:r>
              <a:rPr lang="en-US" dirty="0" smtClean="0">
                <a:latin typeface="Arial" panose="020B0604020202020204" pitchFamily="34" charset="0"/>
                <a:cs typeface="Arial" panose="020B0604020202020204" pitchFamily="34" charset="0"/>
              </a:rPr>
              <a:t> (standby).</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36465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VIDEO</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1800" dirty="0" err="1">
                <a:latin typeface="Arial" panose="020B0604020202020204" pitchFamily="34" charset="0"/>
                <a:cs typeface="Arial" panose="020B0604020202020204" pitchFamily="34" charset="0"/>
              </a:rPr>
              <a:t>Pada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saat</a:t>
            </a:r>
            <a:r>
              <a:rPr lang="en-US" sz="1800" dirty="0">
                <a:latin typeface="Arial" panose="020B0604020202020204" pitchFamily="34" charset="0"/>
                <a:cs typeface="Arial" panose="020B0604020202020204" pitchFamily="34" charset="0"/>
              </a:rPr>
              <a:t> standby mode </a:t>
            </a: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tahan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tombol</a:t>
            </a:r>
            <a:r>
              <a:rPr lang="en-US" sz="1800" dirty="0">
                <a:latin typeface="Arial" panose="020B0604020202020204" pitchFamily="34" charset="0"/>
                <a:cs typeface="Arial" panose="020B0604020202020204" pitchFamily="34" charset="0"/>
              </a:rPr>
              <a:t> record </a:t>
            </a:r>
            <a:r>
              <a:rPr lang="en-US" sz="1800" dirty="0" err="1">
                <a:latin typeface="Arial" panose="020B0604020202020204" pitchFamily="34" charset="0"/>
                <a:cs typeface="Arial" panose="020B0604020202020204" pitchFamily="34" charset="0"/>
              </a:rPr>
              <a:t>hingga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berkedip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dua</a:t>
            </a:r>
            <a:r>
              <a:rPr lang="en-US" sz="1800" dirty="0">
                <a:latin typeface="Arial" panose="020B0604020202020204" pitchFamily="34" charset="0"/>
                <a:cs typeface="Arial" panose="020B0604020202020204" pitchFamily="34" charset="0"/>
              </a:rPr>
              <a:t> kali </a:t>
            </a:r>
            <a:r>
              <a:rPr lang="en-US" sz="1800" dirty="0" err="1">
                <a:latin typeface="Arial" panose="020B0604020202020204" pitchFamily="34" charset="0"/>
                <a:cs typeface="Arial" panose="020B0604020202020204" pitchFamily="34" charset="0"/>
              </a:rPr>
              <a:t>dan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lepas</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lampu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indikator</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padam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berkedip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menandakan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bahwa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spycam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sedang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menggambil</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untuk</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menghentikan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rekam</a:t>
            </a:r>
            <a:r>
              <a:rPr lang="en-US" sz="1800" dirty="0">
                <a:latin typeface="Arial" panose="020B0604020202020204" pitchFamily="34" charset="0"/>
                <a:cs typeface="Arial" panose="020B0604020202020204" pitchFamily="34" charset="0"/>
              </a:rPr>
              <a:t> video </a:t>
            </a: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sekali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tombol</a:t>
            </a:r>
            <a:r>
              <a:rPr lang="en-US" sz="1800" dirty="0">
                <a:latin typeface="Arial" panose="020B0604020202020204" pitchFamily="34" charset="0"/>
                <a:cs typeface="Arial" panose="020B0604020202020204" pitchFamily="34" charset="0"/>
              </a:rPr>
              <a:t> record </a:t>
            </a:r>
            <a:r>
              <a:rPr lang="en-US" sz="1800" dirty="0" err="1">
                <a:latin typeface="Arial" panose="020B0604020202020204" pitchFamily="34" charset="0"/>
                <a:cs typeface="Arial" panose="020B0604020202020204" pitchFamily="34" charset="0"/>
              </a:rPr>
              <a:t>hingga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lampu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menyala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masuk</a:t>
            </a:r>
            <a:r>
              <a:rPr lang="en-US" sz="1800" dirty="0">
                <a:latin typeface="Arial" panose="020B0604020202020204" pitchFamily="34" charset="0"/>
                <a:cs typeface="Arial" panose="020B0604020202020204" pitchFamily="34" charset="0"/>
              </a:rPr>
              <a:t> standby mode.</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38774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FOTO</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1800" dirty="0" err="1">
                <a:latin typeface="Arial" panose="020B0604020202020204" pitchFamily="34" charset="0"/>
                <a:cs typeface="Arial" panose="020B0604020202020204" pitchFamily="34" charset="0"/>
              </a:rPr>
              <a:t>Pada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saat</a:t>
            </a:r>
            <a:r>
              <a:rPr lang="en-US" sz="1800" dirty="0">
                <a:latin typeface="Arial" panose="020B0604020202020204" pitchFamily="34" charset="0"/>
                <a:cs typeface="Arial" panose="020B0604020202020204" pitchFamily="34" charset="0"/>
              </a:rPr>
              <a:t> standby mode </a:t>
            </a:r>
            <a:r>
              <a:rPr lang="en-US" sz="1800" dirty="0" err="1">
                <a:latin typeface="Arial" panose="020B0604020202020204" pitchFamily="34" charset="0"/>
                <a:cs typeface="Arial" panose="020B0604020202020204" pitchFamily="34" charset="0"/>
              </a:rPr>
              <a:t>tekan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sekali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indikator</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berkedip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sekali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menandakan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bahwa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spycam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telah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mengambil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foto</a:t>
            </a:r>
            <a:r>
              <a:rPr lang="en-US" sz="1800" dirty="0">
                <a:latin typeface="Arial" panose="020B0604020202020204" pitchFamily="34" charset="0"/>
                <a:cs typeface="Arial" panose="020B0604020202020204" pitchFamily="34" charset="0"/>
              </a:rPr>
              <a:t>.</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97972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MEMATIKAN</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err="1" smtClean="0">
                <a:latin typeface="Arial" panose="020B0604020202020204" pitchFamily="34" charset="0"/>
                <a:cs typeface="Arial" panose="020B0604020202020204" pitchFamily="34" charset="0"/>
              </a:rPr>
              <a:t>Tekan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tombol</a:t>
            </a:r>
            <a:r>
              <a:rPr lang="en-US" dirty="0" smtClean="0">
                <a:latin typeface="Arial" panose="020B0604020202020204" pitchFamily="34" charset="0"/>
                <a:cs typeface="Arial" panose="020B0604020202020204" pitchFamily="34" charset="0"/>
              </a:rPr>
              <a:t> off </a:t>
            </a:r>
            <a:r>
              <a:rPr lang="en-US" dirty="0" err="1" smtClean="0">
                <a:latin typeface="Arial" panose="020B0604020202020204" pitchFamily="34" charset="0"/>
                <a:cs typeface="Arial" panose="020B0604020202020204" pitchFamily="34" charset="0"/>
              </a:rPr>
              <a:t>sampai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lampu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indikator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padam</a:t>
            </a:r>
            <a:r>
              <a:rPr lang="en-US" dirty="0" smtClean="0">
                <a:latin typeface="Arial" panose="020B0604020202020204" pitchFamily="34" charset="0"/>
                <a:cs typeface="Arial" panose="020B0604020202020204" pitchFamily="34" charset="0"/>
              </a:rPr>
              <a:t>, off</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35539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GUN HAR WAT ALSUS</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00198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SEBELUM MENGGUNAKAN</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dirty="0" err="1" smtClean="0">
                <a:latin typeface="Arial" panose="020B0604020202020204" pitchFamily="34" charset="0"/>
                <a:cs typeface="Arial" panose="020B0604020202020204" pitchFamily="34" charset="0"/>
              </a:rPr>
              <a:t>Pastikan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telah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mengisi</a:t>
            </a:r>
            <a:r>
              <a:rPr lang="en-US" dirty="0" smtClean="0">
                <a:latin typeface="Arial" panose="020B0604020202020204" pitchFamily="34" charset="0"/>
                <a:cs typeface="Arial" panose="020B0604020202020204" pitchFamily="34" charset="0"/>
              </a:rPr>
              <a:t> micro SD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slot yang </a:t>
            </a:r>
            <a:r>
              <a:rPr lang="en-US" dirty="0" err="1" smtClean="0">
                <a:latin typeface="Arial" panose="020B0604020202020204" pitchFamily="34" charset="0"/>
                <a:cs typeface="Arial" panose="020B0604020202020204" pitchFamily="34" charset="0"/>
              </a:rPr>
              <a:t>tersedia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sangat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disarankan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menggunakan</a:t>
            </a:r>
            <a:r>
              <a:rPr lang="en-US" dirty="0" smtClean="0">
                <a:latin typeface="Arial" panose="020B0604020202020204" pitchFamily="34" charset="0"/>
                <a:cs typeface="Arial" panose="020B0604020202020204" pitchFamily="34" charset="0"/>
              </a:rPr>
              <a:t> yang </a:t>
            </a:r>
            <a:r>
              <a:rPr lang="en-US" dirty="0" err="1" smtClean="0">
                <a:latin typeface="Arial" panose="020B0604020202020204" pitchFamily="34" charset="0"/>
                <a:cs typeface="Arial" panose="020B0604020202020204" pitchFamily="34" charset="0"/>
              </a:rPr>
              <a:t>baru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bila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bekas</a:t>
            </a:r>
            <a:r>
              <a:rPr lang="en-US" dirty="0" smtClean="0">
                <a:latin typeface="Arial" panose="020B0604020202020204" pitchFamily="34" charset="0"/>
                <a:cs typeface="Arial" panose="020B0604020202020204" pitchFamily="34" charset="0"/>
              </a:rPr>
              <a:t> HP </a:t>
            </a:r>
            <a:r>
              <a:rPr lang="en-US" dirty="0" err="1" smtClean="0">
                <a:latin typeface="Arial" panose="020B0604020202020204" pitchFamily="34" charset="0"/>
                <a:cs typeface="Arial" panose="020B0604020202020204" pitchFamily="34" charset="0"/>
              </a:rPr>
              <a:t>mohon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diformat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dulu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kapasitas</a:t>
            </a:r>
            <a:r>
              <a:rPr lang="en-US" dirty="0" smtClean="0">
                <a:latin typeface="Arial" panose="020B0604020202020204" pitchFamily="34" charset="0"/>
                <a:cs typeface="Arial" panose="020B0604020202020204" pitchFamily="34" charset="0"/>
              </a:rPr>
              <a:t> minimal yang </a:t>
            </a:r>
            <a:r>
              <a:rPr lang="en-US" dirty="0" err="1" smtClean="0">
                <a:latin typeface="Arial" panose="020B0604020202020204" pitchFamily="34" charset="0"/>
                <a:cs typeface="Arial" panose="020B0604020202020204" pitchFamily="34" charset="0"/>
              </a:rPr>
              <a:t>harus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dipasang</a:t>
            </a:r>
            <a:r>
              <a:rPr lang="en-US" dirty="0" smtClean="0">
                <a:latin typeface="Arial" panose="020B0604020202020204" pitchFamily="34" charset="0"/>
                <a:cs typeface="Arial" panose="020B0604020202020204" pitchFamily="34" charset="0"/>
              </a:rPr>
              <a:t> 4GB Dan </a:t>
            </a:r>
            <a:r>
              <a:rPr lang="en-US" dirty="0" err="1" smtClean="0">
                <a:latin typeface="Arial" panose="020B0604020202020204" pitchFamily="34" charset="0"/>
                <a:cs typeface="Arial" panose="020B0604020202020204" pitchFamily="34" charset="0"/>
              </a:rPr>
              <a:t>jangan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pasang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cabut</a:t>
            </a:r>
            <a:r>
              <a:rPr lang="en-US" dirty="0" smtClean="0">
                <a:latin typeface="Arial" panose="020B0604020202020204" pitchFamily="34" charset="0"/>
                <a:cs typeface="Arial" panose="020B0604020202020204" pitchFamily="34" charset="0"/>
              </a:rPr>
              <a:t> agar </a:t>
            </a:r>
            <a:r>
              <a:rPr lang="en-US" dirty="0" err="1" smtClean="0">
                <a:latin typeface="Arial" panose="020B0604020202020204" pitchFamily="34" charset="0"/>
                <a:cs typeface="Arial" panose="020B0604020202020204" pitchFamily="34" charset="0"/>
              </a:rPr>
              <a:t>konektor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tdak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cepat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rusak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kasih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khusus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untuk</a:t>
            </a:r>
            <a:r>
              <a:rPr lang="en-US" dirty="0" smtClean="0">
                <a:latin typeface="Arial" panose="020B0604020202020204" pitchFamily="34" charset="0"/>
                <a:cs typeface="Arial" panose="020B0604020202020204" pitchFamily="34" charset="0"/>
              </a:rPr>
              <a:t> spy cam </a:t>
            </a:r>
            <a:r>
              <a:rPr lang="en-US" dirty="0" err="1" smtClean="0">
                <a:latin typeface="Arial" panose="020B0604020202020204" pitchFamily="34" charset="0"/>
                <a:cs typeface="Arial" panose="020B0604020202020204" pitchFamily="34" charset="0"/>
              </a:rPr>
              <a:t>ini</a:t>
            </a:r>
            <a:r>
              <a:rPr lang="en-US" dirty="0" smtClean="0">
                <a:latin typeface="Arial" panose="020B0604020202020204" pitchFamily="34" charset="0"/>
                <a:cs typeface="Arial" panose="020B0604020202020204" pitchFamily="34" charset="0"/>
              </a:rPr>
              <a:t>.</a:t>
            </a:r>
          </a:p>
          <a:p>
            <a:r>
              <a:rPr lang="en-US" dirty="0" err="1" smtClean="0">
                <a:latin typeface="Arial" panose="020B0604020202020204" pitchFamily="34" charset="0"/>
                <a:cs typeface="Arial" panose="020B0604020202020204" pitchFamily="34" charset="0"/>
              </a:rPr>
              <a:t>Lakukan</a:t>
            </a:r>
            <a:r>
              <a:rPr lang="en-US" dirty="0" smtClean="0">
                <a:latin typeface="Arial" panose="020B0604020202020204" pitchFamily="34" charset="0"/>
                <a:cs typeface="Arial" panose="020B0604020202020204" pitchFamily="34" charset="0"/>
              </a:rPr>
              <a:t> charging (</a:t>
            </a:r>
            <a:r>
              <a:rPr lang="en-US" dirty="0" err="1" smtClean="0">
                <a:latin typeface="Arial" panose="020B0604020202020204" pitchFamily="34" charset="0"/>
                <a:cs typeface="Arial" panose="020B0604020202020204" pitchFamily="34" charset="0"/>
              </a:rPr>
              <a:t>pengisian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batre</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langsung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dari</a:t>
            </a:r>
            <a:r>
              <a:rPr lang="en-US" dirty="0" smtClean="0">
                <a:latin typeface="Arial" panose="020B0604020202020204" pitchFamily="34" charset="0"/>
                <a:cs typeface="Arial" panose="020B0604020202020204" pitchFamily="34" charset="0"/>
              </a:rPr>
              <a:t> PC </a:t>
            </a:r>
            <a:r>
              <a:rPr lang="en-US" dirty="0" err="1" smtClean="0">
                <a:latin typeface="Arial" panose="020B0604020202020204" pitchFamily="34" charset="0"/>
                <a:cs typeface="Arial" panose="020B0604020202020204" pitchFamily="34" charset="0"/>
              </a:rPr>
              <a:t>atau</a:t>
            </a:r>
            <a:r>
              <a:rPr lang="en-US" dirty="0" smtClean="0">
                <a:latin typeface="Arial" panose="020B0604020202020204" pitchFamily="34" charset="0"/>
                <a:cs typeface="Arial" panose="020B0604020202020204" pitchFamily="34" charset="0"/>
              </a:rPr>
              <a:t> laptop </a:t>
            </a:r>
            <a:r>
              <a:rPr lang="en-US" dirty="0" err="1" smtClean="0">
                <a:latin typeface="Arial" panose="020B0604020202020204" pitchFamily="34" charset="0"/>
                <a:cs typeface="Arial" panose="020B0604020202020204" pitchFamily="34" charset="0"/>
              </a:rPr>
              <a:t>dengaan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menghubungkan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kabel</a:t>
            </a:r>
            <a:r>
              <a:rPr lang="en-US" dirty="0" smtClean="0">
                <a:latin typeface="Arial" panose="020B0604020202020204" pitchFamily="34" charset="0"/>
                <a:cs typeface="Arial" panose="020B0604020202020204" pitchFamily="34" charset="0"/>
              </a:rPr>
              <a:t> USB, </a:t>
            </a:r>
            <a:r>
              <a:rPr lang="en-US" dirty="0" err="1" smtClean="0">
                <a:latin typeface="Arial" panose="020B0604020202020204" pitchFamily="34" charset="0"/>
                <a:cs typeface="Arial" panose="020B0604020202020204" pitchFamily="34" charset="0"/>
              </a:rPr>
              <a:t>atau</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dapat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juga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menggunakan</a:t>
            </a:r>
            <a:r>
              <a:rPr lang="en-US" dirty="0" smtClean="0">
                <a:latin typeface="Arial" panose="020B0604020202020204" pitchFamily="34" charset="0"/>
                <a:cs typeface="Arial" panose="020B0604020202020204" pitchFamily="34" charset="0"/>
              </a:rPr>
              <a:t> adaptor HP 5V DC </a:t>
            </a:r>
            <a:r>
              <a:rPr lang="en-US" dirty="0" err="1" smtClean="0">
                <a:latin typeface="Arial" panose="020B0604020202020204" pitchFamily="34" charset="0"/>
                <a:cs typeface="Arial" panose="020B0604020202020204" pitchFamily="34" charset="0"/>
              </a:rPr>
              <a:t>maupun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dengan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powerbank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pada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waktu</a:t>
            </a:r>
            <a:r>
              <a:rPr lang="en-US" dirty="0" smtClean="0">
                <a:latin typeface="Arial" panose="020B0604020202020204" pitchFamily="34" charset="0"/>
                <a:cs typeface="Arial" panose="020B0604020202020204" pitchFamily="34" charset="0"/>
              </a:rPr>
              <a:t> charging </a:t>
            </a:r>
            <a:r>
              <a:rPr lang="en-US" dirty="0" err="1" smtClean="0">
                <a:latin typeface="Arial" panose="020B0604020202020204" pitchFamily="34" charset="0"/>
                <a:cs typeface="Arial" panose="020B0604020202020204" pitchFamily="34" charset="0"/>
              </a:rPr>
              <a:t>indikator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berkedip</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berhenti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kedip</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bila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penuh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untuk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selanjutnya</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lakukan</a:t>
            </a:r>
            <a:r>
              <a:rPr lang="en-US" dirty="0" smtClean="0">
                <a:latin typeface="Arial" panose="020B0604020202020204" pitchFamily="34" charset="0"/>
                <a:cs typeface="Arial" panose="020B0604020202020204" pitchFamily="34" charset="0"/>
              </a:rPr>
              <a:t> charging </a:t>
            </a:r>
            <a:r>
              <a:rPr lang="en-US" dirty="0" err="1" smtClean="0">
                <a:latin typeface="Arial" panose="020B0604020202020204" pitchFamily="34" charset="0"/>
                <a:cs typeface="Arial" panose="020B0604020202020204" pitchFamily="34" charset="0"/>
              </a:rPr>
              <a:t>sekitar</a:t>
            </a:r>
            <a:r>
              <a:rPr lang="en-US" dirty="0" smtClean="0">
                <a:latin typeface="Arial" panose="020B0604020202020204" pitchFamily="34" charset="0"/>
                <a:cs typeface="Arial" panose="020B0604020202020204" pitchFamily="34" charset="0"/>
              </a:rPr>
              <a:t> 60-90 </a:t>
            </a:r>
            <a:r>
              <a:rPr lang="en-US" dirty="0" err="1" smtClean="0">
                <a:latin typeface="Arial" panose="020B0604020202020204" pitchFamily="34" charset="0"/>
                <a:cs typeface="Arial" panose="020B0604020202020204" pitchFamily="34" charset="0"/>
              </a:rPr>
              <a:t>menit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jangan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lebih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untuk</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perawatan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batre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85182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CARA SETING TANGGAL</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a:latin typeface="Arial" panose="020B0604020202020204" pitchFamily="34" charset="0"/>
                <a:cs typeface="Arial" panose="020B0604020202020204" pitchFamily="34" charset="0"/>
              </a:rPr>
              <a:t>1.    </a:t>
            </a:r>
            <a:r>
              <a:rPr lang="en-US" dirty="0" err="1">
                <a:latin typeface="Arial" panose="020B0604020202020204" pitchFamily="34" charset="0"/>
                <a:cs typeface="Arial" panose="020B0604020202020204" pitchFamily="34" charset="0"/>
              </a:rPr>
              <a:t>Buatlah</a:t>
            </a:r>
            <a:r>
              <a:rPr lang="en-US" dirty="0">
                <a:latin typeface="Arial" panose="020B0604020202020204" pitchFamily="34" charset="0"/>
                <a:cs typeface="Arial" panose="020B0604020202020204" pitchFamily="34" charset="0"/>
              </a:rPr>
              <a:t> new text document [.txt]</a:t>
            </a:r>
          </a:p>
          <a:p>
            <a:pPr marL="0" indent="0">
              <a:buNone/>
            </a:pPr>
            <a:r>
              <a:rPr lang="en-US" dirty="0">
                <a:latin typeface="Arial" panose="020B0604020202020204" pitchFamily="34" charset="0"/>
                <a:cs typeface="Arial" panose="020B0604020202020204" pitchFamily="34" charset="0"/>
              </a:rPr>
              <a:t>2.    </a:t>
            </a:r>
            <a:r>
              <a:rPr lang="en-US" dirty="0" err="1">
                <a:latin typeface="Arial" panose="020B0604020202020204" pitchFamily="34" charset="0"/>
                <a:cs typeface="Arial" panose="020B0604020202020204" pitchFamily="34" charset="0"/>
              </a:rPr>
              <a:t>Masukan</a:t>
            </a:r>
            <a:r>
              <a:rPr lang="en-US" dirty="0">
                <a:latin typeface="Arial" panose="020B0604020202020204" pitchFamily="34" charset="0"/>
                <a:cs typeface="Arial" panose="020B0604020202020204" pitchFamily="34" charset="0"/>
              </a:rPr>
              <a:t> format “</a:t>
            </a:r>
            <a:r>
              <a:rPr lang="en-US" dirty="0" err="1">
                <a:latin typeface="Arial" panose="020B0604020202020204" pitchFamily="34" charset="0"/>
                <a:cs typeface="Arial" panose="020B0604020202020204" pitchFamily="34" charset="0"/>
              </a:rPr>
              <a:t>tahun.bulan.tanggal</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spasi</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jam.menit.detik</a:t>
            </a:r>
            <a:r>
              <a:rPr lang="en-US" dirty="0">
                <a:latin typeface="Arial" panose="020B0604020202020204" pitchFamily="34" charset="0"/>
                <a:cs typeface="Arial" panose="020B0604020202020204" pitchFamily="34" charset="0"/>
              </a:rPr>
              <a:t> [Y/N]”</a:t>
            </a:r>
          </a:p>
          <a:p>
            <a:pPr marL="0" indent="0">
              <a:buNone/>
            </a:pPr>
            <a:r>
              <a:rPr lang="en-US" dirty="0">
                <a:latin typeface="Arial" panose="020B0604020202020204" pitchFamily="34" charset="0"/>
                <a:cs typeface="Arial" panose="020B0604020202020204" pitchFamily="34" charset="0"/>
              </a:rPr>
              <a:t>3.    </a:t>
            </a:r>
            <a:r>
              <a:rPr lang="en-US" dirty="0" err="1">
                <a:latin typeface="Arial" panose="020B0604020202020204" pitchFamily="34" charset="0"/>
                <a:cs typeface="Arial" panose="020B0604020202020204" pitchFamily="34" charset="0"/>
              </a:rPr>
              <a:t>Contoh</a:t>
            </a:r>
            <a:r>
              <a:rPr lang="en-US" dirty="0">
                <a:latin typeface="Arial" panose="020B0604020202020204" pitchFamily="34" charset="0"/>
                <a:cs typeface="Arial" panose="020B0604020202020204" pitchFamily="34" charset="0"/>
              </a:rPr>
              <a:t> : 2010.01.10 19.30.00 Y</a:t>
            </a:r>
          </a:p>
          <a:p>
            <a:pPr marL="0" indent="0">
              <a:buNone/>
            </a:pPr>
            <a:r>
              <a:rPr lang="en-US" dirty="0">
                <a:latin typeface="Arial" panose="020B0604020202020204" pitchFamily="34" charset="0"/>
                <a:cs typeface="Arial" panose="020B0604020202020204" pitchFamily="34" charset="0"/>
              </a:rPr>
              <a:t>4.    Save text document file </a:t>
            </a:r>
            <a:r>
              <a:rPr lang="en-US" dirty="0" err="1">
                <a:latin typeface="Arial" panose="020B0604020202020204" pitchFamily="34" charset="0"/>
                <a:cs typeface="Arial" panose="020B0604020202020204" pitchFamily="34" charset="0"/>
              </a:rPr>
              <a:t>dgn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nama</a:t>
            </a:r>
            <a:r>
              <a:rPr lang="en-US" dirty="0">
                <a:latin typeface="Arial" panose="020B0604020202020204" pitchFamily="34" charset="0"/>
                <a:cs typeface="Arial" panose="020B0604020202020204" pitchFamily="34" charset="0"/>
              </a:rPr>
              <a:t> : time.txt</a:t>
            </a:r>
          </a:p>
          <a:p>
            <a:pPr marL="0" indent="0">
              <a:buNone/>
            </a:pPr>
            <a:r>
              <a:rPr lang="en-US" dirty="0">
                <a:latin typeface="Arial" panose="020B0604020202020204" pitchFamily="34" charset="0"/>
                <a:cs typeface="Arial" panose="020B0604020202020204" pitchFamily="34" charset="0"/>
              </a:rPr>
              <a:t>5.    </a:t>
            </a:r>
            <a:r>
              <a:rPr lang="en-US" dirty="0" err="1">
                <a:latin typeface="Arial" panose="020B0604020202020204" pitchFamily="34" charset="0"/>
                <a:cs typeface="Arial" panose="020B0604020202020204" pitchFamily="34" charset="0"/>
              </a:rPr>
              <a:t>Jika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berhasil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pada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anda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merekam</a:t>
            </a:r>
            <a:r>
              <a:rPr lang="en-US" dirty="0">
                <a:latin typeface="Arial" panose="020B0604020202020204" pitchFamily="34" charset="0"/>
                <a:cs typeface="Arial" panose="020B0604020202020204" pitchFamily="34" charset="0"/>
              </a:rPr>
              <a:t> time.txt </a:t>
            </a:r>
            <a:r>
              <a:rPr lang="en-US" dirty="0" err="1">
                <a:latin typeface="Arial" panose="020B0604020202020204" pitchFamily="34" charset="0"/>
                <a:cs typeface="Arial" panose="020B0604020202020204" pitchFamily="34" charset="0"/>
              </a:rPr>
              <a:t>menghilang</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269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1800" dirty="0">
                <a:latin typeface="Arial" panose="020B0604020202020204" pitchFamily="34" charset="0"/>
                <a:cs typeface="Arial" panose="020B0604020202020204" pitchFamily="34" charset="0"/>
              </a:rPr>
              <a:t>MELIHAT HASIL REKAMAN</a:t>
            </a:r>
            <a:endParaRPr lang="en-US" sz="1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sz="1800" dirty="0" err="1">
                <a:latin typeface="Arial" panose="020B0604020202020204" pitchFamily="34" charset="0"/>
                <a:cs typeface="Arial" panose="020B0604020202020204" pitchFamily="34" charset="0"/>
              </a:rPr>
              <a:t>Hubungkan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kamera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dengan</a:t>
            </a:r>
            <a:r>
              <a:rPr lang="en-US" sz="1800" dirty="0">
                <a:latin typeface="Arial" panose="020B0604020202020204" pitchFamily="34" charset="0"/>
                <a:cs typeface="Arial" panose="020B0604020202020204" pitchFamily="34" charset="0"/>
              </a:rPr>
              <a:t> PC </a:t>
            </a:r>
            <a:r>
              <a:rPr lang="en-US" sz="1800" dirty="0" err="1">
                <a:latin typeface="Arial" panose="020B0604020202020204" pitchFamily="34" charset="0"/>
                <a:cs typeface="Arial" panose="020B0604020202020204" pitchFamily="34" charset="0"/>
              </a:rPr>
              <a:t>atau</a:t>
            </a:r>
            <a:r>
              <a:rPr lang="en-US" sz="1800" dirty="0">
                <a:latin typeface="Arial" panose="020B0604020202020204" pitchFamily="34" charset="0"/>
                <a:cs typeface="Arial" panose="020B0604020202020204" pitchFamily="34" charset="0"/>
              </a:rPr>
              <a:t> laptop </a:t>
            </a:r>
            <a:r>
              <a:rPr lang="en-US" sz="1800" dirty="0" err="1">
                <a:latin typeface="Arial" panose="020B0604020202020204" pitchFamily="34" charset="0"/>
                <a:cs typeface="Arial" panose="020B0604020202020204" pitchFamily="34" charset="0"/>
              </a:rPr>
              <a:t>dalam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kondisi</a:t>
            </a:r>
            <a:r>
              <a:rPr lang="en-US" sz="1800" dirty="0">
                <a:latin typeface="Arial" panose="020B0604020202020204" pitchFamily="34" charset="0"/>
                <a:cs typeface="Arial" panose="020B0604020202020204" pitchFamily="34" charset="0"/>
              </a:rPr>
              <a:t> off, di </a:t>
            </a:r>
            <a:r>
              <a:rPr lang="en-US" sz="1800" dirty="0" err="1">
                <a:latin typeface="Arial" panose="020B0604020202020204" pitchFamily="34" charset="0"/>
                <a:cs typeface="Arial" panose="020B0604020202020204" pitchFamily="34" charset="0"/>
              </a:rPr>
              <a:t>mycomputer</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akan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terbaca</a:t>
            </a:r>
            <a:r>
              <a:rPr lang="en-US" sz="1800" dirty="0">
                <a:latin typeface="Arial" panose="020B0604020202020204" pitchFamily="34" charset="0"/>
                <a:cs typeface="Arial" panose="020B0604020202020204" pitchFamily="34" charset="0"/>
              </a:rPr>
              <a:t> removable disk yang </a:t>
            </a:r>
            <a:r>
              <a:rPr lang="en-US" sz="1800" dirty="0" err="1">
                <a:latin typeface="Arial" panose="020B0604020202020204" pitchFamily="34" charset="0"/>
                <a:cs typeface="Arial" panose="020B0604020202020204" pitchFamily="34" charset="0"/>
              </a:rPr>
              <a:t>berisi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hasil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rekaman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disarankan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untuk</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mengcopy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dulu</a:t>
            </a:r>
            <a:r>
              <a:rPr lang="en-US" sz="1800" dirty="0">
                <a:latin typeface="Arial" panose="020B0604020202020204" pitchFamily="34" charset="0"/>
                <a:cs typeface="Arial" panose="020B0604020202020204" pitchFamily="34" charset="0"/>
              </a:rPr>
              <a:t> file </a:t>
            </a:r>
            <a:r>
              <a:rPr lang="en-US" sz="1800" dirty="0" err="1">
                <a:latin typeface="Arial" panose="020B0604020202020204" pitchFamily="34" charset="0"/>
                <a:cs typeface="Arial" panose="020B0604020202020204" pitchFamily="34" charset="0"/>
              </a:rPr>
              <a:t>hasil</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rekaman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ke</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dalam</a:t>
            </a:r>
            <a:r>
              <a:rPr lang="en-US" sz="1800" dirty="0">
                <a:latin typeface="Arial" panose="020B0604020202020204" pitchFamily="34" charset="0"/>
                <a:cs typeface="Arial" panose="020B0604020202020204" pitchFamily="34" charset="0"/>
              </a:rPr>
              <a:t> PC </a:t>
            </a:r>
            <a:r>
              <a:rPr lang="en-US" sz="1800" dirty="0" err="1">
                <a:latin typeface="Arial" panose="020B0604020202020204" pitchFamily="34" charset="0"/>
                <a:cs typeface="Arial" panose="020B0604020202020204" pitchFamily="34" charset="0"/>
              </a:rPr>
              <a:t>atau</a:t>
            </a:r>
            <a:r>
              <a:rPr lang="en-US" sz="1800" dirty="0">
                <a:latin typeface="Arial" panose="020B0604020202020204" pitchFamily="34" charset="0"/>
                <a:cs typeface="Arial" panose="020B0604020202020204" pitchFamily="34" charset="0"/>
              </a:rPr>
              <a:t> laptop </a:t>
            </a:r>
            <a:r>
              <a:rPr lang="en-US" sz="1800" dirty="0" err="1">
                <a:latin typeface="Arial" panose="020B0604020202020204" pitchFamily="34" charset="0"/>
                <a:cs typeface="Arial" panose="020B0604020202020204" pitchFamily="34" charset="0"/>
              </a:rPr>
              <a:t>sebelum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memutarnya</a:t>
            </a:r>
            <a:r>
              <a:rPr lang="en-US" sz="1800" dirty="0">
                <a:latin typeface="Arial" panose="020B0604020202020204" pitchFamily="34" charset="0"/>
                <a:cs typeface="Arial" panose="020B0604020202020204" pitchFamily="34" charset="0"/>
              </a:rPr>
              <a:t>.</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332373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dirty="0">
                <a:solidFill>
                  <a:srgbClr val="FF0000"/>
                </a:solidFill>
                <a:latin typeface="Arial" panose="020B0604020202020204" pitchFamily="34" charset="0"/>
                <a:cs typeface="Arial" panose="020B0604020202020204" pitchFamily="34" charset="0"/>
              </a:rPr>
              <a:t>WARNING </a:t>
            </a:r>
          </a:p>
        </p:txBody>
      </p:sp>
      <p:sp>
        <p:nvSpPr>
          <p:cNvPr id="3" name="Content Placeholder 2"/>
          <p:cNvSpPr>
            <a:spLocks noGrp="1"/>
          </p:cNvSpPr>
          <p:nvPr>
            <p:ph idx="1"/>
          </p:nvPr>
        </p:nvSpPr>
        <p:spPr/>
        <p:txBody>
          <a:bodyPr>
            <a:normAutofit fontScale="92500" lnSpcReduction="10000"/>
          </a:bodyPr>
          <a:lstStyle/>
          <a:p>
            <a:r>
              <a:rPr lang="en-US" sz="1500" dirty="0" err="1">
                <a:solidFill>
                  <a:srgbClr val="C00000"/>
                </a:solidFill>
                <a:latin typeface="Arial" panose="020B0604020202020204" pitchFamily="34" charset="0"/>
                <a:cs typeface="Arial" panose="020B0604020202020204" pitchFamily="34" charset="0"/>
              </a:rPr>
              <a:t>Jangan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menekan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tombol</a:t>
            </a:r>
            <a:r>
              <a:rPr lang="en-US" sz="1500" dirty="0">
                <a:solidFill>
                  <a:srgbClr val="C00000"/>
                </a:solidFill>
                <a:latin typeface="Arial" panose="020B0604020202020204" pitchFamily="34" charset="0"/>
                <a:cs typeface="Arial" panose="020B0604020202020204" pitchFamily="34" charset="0"/>
              </a:rPr>
              <a:t> 2x </a:t>
            </a:r>
            <a:r>
              <a:rPr lang="en-US" sz="1500" dirty="0" err="1">
                <a:solidFill>
                  <a:srgbClr val="C00000"/>
                </a:solidFill>
                <a:latin typeface="Arial" panose="020B0604020202020204" pitchFamily="34" charset="0"/>
                <a:cs typeface="Arial" panose="020B0604020202020204" pitchFamily="34" charset="0"/>
              </a:rPr>
              <a:t>berturut-turut</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Jika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Anda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salah</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menekan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sehingga</a:t>
            </a:r>
            <a:r>
              <a:rPr lang="en-US" sz="1500" dirty="0">
                <a:solidFill>
                  <a:srgbClr val="C00000"/>
                </a:solidFill>
                <a:latin typeface="Arial" panose="020B0604020202020204" pitchFamily="34" charset="0"/>
                <a:cs typeface="Arial" panose="020B0604020202020204" pitchFamily="34" charset="0"/>
              </a:rPr>
              <a:t> pen video </a:t>
            </a:r>
            <a:r>
              <a:rPr lang="en-US" sz="1500" dirty="0" err="1">
                <a:solidFill>
                  <a:srgbClr val="C00000"/>
                </a:solidFill>
                <a:latin typeface="Arial" panose="020B0604020202020204" pitchFamily="34" charset="0"/>
                <a:cs typeface="Arial" panose="020B0604020202020204" pitchFamily="34" charset="0"/>
              </a:rPr>
              <a:t>belum</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menyala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atau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kurang</a:t>
            </a:r>
            <a:r>
              <a:rPr lang="en-US" sz="1500" dirty="0">
                <a:solidFill>
                  <a:srgbClr val="C00000"/>
                </a:solidFill>
                <a:latin typeface="Arial" panose="020B0604020202020204" pitchFamily="34" charset="0"/>
                <a:cs typeface="Arial" panose="020B0604020202020204" pitchFamily="34" charset="0"/>
              </a:rPr>
              <a:t> lama </a:t>
            </a:r>
            <a:r>
              <a:rPr lang="en-US" sz="1500" dirty="0" err="1">
                <a:solidFill>
                  <a:srgbClr val="C00000"/>
                </a:solidFill>
                <a:latin typeface="Arial" panose="020B0604020202020204" pitchFamily="34" charset="0"/>
                <a:cs typeface="Arial" panose="020B0604020202020204" pitchFamily="34" charset="0"/>
              </a:rPr>
              <a:t>menekannya</a:t>
            </a:r>
            <a:r>
              <a:rPr lang="en-US" sz="1500" dirty="0">
                <a:solidFill>
                  <a:srgbClr val="C00000"/>
                </a:solidFill>
                <a:latin typeface="Arial" panose="020B0604020202020204" pitchFamily="34" charset="0"/>
                <a:cs typeface="Arial" panose="020B0604020202020204" pitchFamily="34" charset="0"/>
              </a:rPr>
              <a:t>, TUNGGU </a:t>
            </a:r>
            <a:r>
              <a:rPr lang="en-US" sz="1500" dirty="0" err="1">
                <a:solidFill>
                  <a:srgbClr val="C00000"/>
                </a:solidFill>
                <a:latin typeface="Arial" panose="020B0604020202020204" pitchFamily="34" charset="0"/>
                <a:cs typeface="Arial" panose="020B0604020202020204" pitchFamily="34" charset="0"/>
              </a:rPr>
              <a:t>beberapa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detik</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sebelum</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mencobanya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lagi</a:t>
            </a:r>
            <a:r>
              <a:rPr lang="en-US" sz="1500" dirty="0">
                <a:solidFill>
                  <a:srgbClr val="C00000"/>
                </a:solidFill>
                <a:latin typeface="Arial" panose="020B0604020202020204" pitchFamily="34" charset="0"/>
                <a:cs typeface="Arial" panose="020B0604020202020204" pitchFamily="34" charset="0"/>
              </a:rPr>
              <a:t>.</a:t>
            </a:r>
          </a:p>
          <a:p>
            <a:r>
              <a:rPr lang="en-US" sz="1500" dirty="0">
                <a:solidFill>
                  <a:srgbClr val="C00000"/>
                </a:solidFill>
                <a:latin typeface="Arial" panose="020B0604020202020204" pitchFamily="34" charset="0"/>
                <a:cs typeface="Arial" panose="020B0604020202020204" pitchFamily="34" charset="0"/>
              </a:rPr>
              <a:t>(</a:t>
            </a:r>
            <a:r>
              <a:rPr lang="en-US" sz="1500" dirty="0" err="1">
                <a:solidFill>
                  <a:srgbClr val="C00000"/>
                </a:solidFill>
                <a:latin typeface="Arial" panose="020B0604020202020204" pitchFamily="34" charset="0"/>
                <a:cs typeface="Arial" panose="020B0604020202020204" pitchFamily="34" charset="0"/>
              </a:rPr>
              <a:t>Menekan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lagi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dengan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cepat</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bisa</a:t>
            </a:r>
            <a:r>
              <a:rPr lang="en-US" sz="1500" dirty="0">
                <a:solidFill>
                  <a:srgbClr val="C00000"/>
                </a:solidFill>
                <a:latin typeface="Arial" panose="020B0604020202020204" pitchFamily="34" charset="0"/>
                <a:cs typeface="Arial" panose="020B0604020202020204" pitchFamily="34" charset="0"/>
              </a:rPr>
              <a:t> unit </a:t>
            </a:r>
            <a:r>
              <a:rPr lang="en-US" sz="1500" dirty="0" err="1">
                <a:solidFill>
                  <a:srgbClr val="C00000"/>
                </a:solidFill>
                <a:latin typeface="Arial" panose="020B0604020202020204" pitchFamily="34" charset="0"/>
                <a:cs typeface="Arial" panose="020B0604020202020204" pitchFamily="34" charset="0"/>
              </a:rPr>
              <a:t>tidak</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bisa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merekam</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atau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tidak</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terdeteksi</a:t>
            </a:r>
            <a:r>
              <a:rPr lang="en-US" sz="1500" dirty="0">
                <a:solidFill>
                  <a:srgbClr val="C00000"/>
                </a:solidFill>
                <a:latin typeface="Arial" panose="020B0604020202020204" pitchFamily="34" charset="0"/>
                <a:cs typeface="Arial" panose="020B0604020202020204" pitchFamily="34" charset="0"/>
              </a:rPr>
              <a:t> di </a:t>
            </a:r>
            <a:r>
              <a:rPr lang="en-US" sz="1500" dirty="0" err="1">
                <a:solidFill>
                  <a:srgbClr val="C00000"/>
                </a:solidFill>
                <a:latin typeface="Arial" panose="020B0604020202020204" pitchFamily="34" charset="0"/>
                <a:cs typeface="Arial" panose="020B0604020202020204" pitchFamily="34" charset="0"/>
              </a:rPr>
              <a:t>komputer</a:t>
            </a:r>
            <a:r>
              <a:rPr lang="en-US" sz="1500" dirty="0">
                <a:solidFill>
                  <a:srgbClr val="C00000"/>
                </a:solidFill>
                <a:latin typeface="Arial" panose="020B0604020202020204" pitchFamily="34" charset="0"/>
                <a:cs typeface="Arial" panose="020B0604020202020204" pitchFamily="34" charset="0"/>
              </a:rPr>
              <a:t>)</a:t>
            </a:r>
          </a:p>
          <a:p>
            <a:endParaRPr lang="en-US" sz="1500" dirty="0">
              <a:solidFill>
                <a:srgbClr val="C00000"/>
              </a:solidFill>
              <a:latin typeface="Arial" panose="020B0604020202020204" pitchFamily="34" charset="0"/>
              <a:cs typeface="Arial" panose="020B0604020202020204" pitchFamily="34" charset="0"/>
            </a:endParaRPr>
          </a:p>
          <a:p>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Jangan</a:t>
            </a:r>
            <a:r>
              <a:rPr lang="en-US" sz="1500" dirty="0">
                <a:solidFill>
                  <a:srgbClr val="C00000"/>
                </a:solidFill>
                <a:latin typeface="Arial" panose="020B0604020202020204" pitchFamily="34" charset="0"/>
                <a:cs typeface="Arial" panose="020B0604020202020204" pitchFamily="34" charset="0"/>
              </a:rPr>
              <a:t> men-charge </a:t>
            </a:r>
            <a:r>
              <a:rPr lang="en-US" sz="1500" dirty="0" err="1">
                <a:solidFill>
                  <a:srgbClr val="C00000"/>
                </a:solidFill>
                <a:latin typeface="Arial" panose="020B0604020202020204" pitchFamily="34" charset="0"/>
                <a:cs typeface="Arial" panose="020B0604020202020204" pitchFamily="34" charset="0"/>
              </a:rPr>
              <a:t>lebih</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dari</a:t>
            </a:r>
            <a:r>
              <a:rPr lang="en-US" sz="1500" dirty="0">
                <a:solidFill>
                  <a:srgbClr val="C00000"/>
                </a:solidFill>
                <a:latin typeface="Arial" panose="020B0604020202020204" pitchFamily="34" charset="0"/>
                <a:cs typeface="Arial" panose="020B0604020202020204" pitchFamily="34" charset="0"/>
              </a:rPr>
              <a:t> 2 jam. </a:t>
            </a:r>
            <a:r>
              <a:rPr lang="en-US" sz="1500" dirty="0" err="1">
                <a:solidFill>
                  <a:srgbClr val="C00000"/>
                </a:solidFill>
                <a:latin typeface="Arial" panose="020B0604020202020204" pitchFamily="34" charset="0"/>
                <a:cs typeface="Arial" panose="020B0604020202020204" pitchFamily="34" charset="0"/>
              </a:rPr>
              <a:t>Artinya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Anda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jangan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meninggalkan</a:t>
            </a:r>
            <a:r>
              <a:rPr lang="en-US" sz="1500" dirty="0">
                <a:solidFill>
                  <a:srgbClr val="C00000"/>
                </a:solidFill>
                <a:latin typeface="Arial" panose="020B0604020202020204" pitchFamily="34" charset="0"/>
                <a:cs typeface="Arial" panose="020B0604020202020204" pitchFamily="34" charset="0"/>
              </a:rPr>
              <a:t> spy </a:t>
            </a:r>
            <a:r>
              <a:rPr lang="en-US" sz="1500" dirty="0" err="1">
                <a:solidFill>
                  <a:srgbClr val="C00000"/>
                </a:solidFill>
                <a:latin typeface="Arial" panose="020B0604020202020204" pitchFamily="34" charset="0"/>
                <a:cs typeface="Arial" panose="020B0604020202020204" pitchFamily="34" charset="0"/>
              </a:rPr>
              <a:t>kamera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saat</a:t>
            </a:r>
            <a:r>
              <a:rPr lang="en-US" sz="1500" dirty="0">
                <a:solidFill>
                  <a:srgbClr val="C00000"/>
                </a:solidFill>
                <a:latin typeface="Arial" panose="020B0604020202020204" pitchFamily="34" charset="0"/>
                <a:cs typeface="Arial" panose="020B0604020202020204" pitchFamily="34" charset="0"/>
              </a:rPr>
              <a:t> men-charge, </a:t>
            </a:r>
            <a:r>
              <a:rPr lang="en-US" sz="1500" dirty="0" err="1">
                <a:solidFill>
                  <a:srgbClr val="C00000"/>
                </a:solidFill>
                <a:latin typeface="Arial" panose="020B0604020202020204" pitchFamily="34" charset="0"/>
                <a:cs typeface="Arial" panose="020B0604020202020204" pitchFamily="34" charset="0"/>
              </a:rPr>
              <a:t>dalam</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kurun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waktu</a:t>
            </a:r>
            <a:r>
              <a:rPr lang="en-US" sz="1500" dirty="0">
                <a:solidFill>
                  <a:srgbClr val="C00000"/>
                </a:solidFill>
                <a:latin typeface="Arial" panose="020B0604020202020204" pitchFamily="34" charset="0"/>
                <a:cs typeface="Arial" panose="020B0604020202020204" pitchFamily="34" charset="0"/>
              </a:rPr>
              <a:t> yang lama (</a:t>
            </a:r>
            <a:r>
              <a:rPr lang="en-US" sz="1500" dirty="0" err="1">
                <a:solidFill>
                  <a:srgbClr val="C00000"/>
                </a:solidFill>
                <a:latin typeface="Arial" panose="020B0604020202020204" pitchFamily="34" charset="0"/>
                <a:cs typeface="Arial" panose="020B0604020202020204" pitchFamily="34" charset="0"/>
              </a:rPr>
              <a:t>tidur</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misalnya</a:t>
            </a:r>
            <a:r>
              <a:rPr lang="en-US" sz="1500" dirty="0">
                <a:solidFill>
                  <a:srgbClr val="C00000"/>
                </a:solidFill>
                <a:latin typeface="Arial" panose="020B0604020202020204" pitchFamily="34" charset="0"/>
                <a:cs typeface="Arial" panose="020B0604020202020204" pitchFamily="34" charset="0"/>
              </a:rPr>
              <a:t>). Hal </a:t>
            </a:r>
            <a:r>
              <a:rPr lang="en-US" sz="1500" dirty="0" err="1">
                <a:solidFill>
                  <a:srgbClr val="C00000"/>
                </a:solidFill>
                <a:latin typeface="Arial" panose="020B0604020202020204" pitchFamily="34" charset="0"/>
                <a:cs typeface="Arial" panose="020B0604020202020204" pitchFamily="34" charset="0"/>
              </a:rPr>
              <a:t>ini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dikarenakan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jika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terjadi</a:t>
            </a:r>
            <a:r>
              <a:rPr lang="en-US" sz="1500" dirty="0">
                <a:solidFill>
                  <a:srgbClr val="C00000"/>
                </a:solidFill>
                <a:latin typeface="Arial" panose="020B0604020202020204" pitchFamily="34" charset="0"/>
                <a:cs typeface="Arial" panose="020B0604020202020204" pitchFamily="34" charset="0"/>
              </a:rPr>
              <a:t> overcharging </a:t>
            </a:r>
            <a:r>
              <a:rPr lang="en-US" sz="1500" dirty="0" err="1">
                <a:solidFill>
                  <a:srgbClr val="C00000"/>
                </a:solidFill>
                <a:latin typeface="Arial" panose="020B0604020202020204" pitchFamily="34" charset="0"/>
                <a:cs typeface="Arial" panose="020B0604020202020204" pitchFamily="34" charset="0"/>
              </a:rPr>
              <a:t>bisa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menyebabkan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kerusakan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baterai+ic</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atau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menurunkan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tingkat</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ketahanan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baterai</a:t>
            </a:r>
            <a:r>
              <a:rPr lang="en-US" sz="1500" dirty="0">
                <a:solidFill>
                  <a:srgbClr val="C00000"/>
                </a:solidFill>
                <a:latin typeface="Arial" panose="020B0604020202020204" pitchFamily="34" charset="0"/>
                <a:cs typeface="Arial" panose="020B0604020202020204" pitchFamily="34" charset="0"/>
              </a:rPr>
              <a:t>.</a:t>
            </a:r>
          </a:p>
          <a:p>
            <a:endParaRPr lang="en-US" sz="1500" dirty="0">
              <a:solidFill>
                <a:srgbClr val="C00000"/>
              </a:solidFill>
              <a:latin typeface="Arial" panose="020B0604020202020204" pitchFamily="34" charset="0"/>
              <a:cs typeface="Arial" panose="020B0604020202020204" pitchFamily="34" charset="0"/>
            </a:endParaRPr>
          </a:p>
          <a:p>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Untuk</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mencharge</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baterainya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Anda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dapat</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menghubungkan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ke</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usb</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komputer</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atau</a:t>
            </a:r>
            <a:r>
              <a:rPr lang="en-US" sz="1500" dirty="0">
                <a:solidFill>
                  <a:srgbClr val="C00000"/>
                </a:solidFill>
                <a:latin typeface="Arial" panose="020B0604020202020204" pitchFamily="34" charset="0"/>
                <a:cs typeface="Arial" panose="020B0604020202020204" pitchFamily="34" charset="0"/>
              </a:rPr>
              <a:t> charger </a:t>
            </a:r>
            <a:r>
              <a:rPr lang="en-US" sz="1500" dirty="0" err="1">
                <a:solidFill>
                  <a:srgbClr val="C00000"/>
                </a:solidFill>
                <a:latin typeface="Arial" panose="020B0604020202020204" pitchFamily="34" charset="0"/>
                <a:cs typeface="Arial" panose="020B0604020202020204" pitchFamily="34" charset="0"/>
              </a:rPr>
              <a:t>bawaannya.Lampu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merah</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berkedip</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berarti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sedang</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mengisi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baterai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Lampu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merah</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menyala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terus</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berarti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baterai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sudah</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penuh</a:t>
            </a:r>
            <a:r>
              <a:rPr lang="en-US" sz="1500" dirty="0">
                <a:solidFill>
                  <a:srgbClr val="C00000"/>
                </a:solidFill>
                <a:latin typeface="Arial" panose="020B0604020202020204" pitchFamily="34" charset="0"/>
                <a:cs typeface="Arial" panose="020B0604020202020204" pitchFamily="34" charset="0"/>
              </a:rPr>
              <a:t>.</a:t>
            </a:r>
          </a:p>
          <a:p>
            <a:endParaRPr lang="en-US" sz="1500" dirty="0">
              <a:solidFill>
                <a:srgbClr val="C00000"/>
              </a:solidFill>
              <a:latin typeface="Arial" panose="020B0604020202020204" pitchFamily="34" charset="0"/>
              <a:cs typeface="Arial" panose="020B0604020202020204" pitchFamily="34" charset="0"/>
            </a:endParaRPr>
          </a:p>
          <a:p>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Jangan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meninggalkan</a:t>
            </a:r>
            <a:r>
              <a:rPr lang="en-US" sz="1500" dirty="0">
                <a:solidFill>
                  <a:srgbClr val="C00000"/>
                </a:solidFill>
                <a:latin typeface="Arial" panose="020B0604020202020204" pitchFamily="34" charset="0"/>
                <a:cs typeface="Arial" panose="020B0604020202020204" pitchFamily="34" charset="0"/>
              </a:rPr>
              <a:t> spy hidden camera </a:t>
            </a:r>
            <a:r>
              <a:rPr lang="en-US" sz="1500" dirty="0" err="1">
                <a:solidFill>
                  <a:srgbClr val="C00000"/>
                </a:solidFill>
                <a:latin typeface="Arial" panose="020B0604020202020204" pitchFamily="34" charset="0"/>
                <a:cs typeface="Arial" panose="020B0604020202020204" pitchFamily="34" charset="0"/>
              </a:rPr>
              <a:t>ini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tanpa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dipakai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untuk</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waktu</a:t>
            </a:r>
            <a:r>
              <a:rPr lang="en-US" sz="1500" dirty="0">
                <a:solidFill>
                  <a:srgbClr val="C00000"/>
                </a:solidFill>
                <a:latin typeface="Arial" panose="020B0604020202020204" pitchFamily="34" charset="0"/>
                <a:cs typeface="Arial" panose="020B0604020202020204" pitchFamily="34" charset="0"/>
              </a:rPr>
              <a:t> lama. </a:t>
            </a:r>
            <a:r>
              <a:rPr lang="en-US" sz="1500" dirty="0" err="1">
                <a:solidFill>
                  <a:srgbClr val="C00000"/>
                </a:solidFill>
                <a:latin typeface="Arial" panose="020B0604020202020204" pitchFamily="34" charset="0"/>
                <a:cs typeface="Arial" panose="020B0604020202020204" pitchFamily="34" charset="0"/>
              </a:rPr>
              <a:t>Gunakan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sebagai</a:t>
            </a:r>
            <a:r>
              <a:rPr lang="en-US" sz="1500" dirty="0">
                <a:solidFill>
                  <a:srgbClr val="C00000"/>
                </a:solidFill>
                <a:latin typeface="Arial" panose="020B0604020202020204" pitchFamily="34" charset="0"/>
                <a:cs typeface="Arial" panose="020B0604020202020204" pitchFamily="34" charset="0"/>
              </a:rPr>
              <a:t> flash disk, </a:t>
            </a:r>
            <a:r>
              <a:rPr lang="en-US" sz="1500" dirty="0" err="1">
                <a:solidFill>
                  <a:srgbClr val="C00000"/>
                </a:solidFill>
                <a:latin typeface="Arial" panose="020B0604020202020204" pitchFamily="34" charset="0"/>
                <a:cs typeface="Arial" panose="020B0604020202020204" pitchFamily="34" charset="0"/>
              </a:rPr>
              <a:t>atau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merekam</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sebentar</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nyalakan</a:t>
            </a:r>
            <a:r>
              <a:rPr lang="en-US" sz="1500" dirty="0">
                <a:solidFill>
                  <a:srgbClr val="C00000"/>
                </a:solidFill>
                <a:latin typeface="Arial" panose="020B0604020202020204" pitchFamily="34" charset="0"/>
                <a:cs typeface="Arial" panose="020B0604020202020204" pitchFamily="34" charset="0"/>
              </a:rPr>
              <a:t> – </a:t>
            </a:r>
            <a:r>
              <a:rPr lang="en-US" sz="1500" dirty="0" err="1">
                <a:solidFill>
                  <a:srgbClr val="C00000"/>
                </a:solidFill>
                <a:latin typeface="Arial" panose="020B0604020202020204" pitchFamily="34" charset="0"/>
                <a:cs typeface="Arial" panose="020B0604020202020204" pitchFamily="34" charset="0"/>
              </a:rPr>
              <a:t>matikan</a:t>
            </a:r>
            <a:r>
              <a:rPr lang="en-US" sz="1500" dirty="0">
                <a:solidFill>
                  <a:srgbClr val="C00000"/>
                </a:solidFill>
                <a:latin typeface="Arial" panose="020B0604020202020204" pitchFamily="34" charset="0"/>
                <a:cs typeface="Arial" panose="020B0604020202020204" pitchFamily="34" charset="0"/>
              </a:rPr>
              <a:t>. 1 </a:t>
            </a:r>
            <a:r>
              <a:rPr lang="en-US" sz="1500" dirty="0" err="1">
                <a:solidFill>
                  <a:srgbClr val="C00000"/>
                </a:solidFill>
                <a:latin typeface="Arial" panose="020B0604020202020204" pitchFamily="34" charset="0"/>
                <a:cs typeface="Arial" panose="020B0604020202020204" pitchFamily="34" charset="0"/>
              </a:rPr>
              <a:t>atau</a:t>
            </a:r>
            <a:r>
              <a:rPr lang="en-US" sz="1500" dirty="0">
                <a:solidFill>
                  <a:srgbClr val="C00000"/>
                </a:solidFill>
                <a:latin typeface="Arial" panose="020B0604020202020204" pitchFamily="34" charset="0"/>
                <a:cs typeface="Arial" panose="020B0604020202020204" pitchFamily="34" charset="0"/>
              </a:rPr>
              <a:t> 2 </a:t>
            </a:r>
            <a:r>
              <a:rPr lang="en-US" sz="1500" dirty="0" err="1">
                <a:solidFill>
                  <a:srgbClr val="C00000"/>
                </a:solidFill>
                <a:latin typeface="Arial" panose="020B0604020202020204" pitchFamily="34" charset="0"/>
                <a:cs typeface="Arial" panose="020B0604020202020204" pitchFamily="34" charset="0"/>
              </a:rPr>
              <a:t>minggu</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sekali</a:t>
            </a:r>
            <a:r>
              <a:rPr lang="en-US" sz="1500" dirty="0">
                <a:solidFill>
                  <a:srgbClr val="C00000"/>
                </a:solidFill>
                <a:latin typeface="Arial" panose="020B0604020202020204" pitchFamily="34" charset="0"/>
                <a:cs typeface="Arial" panose="020B0604020202020204" pitchFamily="34" charset="0"/>
              </a:rPr>
              <a:t> charge </a:t>
            </a:r>
            <a:r>
              <a:rPr lang="en-US" sz="1500" dirty="0" err="1">
                <a:solidFill>
                  <a:srgbClr val="C00000"/>
                </a:solidFill>
                <a:latin typeface="Arial" panose="020B0604020202020204" pitchFamily="34" charset="0"/>
                <a:cs typeface="Arial" panose="020B0604020202020204" pitchFamily="34" charset="0"/>
              </a:rPr>
              <a:t>baterainya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sebelum</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habis</a:t>
            </a:r>
            <a:r>
              <a:rPr lang="en-US" sz="1500" dirty="0">
                <a:solidFill>
                  <a:srgbClr val="C00000"/>
                </a:solidFill>
                <a:latin typeface="Arial" panose="020B0604020202020204" pitchFamily="34" charset="0"/>
                <a:cs typeface="Arial" panose="020B0604020202020204" pitchFamily="34" charset="0"/>
              </a:rPr>
              <a:t>, agar </a:t>
            </a:r>
            <a:r>
              <a:rPr lang="en-US" sz="1500" dirty="0" err="1">
                <a:solidFill>
                  <a:srgbClr val="C00000"/>
                </a:solidFill>
                <a:latin typeface="Arial" panose="020B0604020202020204" pitchFamily="34" charset="0"/>
                <a:cs typeface="Arial" panose="020B0604020202020204" pitchFamily="34" charset="0"/>
              </a:rPr>
              <a:t>kamera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tidak</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rusak</a:t>
            </a:r>
            <a:r>
              <a:rPr lang="en-US" sz="1500" dirty="0">
                <a:solidFill>
                  <a:srgbClr val="C00000"/>
                </a:solidFill>
                <a:latin typeface="Arial" panose="020B0604020202020204" pitchFamily="34" charset="0"/>
                <a:cs typeface="Arial" panose="020B0604020202020204" pitchFamily="34" charset="0"/>
              </a:rPr>
              <a:t>.</a:t>
            </a:r>
          </a:p>
          <a:p>
            <a:endParaRPr lang="en-US" sz="1500" dirty="0">
              <a:solidFill>
                <a:srgbClr val="C00000"/>
              </a:solidFill>
              <a:latin typeface="Arial" panose="020B0604020202020204" pitchFamily="34" charset="0"/>
              <a:cs typeface="Arial" panose="020B0604020202020204" pitchFamily="34" charset="0"/>
            </a:endParaRPr>
          </a:p>
          <a:p>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Jangan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mengarahkan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kamera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ke</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matahari</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karena</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dapat</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mengakibatkan</a:t>
            </a:r>
            <a:r>
              <a:rPr lang="en-US" sz="1500" dirty="0">
                <a:solidFill>
                  <a:srgbClr val="C00000"/>
                </a:solidFill>
                <a:latin typeface="Arial" panose="020B0604020202020204" pitchFamily="34" charset="0"/>
                <a:cs typeface="Arial" panose="020B0604020202020204" pitchFamily="34" charset="0"/>
              </a:rPr>
              <a:t> </a:t>
            </a:r>
            <a:r>
              <a:rPr lang="en-US" sz="1500" dirty="0" err="1">
                <a:solidFill>
                  <a:srgbClr val="C00000"/>
                </a:solidFill>
                <a:latin typeface="Arial" panose="020B0604020202020204" pitchFamily="34" charset="0"/>
                <a:cs typeface="Arial" panose="020B0604020202020204" pitchFamily="34" charset="0"/>
              </a:rPr>
              <a:t>kerusakan</a:t>
            </a:r>
            <a:r>
              <a:rPr lang="en-US" sz="1500" dirty="0">
                <a:solidFill>
                  <a:srgbClr val="C00000"/>
                </a:solidFill>
                <a:latin typeface="Arial" panose="020B0604020202020204" pitchFamily="34" charset="0"/>
                <a:cs typeface="Arial" panose="020B0604020202020204" pitchFamily="34" charset="0"/>
              </a:rPr>
              <a:t> optic</a:t>
            </a:r>
            <a:r>
              <a:rPr lang="en-US" sz="15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61882678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3" name="Text Box 5"/>
          <p:cNvSpPr txBox="1">
            <a:spLocks noChangeArrowheads="1"/>
          </p:cNvSpPr>
          <p:nvPr/>
        </p:nvSpPr>
        <p:spPr bwMode="auto">
          <a:xfrm>
            <a:off x="457200" y="228600"/>
            <a:ext cx="4953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4.    DE BUGGING SYSTEM</a:t>
            </a:r>
          </a:p>
        </p:txBody>
      </p:sp>
      <p:sp>
        <p:nvSpPr>
          <p:cNvPr id="43014" name="Text Box 6"/>
          <p:cNvSpPr txBox="1">
            <a:spLocks noChangeArrowheads="1"/>
          </p:cNvSpPr>
          <p:nvPr/>
        </p:nvSpPr>
        <p:spPr bwMode="auto">
          <a:xfrm>
            <a:off x="381000" y="1143000"/>
            <a:ext cx="8610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ADALAH RANGKAIAN PERALATAN KHUSUS  YANG DIPERGUNAKAN ANGGOTA UNIT DI LAPANGAN DALAM RANGKA MENGANTISIPASI DAN MENGIDENTIFIKASI ADANYA INDIKASI PIHAK LAWAN YANG MENGGUNAKAN PERALATAN UNTUK UPAYA SABOTASE, SPIONASE DAN PENGGALANGAN TERHADAP PIHAK SENDIRI.</a:t>
            </a:r>
          </a:p>
        </p:txBody>
      </p:sp>
      <p:sp>
        <p:nvSpPr>
          <p:cNvPr id="43016" name="Text Box 8"/>
          <p:cNvSpPr txBox="1">
            <a:spLocks noChangeArrowheads="1"/>
          </p:cNvSpPr>
          <p:nvPr/>
        </p:nvSpPr>
        <p:spPr bwMode="auto">
          <a:xfrm>
            <a:off x="381000" y="2844800"/>
            <a:ext cx="8610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ADAPUN JENIS – JENIS DARI PERALATAN DE BUGGING SYSTEM ADALAH :</a:t>
            </a:r>
          </a:p>
        </p:txBody>
      </p:sp>
      <p:sp>
        <p:nvSpPr>
          <p:cNvPr id="43018" name="Text Box 10"/>
          <p:cNvSpPr txBox="1">
            <a:spLocks noChangeArrowheads="1"/>
          </p:cNvSpPr>
          <p:nvPr/>
        </p:nvSpPr>
        <p:spPr bwMode="auto">
          <a:xfrm>
            <a:off x="381000" y="3211512"/>
            <a:ext cx="37338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a.   INTERCEPTOR</a:t>
            </a:r>
          </a:p>
          <a:p>
            <a:pPr>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b</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BUG DETECTOR</a:t>
            </a:r>
          </a:p>
          <a:p>
            <a:pPr>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c</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BLOCKER SELULER</a:t>
            </a:r>
          </a:p>
          <a:p>
            <a:pPr>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d</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EXPLOSIVE DETECTOR</a:t>
            </a:r>
          </a:p>
          <a:p>
            <a:pPr>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e</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METAL DETECTOR</a:t>
            </a:r>
          </a:p>
          <a:p>
            <a:pPr>
              <a:buFontTx/>
              <a:buAutoNum type="alphaLcPeriod" startAt="7"/>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SPY CAMERA/ CAMERA </a:t>
            </a:r>
          </a:p>
          <a:p>
            <a:pPr>
              <a:buFontTx/>
              <a:buAutoNum type="alphaLcPeriod" startAt="7"/>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SPY FINDER</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a:p>
            <a:pPr>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i.  </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 </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ROMPI ANTI PELURU</a:t>
            </a:r>
          </a:p>
          <a:p>
            <a:pPr>
              <a:buAutoNum type="alphaLcPeriod" startAt="10"/>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PISTOL GAS</a:t>
            </a:r>
            <a:endPar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a:p>
            <a:pPr>
              <a:buAutoNum type="alphaLcPeriod" startAt="10"/>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Signal jammer </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a:p>
            <a:pPr>
              <a:buAutoNum type="alphaLcPeriod" startAt="11"/>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AUDIO /VIDIO JAMER</a:t>
            </a:r>
            <a:endPar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a:p>
            <a:pPr>
              <a:buAutoNum type="alphaLcPeriod" startAt="11"/>
              <a:defRPr/>
            </a:pP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UFED CELLBRITE</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Tree>
    <p:extLst>
      <p:ext uri="{BB962C8B-B14F-4D97-AF65-F5344CB8AC3E}">
        <p14:creationId xmlns:p14="http://schemas.microsoft.com/office/powerpoint/2010/main" val="2083786881"/>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P14602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4267200"/>
            <a:ext cx="22098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6" descr="P14602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590800"/>
            <a:ext cx="22098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8" descr="CameraHunter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055688"/>
            <a:ext cx="3276600" cy="145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10"/>
          <p:cNvSpPr>
            <a:spLocks noChangeArrowheads="1"/>
          </p:cNvSpPr>
          <p:nvPr/>
        </p:nvSpPr>
        <p:spPr bwMode="auto">
          <a:xfrm>
            <a:off x="5562600" y="152400"/>
            <a:ext cx="3436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u="sng"/>
              <a:t>SPY CAMERA FINDER</a:t>
            </a:r>
          </a:p>
        </p:txBody>
      </p:sp>
      <p:sp>
        <p:nvSpPr>
          <p:cNvPr id="9222" name="Text Box 11"/>
          <p:cNvSpPr txBox="1">
            <a:spLocks noChangeArrowheads="1"/>
          </p:cNvSpPr>
          <p:nvPr/>
        </p:nvSpPr>
        <p:spPr bwMode="auto">
          <a:xfrm>
            <a:off x="4114800" y="2146300"/>
            <a:ext cx="3962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buFontTx/>
              <a:buAutoNum type="arabicPeriod"/>
            </a:pPr>
            <a:r>
              <a:rPr lang="en-US" sz="1600"/>
              <a:t>Siapkan Spy Camera Finder berikut batery sebagai eerginya.</a:t>
            </a:r>
          </a:p>
        </p:txBody>
      </p:sp>
      <p:sp>
        <p:nvSpPr>
          <p:cNvPr id="9223" name="Text Box 12"/>
          <p:cNvSpPr txBox="1">
            <a:spLocks noChangeArrowheads="1"/>
          </p:cNvSpPr>
          <p:nvPr/>
        </p:nvSpPr>
        <p:spPr bwMode="auto">
          <a:xfrm>
            <a:off x="4114800" y="2743200"/>
            <a:ext cx="3962400"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600"/>
              <a:t>2. 	Dekatkan lensa spy camera finder pd mata kita serta arahkan led infra red ke daerah sasaran (diindikasikan adanya camera tersembunyi).</a:t>
            </a:r>
          </a:p>
        </p:txBody>
      </p:sp>
      <p:sp>
        <p:nvSpPr>
          <p:cNvPr id="9224" name="Text Box 13"/>
          <p:cNvSpPr txBox="1">
            <a:spLocks noChangeArrowheads="1"/>
          </p:cNvSpPr>
          <p:nvPr/>
        </p:nvSpPr>
        <p:spPr bwMode="auto">
          <a:xfrm>
            <a:off x="4114800" y="3886200"/>
            <a:ext cx="3962400"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buFontTx/>
              <a:buAutoNum type="arabicPeriod" startAt="3"/>
            </a:pPr>
            <a:r>
              <a:rPr lang="en-US" sz="1600"/>
              <a:t>Tekan tombol On pd spy camera finder dan mulailah proses scanning ruangan yg terindikasi adanya camera tersembunyi.</a:t>
            </a:r>
            <a:endParaRPr lang="en-US" sz="1600">
              <a:cs typeface="Arial" charset="0"/>
            </a:endParaRPr>
          </a:p>
        </p:txBody>
      </p:sp>
      <p:sp>
        <p:nvSpPr>
          <p:cNvPr id="9225" name="Text Box 14"/>
          <p:cNvSpPr txBox="1">
            <a:spLocks noChangeArrowheads="1"/>
          </p:cNvSpPr>
          <p:nvPr/>
        </p:nvSpPr>
        <p:spPr bwMode="auto">
          <a:xfrm>
            <a:off x="4114800" y="1066800"/>
            <a:ext cx="42672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dirty="0" err="1"/>
              <a:t>Berikut</a:t>
            </a:r>
            <a:r>
              <a:rPr lang="en-US" dirty="0"/>
              <a:t> </a:t>
            </a:r>
            <a:r>
              <a:rPr lang="en-US" dirty="0" err="1"/>
              <a:t>merupakan</a:t>
            </a:r>
            <a:r>
              <a:rPr lang="en-US" dirty="0"/>
              <a:t> </a:t>
            </a:r>
            <a:r>
              <a:rPr lang="en-US" dirty="0" err="1"/>
              <a:t>Langkah</a:t>
            </a:r>
            <a:r>
              <a:rPr lang="en-US" dirty="0"/>
              <a:t> – </a:t>
            </a:r>
            <a:r>
              <a:rPr lang="en-US" dirty="0" err="1"/>
              <a:t>langkah</a:t>
            </a:r>
            <a:r>
              <a:rPr lang="en-US" dirty="0"/>
              <a:t> </a:t>
            </a:r>
            <a:r>
              <a:rPr lang="en-US" dirty="0" err="1"/>
              <a:t>dalam</a:t>
            </a:r>
            <a:r>
              <a:rPr lang="en-US" dirty="0"/>
              <a:t> </a:t>
            </a:r>
            <a:r>
              <a:rPr lang="en-US" dirty="0" err="1"/>
              <a:t>pengoperasian</a:t>
            </a:r>
            <a:r>
              <a:rPr lang="en-US" dirty="0"/>
              <a:t> Spy Camera Finder  :</a:t>
            </a:r>
            <a:r>
              <a:rPr lang="id-ID" dirty="0"/>
              <a:t> </a:t>
            </a:r>
            <a:endParaRPr lang="en-US" dirty="0"/>
          </a:p>
        </p:txBody>
      </p:sp>
      <p:sp>
        <p:nvSpPr>
          <p:cNvPr id="9226" name="Text Box 15"/>
          <p:cNvSpPr txBox="1">
            <a:spLocks noChangeArrowheads="1"/>
          </p:cNvSpPr>
          <p:nvPr/>
        </p:nvSpPr>
        <p:spPr bwMode="auto">
          <a:xfrm>
            <a:off x="1752600" y="685800"/>
            <a:ext cx="1676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t>Lensa</a:t>
            </a:r>
          </a:p>
        </p:txBody>
      </p:sp>
      <p:sp>
        <p:nvSpPr>
          <p:cNvPr id="9227" name="Line 16"/>
          <p:cNvSpPr>
            <a:spLocks noChangeShapeType="1"/>
          </p:cNvSpPr>
          <p:nvPr/>
        </p:nvSpPr>
        <p:spPr bwMode="auto">
          <a:xfrm flipH="1" flipV="1">
            <a:off x="2667000" y="990600"/>
            <a:ext cx="152400" cy="838200"/>
          </a:xfrm>
          <a:prstGeom prst="line">
            <a:avLst/>
          </a:prstGeom>
          <a:noFill/>
          <a:ln w="9525">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9228" name="Text Box 17"/>
          <p:cNvSpPr txBox="1">
            <a:spLocks noChangeArrowheads="1"/>
          </p:cNvSpPr>
          <p:nvPr/>
        </p:nvSpPr>
        <p:spPr bwMode="auto">
          <a:xfrm>
            <a:off x="2590800" y="3124200"/>
            <a:ext cx="1676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t>Tombol ON</a:t>
            </a:r>
          </a:p>
        </p:txBody>
      </p:sp>
      <p:sp>
        <p:nvSpPr>
          <p:cNvPr id="9229" name="Line 18"/>
          <p:cNvSpPr>
            <a:spLocks noChangeShapeType="1"/>
          </p:cNvSpPr>
          <p:nvPr/>
        </p:nvSpPr>
        <p:spPr bwMode="auto">
          <a:xfrm>
            <a:off x="1905000" y="3200400"/>
            <a:ext cx="990600" cy="76200"/>
          </a:xfrm>
          <a:prstGeom prst="line">
            <a:avLst/>
          </a:prstGeom>
          <a:noFill/>
          <a:ln w="9525">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9230" name="Text Box 19"/>
          <p:cNvSpPr txBox="1">
            <a:spLocks noChangeArrowheads="1"/>
          </p:cNvSpPr>
          <p:nvPr/>
        </p:nvSpPr>
        <p:spPr bwMode="auto">
          <a:xfrm>
            <a:off x="2895600" y="4953000"/>
            <a:ext cx="18288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t>Spotting area</a:t>
            </a:r>
          </a:p>
          <a:p>
            <a:pPr algn="ctr" eaLnBrk="1" hangingPunct="1">
              <a:spcBef>
                <a:spcPct val="50000"/>
              </a:spcBef>
            </a:pPr>
            <a:r>
              <a:rPr lang="en-US"/>
              <a:t>(Area ) sorot</a:t>
            </a:r>
          </a:p>
        </p:txBody>
      </p:sp>
      <p:sp>
        <p:nvSpPr>
          <p:cNvPr id="9231" name="Line 20"/>
          <p:cNvSpPr>
            <a:spLocks noChangeShapeType="1"/>
          </p:cNvSpPr>
          <p:nvPr/>
        </p:nvSpPr>
        <p:spPr bwMode="auto">
          <a:xfrm>
            <a:off x="2209800" y="5029200"/>
            <a:ext cx="990600" cy="304800"/>
          </a:xfrm>
          <a:prstGeom prst="line">
            <a:avLst/>
          </a:prstGeom>
          <a:noFill/>
          <a:ln w="9525">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9232" name="Text Box 22"/>
          <p:cNvSpPr txBox="1">
            <a:spLocks noChangeArrowheads="1"/>
          </p:cNvSpPr>
          <p:nvPr/>
        </p:nvSpPr>
        <p:spPr bwMode="auto">
          <a:xfrm>
            <a:off x="4419600" y="5178425"/>
            <a:ext cx="3962400"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600"/>
              <a:t>4.	Bila terdapat camera yang tersembuyi dan cahaya dari IR yang mengenainya akan ada pantulan khusus. Karena secara kasat mata tidak terlihat. </a:t>
            </a:r>
            <a:endParaRPr lang="en-US" sz="1600">
              <a:cs typeface="Arial" charset="0"/>
            </a:endParaRPr>
          </a:p>
        </p:txBody>
      </p:sp>
    </p:spTree>
    <p:extLst>
      <p:ext uri="{BB962C8B-B14F-4D97-AF65-F5344CB8AC3E}">
        <p14:creationId xmlns:p14="http://schemas.microsoft.com/office/powerpoint/2010/main" val="22264665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7"/>
          <p:cNvGrpSpPr>
            <a:grpSpLocks/>
          </p:cNvGrpSpPr>
          <p:nvPr/>
        </p:nvGrpSpPr>
        <p:grpSpPr bwMode="auto">
          <a:xfrm>
            <a:off x="304800" y="1981200"/>
            <a:ext cx="3200400" cy="3657600"/>
            <a:chOff x="912" y="816"/>
            <a:chExt cx="1344" cy="1902"/>
          </a:xfrm>
        </p:grpSpPr>
        <p:pic>
          <p:nvPicPr>
            <p:cNvPr id="7183" name="Picture 4" descr="Bug Pinger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 y="816"/>
              <a:ext cx="469"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4" name="Picture 5" descr="Bug Pinger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8" y="960"/>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5" name="Picture 6" descr="Bug Pinger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920"/>
              <a:ext cx="786" cy="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4281" name="Rectangle 9"/>
          <p:cNvSpPr>
            <a:spLocks noChangeArrowheads="1"/>
          </p:cNvSpPr>
          <p:nvPr/>
        </p:nvSpPr>
        <p:spPr bwMode="auto">
          <a:xfrm>
            <a:off x="5334000" y="104775"/>
            <a:ext cx="3552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2400" b="1" u="sng">
                <a:effectLst>
                  <a:outerShdw blurRad="38100" dist="38100" dir="2700000" algn="tl">
                    <a:srgbClr val="C0C0C0"/>
                  </a:outerShdw>
                </a:effectLst>
              </a:rPr>
              <a:t>BUG POINTER PINGER</a:t>
            </a:r>
          </a:p>
        </p:txBody>
      </p:sp>
      <p:sp>
        <p:nvSpPr>
          <p:cNvPr id="7172" name="Text Box 10"/>
          <p:cNvSpPr txBox="1">
            <a:spLocks noChangeArrowheads="1"/>
          </p:cNvSpPr>
          <p:nvPr/>
        </p:nvSpPr>
        <p:spPr bwMode="auto">
          <a:xfrm>
            <a:off x="4114800" y="1536700"/>
            <a:ext cx="3962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buFontTx/>
              <a:buAutoNum type="arabicPeriod"/>
            </a:pPr>
            <a:r>
              <a:rPr lang="en-US" sz="1600"/>
              <a:t>Siapkan Bug Pinger dan pasang antenanya serta pasng baterynya.</a:t>
            </a:r>
          </a:p>
        </p:txBody>
      </p:sp>
      <p:sp>
        <p:nvSpPr>
          <p:cNvPr id="7173" name="Text Box 11"/>
          <p:cNvSpPr txBox="1">
            <a:spLocks noChangeArrowheads="1"/>
          </p:cNvSpPr>
          <p:nvPr/>
        </p:nvSpPr>
        <p:spPr bwMode="auto">
          <a:xfrm>
            <a:off x="4114800" y="2286000"/>
            <a:ext cx="3962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600"/>
              <a:t>2. 	Arahkan / pilih karakter scanning pd posisi D (Detection/deteksi) </a:t>
            </a:r>
          </a:p>
        </p:txBody>
      </p:sp>
      <p:sp>
        <p:nvSpPr>
          <p:cNvPr id="7174" name="Text Box 12"/>
          <p:cNvSpPr txBox="1">
            <a:spLocks noChangeArrowheads="1"/>
          </p:cNvSpPr>
          <p:nvPr/>
        </p:nvSpPr>
        <p:spPr bwMode="auto">
          <a:xfrm>
            <a:off x="4114800" y="2971800"/>
            <a:ext cx="3962400"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buFontTx/>
              <a:buAutoNum type="arabicPeriod" startAt="3"/>
            </a:pPr>
            <a:r>
              <a:rPr lang="en-US" sz="1600"/>
              <a:t>Hidupkan / besarkan volume deteksi dan mulailah proses scanning ruangan yg terindikasi terpasang alat sadap.</a:t>
            </a:r>
          </a:p>
        </p:txBody>
      </p:sp>
      <p:sp>
        <p:nvSpPr>
          <p:cNvPr id="7175" name="Text Box 13"/>
          <p:cNvSpPr txBox="1">
            <a:spLocks noChangeArrowheads="1"/>
          </p:cNvSpPr>
          <p:nvPr/>
        </p:nvSpPr>
        <p:spPr bwMode="auto">
          <a:xfrm>
            <a:off x="4114800" y="838200"/>
            <a:ext cx="4267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a:t>Berikut merupakan Langkah – langkah dalam pengoperasian Bug Pinger :</a:t>
            </a:r>
          </a:p>
        </p:txBody>
      </p:sp>
      <p:sp>
        <p:nvSpPr>
          <p:cNvPr id="7176" name="Text Box 15"/>
          <p:cNvSpPr txBox="1">
            <a:spLocks noChangeArrowheads="1"/>
          </p:cNvSpPr>
          <p:nvPr/>
        </p:nvSpPr>
        <p:spPr bwMode="auto">
          <a:xfrm>
            <a:off x="4114800" y="4267200"/>
            <a:ext cx="4267200" cy="132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b="1" u="sng"/>
              <a:t>Catatan : </a:t>
            </a:r>
          </a:p>
          <a:p>
            <a:pPr algn="just" eaLnBrk="1" hangingPunct="1">
              <a:spcBef>
                <a:spcPct val="50000"/>
              </a:spcBef>
            </a:pPr>
            <a:r>
              <a:rPr lang="en-US"/>
              <a:t>Alat sadap akan terdeteksi dengan melihat perubahan suara dan lampu indikator pada bug pinger</a:t>
            </a:r>
            <a:endParaRPr lang="en-US">
              <a:cs typeface="Arial" charset="0"/>
            </a:endParaRPr>
          </a:p>
        </p:txBody>
      </p:sp>
      <p:sp>
        <p:nvSpPr>
          <p:cNvPr id="7177" name="Text Box 16"/>
          <p:cNvSpPr txBox="1">
            <a:spLocks noChangeArrowheads="1"/>
          </p:cNvSpPr>
          <p:nvPr/>
        </p:nvSpPr>
        <p:spPr bwMode="auto">
          <a:xfrm>
            <a:off x="304800" y="1385888"/>
            <a:ext cx="1447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t>Antenna</a:t>
            </a:r>
          </a:p>
        </p:txBody>
      </p:sp>
      <p:sp>
        <p:nvSpPr>
          <p:cNvPr id="7178" name="Line 17"/>
          <p:cNvSpPr>
            <a:spLocks noChangeShapeType="1"/>
          </p:cNvSpPr>
          <p:nvPr/>
        </p:nvSpPr>
        <p:spPr bwMode="auto">
          <a:xfrm flipV="1">
            <a:off x="685800" y="1676400"/>
            <a:ext cx="228600" cy="457200"/>
          </a:xfrm>
          <a:prstGeom prst="line">
            <a:avLst/>
          </a:prstGeom>
          <a:noFill/>
          <a:ln w="9525">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7179" name="Text Box 18"/>
          <p:cNvSpPr txBox="1">
            <a:spLocks noChangeArrowheads="1"/>
          </p:cNvSpPr>
          <p:nvPr/>
        </p:nvSpPr>
        <p:spPr bwMode="auto">
          <a:xfrm>
            <a:off x="457200" y="5805488"/>
            <a:ext cx="28194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t>Pilihan karakter scanning</a:t>
            </a:r>
          </a:p>
        </p:txBody>
      </p:sp>
      <p:sp>
        <p:nvSpPr>
          <p:cNvPr id="7180" name="Line 19"/>
          <p:cNvSpPr>
            <a:spLocks noChangeShapeType="1"/>
          </p:cNvSpPr>
          <p:nvPr/>
        </p:nvSpPr>
        <p:spPr bwMode="auto">
          <a:xfrm flipH="1">
            <a:off x="1752600" y="4495800"/>
            <a:ext cx="152400" cy="1371600"/>
          </a:xfrm>
          <a:prstGeom prst="line">
            <a:avLst/>
          </a:prstGeom>
          <a:noFill/>
          <a:ln w="9525">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7181" name="Text Box 20"/>
          <p:cNvSpPr txBox="1">
            <a:spLocks noChangeArrowheads="1"/>
          </p:cNvSpPr>
          <p:nvPr/>
        </p:nvSpPr>
        <p:spPr bwMode="auto">
          <a:xfrm>
            <a:off x="2286000" y="3810000"/>
            <a:ext cx="1219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t>Volume</a:t>
            </a:r>
          </a:p>
        </p:txBody>
      </p:sp>
      <p:sp>
        <p:nvSpPr>
          <p:cNvPr id="7182" name="Line 21"/>
          <p:cNvSpPr>
            <a:spLocks noChangeShapeType="1"/>
          </p:cNvSpPr>
          <p:nvPr/>
        </p:nvSpPr>
        <p:spPr bwMode="auto">
          <a:xfrm flipV="1">
            <a:off x="2438400" y="4114800"/>
            <a:ext cx="381000" cy="228600"/>
          </a:xfrm>
          <a:prstGeom prst="line">
            <a:avLst/>
          </a:prstGeom>
          <a:noFill/>
          <a:ln w="9525">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Tree>
    <p:extLst>
      <p:ext uri="{BB962C8B-B14F-4D97-AF65-F5344CB8AC3E}">
        <p14:creationId xmlns:p14="http://schemas.microsoft.com/office/powerpoint/2010/main" val="5168925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2"/>
          <p:cNvSpPr>
            <a:spLocks noChangeArrowheads="1"/>
          </p:cNvSpPr>
          <p:nvPr/>
        </p:nvSpPr>
        <p:spPr bwMode="auto">
          <a:xfrm>
            <a:off x="5260975" y="152400"/>
            <a:ext cx="36544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400" b="1" u="sng"/>
              <a:t>BLOCKER CELLULER / </a:t>
            </a:r>
          </a:p>
          <a:p>
            <a:pPr algn="ctr"/>
            <a:r>
              <a:rPr lang="en-US" sz="2400" b="1" u="sng"/>
              <a:t>CELLULER JAMMER</a:t>
            </a:r>
          </a:p>
        </p:txBody>
      </p:sp>
      <p:grpSp>
        <p:nvGrpSpPr>
          <p:cNvPr id="8195" name="Group 19"/>
          <p:cNvGrpSpPr>
            <a:grpSpLocks/>
          </p:cNvGrpSpPr>
          <p:nvPr/>
        </p:nvGrpSpPr>
        <p:grpSpPr bwMode="auto">
          <a:xfrm>
            <a:off x="609600" y="1524000"/>
            <a:ext cx="3124200" cy="3886200"/>
            <a:chOff x="384" y="960"/>
            <a:chExt cx="2736" cy="3024"/>
          </a:xfrm>
        </p:grpSpPr>
        <p:pic>
          <p:nvPicPr>
            <p:cNvPr id="8202" name="Picture 13" descr="Jammer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6" y="960"/>
              <a:ext cx="1344"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14" descr="Jammer for GPSGS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 y="1248"/>
              <a:ext cx="1296" cy="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 y="2160"/>
              <a:ext cx="1762" cy="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196" name="Text Box 15"/>
          <p:cNvSpPr txBox="1">
            <a:spLocks noChangeArrowheads="1"/>
          </p:cNvSpPr>
          <p:nvPr/>
        </p:nvSpPr>
        <p:spPr bwMode="auto">
          <a:xfrm>
            <a:off x="4114800" y="2146300"/>
            <a:ext cx="42672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buFontTx/>
              <a:buAutoNum type="arabicPeriod"/>
            </a:pPr>
            <a:r>
              <a:rPr lang="en-US" sz="1600"/>
              <a:t>Siapkan jammer seluler dan pasang antena sesuai frekeunsi peruntukannya.</a:t>
            </a:r>
          </a:p>
        </p:txBody>
      </p:sp>
      <p:sp>
        <p:nvSpPr>
          <p:cNvPr id="8197" name="Text Box 16"/>
          <p:cNvSpPr txBox="1">
            <a:spLocks noChangeArrowheads="1"/>
          </p:cNvSpPr>
          <p:nvPr/>
        </p:nvSpPr>
        <p:spPr bwMode="auto">
          <a:xfrm>
            <a:off x="4114800" y="3810000"/>
            <a:ext cx="42672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600"/>
              <a:t>3.	Hubungkan input energi pd jammer ke sumber energi AC (Listrik) atau dengan ACCU.</a:t>
            </a:r>
          </a:p>
        </p:txBody>
      </p:sp>
      <p:sp>
        <p:nvSpPr>
          <p:cNvPr id="8198" name="Text Box 17"/>
          <p:cNvSpPr txBox="1">
            <a:spLocks noChangeArrowheads="1"/>
          </p:cNvSpPr>
          <p:nvPr/>
        </p:nvSpPr>
        <p:spPr bwMode="auto">
          <a:xfrm>
            <a:off x="4114800" y="4705350"/>
            <a:ext cx="4343400"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600"/>
              <a:t>4.	Hidupkan / posisikan saklar (switch) pd jammer ke posisi ON dan proses pemblokiran sinyal akan bekerja secara otomatis </a:t>
            </a:r>
            <a:r>
              <a:rPr lang="en-US" sz="1600">
                <a:cs typeface="Arial" charset="0"/>
              </a:rPr>
              <a:t>± 10 secon setelah jammer ON.</a:t>
            </a:r>
          </a:p>
        </p:txBody>
      </p:sp>
      <p:sp>
        <p:nvSpPr>
          <p:cNvPr id="8199" name="Text Box 18"/>
          <p:cNvSpPr txBox="1">
            <a:spLocks noChangeArrowheads="1"/>
          </p:cNvSpPr>
          <p:nvPr/>
        </p:nvSpPr>
        <p:spPr bwMode="auto">
          <a:xfrm>
            <a:off x="4114800" y="1447800"/>
            <a:ext cx="4267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dirty="0" err="1"/>
              <a:t>Berikut</a:t>
            </a:r>
            <a:r>
              <a:rPr lang="en-US" dirty="0"/>
              <a:t> </a:t>
            </a:r>
            <a:r>
              <a:rPr lang="en-US" dirty="0" err="1"/>
              <a:t>merupakan</a:t>
            </a:r>
            <a:r>
              <a:rPr lang="en-US" dirty="0"/>
              <a:t> </a:t>
            </a:r>
            <a:r>
              <a:rPr lang="en-US" dirty="0" err="1"/>
              <a:t>Langkah</a:t>
            </a:r>
            <a:r>
              <a:rPr lang="en-US" dirty="0"/>
              <a:t> – </a:t>
            </a:r>
            <a:r>
              <a:rPr lang="en-US" dirty="0" err="1"/>
              <a:t>langkah</a:t>
            </a:r>
            <a:r>
              <a:rPr lang="en-US" dirty="0"/>
              <a:t> </a:t>
            </a:r>
            <a:r>
              <a:rPr lang="en-US" dirty="0" err="1"/>
              <a:t>dalam</a:t>
            </a:r>
            <a:r>
              <a:rPr lang="en-US" dirty="0"/>
              <a:t> </a:t>
            </a:r>
            <a:r>
              <a:rPr lang="en-US" dirty="0" err="1"/>
              <a:t>pengoperasian</a:t>
            </a:r>
            <a:r>
              <a:rPr lang="en-US"/>
              <a:t> Jammer  :</a:t>
            </a:r>
          </a:p>
        </p:txBody>
      </p:sp>
      <p:sp>
        <p:nvSpPr>
          <p:cNvPr id="8200" name="Text Box 20"/>
          <p:cNvSpPr txBox="1">
            <a:spLocks noChangeArrowheads="1"/>
          </p:cNvSpPr>
          <p:nvPr/>
        </p:nvSpPr>
        <p:spPr bwMode="auto">
          <a:xfrm>
            <a:off x="4114800" y="2844800"/>
            <a:ext cx="42672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600"/>
              <a:t>2. 	Tempatkan Jammer sesuai yang diinginkan (harus tersembunyi). </a:t>
            </a:r>
            <a:r>
              <a:rPr lang="en-US" sz="1600" i="1">
                <a:solidFill>
                  <a:srgbClr val="CC3300"/>
                </a:solidFill>
              </a:rPr>
              <a:t>Tempat mempengaruhi cover area</a:t>
            </a:r>
          </a:p>
        </p:txBody>
      </p:sp>
      <p:sp>
        <p:nvSpPr>
          <p:cNvPr id="8201" name="Text Box 21"/>
          <p:cNvSpPr txBox="1">
            <a:spLocks noChangeArrowheads="1"/>
          </p:cNvSpPr>
          <p:nvPr/>
        </p:nvSpPr>
        <p:spPr bwMode="auto">
          <a:xfrm>
            <a:off x="2286000" y="5943600"/>
            <a:ext cx="41148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ct val="50000"/>
              </a:spcBef>
            </a:pPr>
            <a:r>
              <a:rPr lang="en-US" sz="1200" b="1" u="sng"/>
              <a:t>Catatan :</a:t>
            </a:r>
            <a:r>
              <a:rPr lang="en-US" sz="1200" b="1"/>
              <a:t>	</a:t>
            </a:r>
            <a:r>
              <a:rPr lang="en-US" sz="1200" b="1" i="1">
                <a:solidFill>
                  <a:srgbClr val="CC3300"/>
                </a:solidFill>
              </a:rPr>
              <a:t>Power RF dan Jenis antena sangat 	mempengaruhi jarak/radius (coverage	area) pemblokiran sinyal RF seluler.</a:t>
            </a:r>
          </a:p>
        </p:txBody>
      </p:sp>
    </p:spTree>
    <p:extLst>
      <p:ext uri="{BB962C8B-B14F-4D97-AF65-F5344CB8AC3E}">
        <p14:creationId xmlns:p14="http://schemas.microsoft.com/office/powerpoint/2010/main" val="40666869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Text Box 5"/>
          <p:cNvSpPr txBox="1">
            <a:spLocks noChangeArrowheads="1"/>
          </p:cNvSpPr>
          <p:nvPr/>
        </p:nvSpPr>
        <p:spPr bwMode="auto">
          <a:xfrm>
            <a:off x="381000" y="457200"/>
            <a:ext cx="701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   KOMUNIKASI SYSTEM ATAU SISTEM KOMUNIKASI</a:t>
            </a:r>
          </a:p>
        </p:txBody>
      </p:sp>
      <p:sp>
        <p:nvSpPr>
          <p:cNvPr id="10246" name="Text Box 6"/>
          <p:cNvSpPr txBox="1">
            <a:spLocks noChangeArrowheads="1"/>
          </p:cNvSpPr>
          <p:nvPr/>
        </p:nvSpPr>
        <p:spPr bwMode="auto">
          <a:xfrm>
            <a:off x="762000" y="989013"/>
            <a:ext cx="800100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1" hangingPunct="1"/>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ADALAH RANGKAIAN PERALATAN YANG DIGUNAKAN UNTUK MELAKUKAN HUBUNGAN, BAIK LANGSUNG ANTARA ORANG SATU DENGAN LAINNYA</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 BAIK SIMPLEKS ATAUPUN DUPLEKS.</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a:p>
            <a:pPr algn="just" eaLnBrk="1" hangingPunct="1"/>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KOMUNIKASI SIMPLEKS (satu arah)</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a:t>
            </a:r>
            <a:endPar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a:p>
            <a:pPr algn="just" eaLnBrk="1" hangingPunct="1"/>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KOMUNIKASI DUPLEKS : </a:t>
            </a:r>
          </a:p>
          <a:p>
            <a:pPr algn="just" eaLnBrk="1" hangingPunct="1"/>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1. SEMI / HALF DUPLEK (bergantian tanpa repeater)</a:t>
            </a:r>
          </a:p>
          <a:p>
            <a:pPr algn="just" eaLnBrk="1" hangingPunct="1"/>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2. FULL DUPLEKS (dua arah langsung)</a:t>
            </a:r>
            <a:endPar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
        <p:nvSpPr>
          <p:cNvPr id="10247" name="Text Box 7"/>
          <p:cNvSpPr txBox="1">
            <a:spLocks noChangeArrowheads="1"/>
          </p:cNvSpPr>
          <p:nvPr/>
        </p:nvSpPr>
        <p:spPr bwMode="auto">
          <a:xfrm>
            <a:off x="762000" y="3276600"/>
            <a:ext cx="6858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50000"/>
              </a:spcBef>
              <a:defRPr/>
            </a:pPr>
            <a:r>
              <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ADAPUN JENIS – JENIS DARI PERALATAN KOMUNIKASI SYSTEM ADALAH</a:t>
            </a:r>
          </a:p>
        </p:txBody>
      </p:sp>
      <p:sp>
        <p:nvSpPr>
          <p:cNvPr id="10248" name="Text Box 8"/>
          <p:cNvSpPr txBox="1">
            <a:spLocks noChangeArrowheads="1"/>
          </p:cNvSpPr>
          <p:nvPr/>
        </p:nvSpPr>
        <p:spPr bwMode="auto">
          <a:xfrm>
            <a:off x="762000" y="3917950"/>
            <a:ext cx="52578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defRPr/>
            </a:pP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a.	HANDY TALKY.</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b.	PORTABLE REPEITER.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c.	MOBILE REPITER.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d.	FIX REPEITER.</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e.	HAND PHONE</a:t>
            </a:r>
            <a:r>
              <a:rPr lang="id-ID" b="1" cap="all" dirty="0">
                <a:ln w="9000" cmpd="sng">
                  <a:solidFill>
                    <a:schemeClr val="accent4">
                      <a:shade val="50000"/>
                      <a:satMod val="120000"/>
                    </a:schemeClr>
                  </a:solidFill>
                  <a:prstDash val="solid"/>
                </a:ln>
                <a:effectLst>
                  <a:reflection blurRad="12700" stA="28000" endPos="45000" dist="1000" dir="5400000" sy="-100000" algn="bl" rotWithShape="0"/>
                </a:effectLst>
              </a:rPr>
              <a:t>/ SELULER</a:t>
            </a: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f.	TRANCEIVER CONSELED.</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g.	FACSIMILE.</a:t>
            </a:r>
            <a:b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br>
            <a:r>
              <a:rPr lang="en-US" b="1" cap="all" dirty="0">
                <a:ln w="9000" cmpd="sng">
                  <a:solidFill>
                    <a:schemeClr val="accent4">
                      <a:shade val="50000"/>
                      <a:satMod val="120000"/>
                    </a:schemeClr>
                  </a:solidFill>
                  <a:prstDash val="solid"/>
                </a:ln>
                <a:effectLst>
                  <a:reflection blurRad="12700" stA="28000" endPos="45000" dist="1000" dir="5400000" sy="-100000" algn="bl" rotWithShape="0"/>
                </a:effectLst>
              </a:rPr>
              <a:t>h.	INTERNET</a:t>
            </a:r>
          </a:p>
        </p:txBody>
      </p:sp>
    </p:spTree>
    <p:extLst>
      <p:ext uri="{BB962C8B-B14F-4D97-AF65-F5344CB8AC3E}">
        <p14:creationId xmlns:p14="http://schemas.microsoft.com/office/powerpoint/2010/main" val="42203215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2895600" cy="579438"/>
          </a:xfrm>
        </p:spPr>
        <p:txBody>
          <a:bodyPr>
            <a:normAutofit fontScale="90000"/>
          </a:bodyPr>
          <a:lstStyle/>
          <a:p>
            <a:r>
              <a:rPr lang="id-ID" sz="3600" dirty="0"/>
              <a:t>SMARTPHONE</a:t>
            </a:r>
          </a:p>
        </p:txBody>
      </p:sp>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59</a:t>
            </a:fld>
            <a:endParaRPr lang="en-US"/>
          </a:p>
        </p:txBody>
      </p:sp>
      <p:pic>
        <p:nvPicPr>
          <p:cNvPr id="62466" name="Picture 2" descr="D:\iPhone-6-Colors-iPhone-6-Plus-Colors.jpg"/>
          <p:cNvPicPr>
            <a:picLocks noChangeAspect="1" noChangeArrowheads="1"/>
          </p:cNvPicPr>
          <p:nvPr/>
        </p:nvPicPr>
        <p:blipFill>
          <a:blip r:embed="rId2"/>
          <a:srcRect l="36006" t="10896" r="36261"/>
          <a:stretch>
            <a:fillRect/>
          </a:stretch>
        </p:blipFill>
        <p:spPr bwMode="auto">
          <a:xfrm>
            <a:off x="457200" y="914400"/>
            <a:ext cx="3810000" cy="5029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Rounded Rectangle 6"/>
          <p:cNvSpPr/>
          <p:nvPr/>
        </p:nvSpPr>
        <p:spPr>
          <a:xfrm>
            <a:off x="4724400" y="2895600"/>
            <a:ext cx="3200400"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OS</a:t>
            </a:r>
          </a:p>
        </p:txBody>
      </p:sp>
      <p:sp>
        <p:nvSpPr>
          <p:cNvPr id="8" name="Rounded Rectangle 7"/>
          <p:cNvSpPr/>
          <p:nvPr/>
        </p:nvSpPr>
        <p:spPr>
          <a:xfrm>
            <a:off x="4724400" y="3505200"/>
            <a:ext cx="3200400"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HARDWARE</a:t>
            </a:r>
          </a:p>
        </p:txBody>
      </p:sp>
      <p:sp>
        <p:nvSpPr>
          <p:cNvPr id="9" name="Rounded Rectangle 8"/>
          <p:cNvSpPr/>
          <p:nvPr/>
        </p:nvSpPr>
        <p:spPr>
          <a:xfrm>
            <a:off x="4724400" y="4114800"/>
            <a:ext cx="3200400"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MESSENGER</a:t>
            </a:r>
          </a:p>
        </p:txBody>
      </p:sp>
      <p:sp>
        <p:nvSpPr>
          <p:cNvPr id="10" name="Rounded Rectangle 9"/>
          <p:cNvSpPr/>
          <p:nvPr/>
        </p:nvSpPr>
        <p:spPr>
          <a:xfrm>
            <a:off x="4724400" y="4724400"/>
            <a:ext cx="3200400"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INTERNET AKSES</a:t>
            </a:r>
          </a:p>
        </p:txBody>
      </p:sp>
      <p:sp>
        <p:nvSpPr>
          <p:cNvPr id="11" name="Rounded Rectangle 10"/>
          <p:cNvSpPr/>
          <p:nvPr/>
        </p:nvSpPr>
        <p:spPr>
          <a:xfrm>
            <a:off x="4724400" y="5334000"/>
            <a:ext cx="3200400"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APLIKASI</a:t>
            </a:r>
          </a:p>
        </p:txBody>
      </p:sp>
      <p:sp>
        <p:nvSpPr>
          <p:cNvPr id="12" name="Rounded Rectangle 11"/>
          <p:cNvSpPr/>
          <p:nvPr/>
        </p:nvSpPr>
        <p:spPr>
          <a:xfrm>
            <a:off x="4724400" y="381000"/>
            <a:ext cx="3810000" cy="2362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a:t>Smartphone</a:t>
            </a:r>
            <a:r>
              <a:rPr lang="id-ID" sz="1200" dirty="0"/>
              <a:t> merupakan kata dari bahasa inggris yang dalam bahasa indonesia artinya adalah “telepon pintar”. Yang di maksud telepon pintar disini adalah ponsel yang memiliki keunggulan di bandingkan ponsel lainnya. Jika ponsel biasanya hanya untuk sms atau telepon, maka ponsel pintar ini fungsinya hampir mirip seperti komputer hanya saja berbentuk ponsel. Kali ini kami akan memberikan beberapa ciri dari smartphone agar anda dapat mengetahui bagaimana itu smartphone atau ponsel pintar</a:t>
            </a:r>
          </a:p>
        </p:txBody>
      </p:sp>
    </p:spTree>
    <p:extLst>
      <p:ext uri="{BB962C8B-B14F-4D97-AF65-F5344CB8AC3E}">
        <p14:creationId xmlns:p14="http://schemas.microsoft.com/office/powerpoint/2010/main" val="7942999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543800" y="6356350"/>
            <a:ext cx="990600" cy="365125"/>
          </a:xfrm>
          <a:prstGeom prst="rect">
            <a:avLst/>
          </a:prstGeom>
        </p:spPr>
        <p:txBody>
          <a:bodyPr/>
          <a:lstStyle/>
          <a:p>
            <a:pPr>
              <a:defRPr/>
            </a:pPr>
            <a:fld id="{1148FE00-16DB-400D-AC8A-892AA5B63C14}" type="slidenum">
              <a:rPr lang="en-US" smtClean="0"/>
              <a:pPr>
                <a:defRPr/>
              </a:pPr>
              <a:t>60</a:t>
            </a:fld>
            <a:endParaRPr lang="en-US"/>
          </a:p>
        </p:txBody>
      </p:sp>
      <p:pic>
        <p:nvPicPr>
          <p:cNvPr id="66561" name="Picture 1"/>
          <p:cNvPicPr>
            <a:picLocks noChangeAspect="1" noChangeArrowheads="1"/>
          </p:cNvPicPr>
          <p:nvPr/>
        </p:nvPicPr>
        <p:blipFill>
          <a:blip r:embed="rId2"/>
          <a:srcRect l="22255" t="15625" r="20351" b="8333"/>
          <a:stretch>
            <a:fillRect/>
          </a:stretch>
        </p:blipFill>
        <p:spPr bwMode="auto">
          <a:xfrm>
            <a:off x="0" y="0"/>
            <a:ext cx="9206630" cy="6858000"/>
          </a:xfrm>
          <a:prstGeom prst="rect">
            <a:avLst/>
          </a:prstGeom>
          <a:noFill/>
          <a:ln w="9525">
            <a:noFill/>
            <a:miter lim="800000"/>
            <a:headEnd/>
            <a:tailEnd/>
          </a:ln>
          <a:effectLst/>
        </p:spPr>
      </p:pic>
      <p:pic>
        <p:nvPicPr>
          <p:cNvPr id="5" name="Picture 2" descr="D:\iPhone-6-Colors-iPhone-6-Plus-Colors.jpg"/>
          <p:cNvPicPr>
            <a:picLocks noChangeAspect="1" noChangeArrowheads="1"/>
          </p:cNvPicPr>
          <p:nvPr/>
        </p:nvPicPr>
        <p:blipFill>
          <a:blip r:embed="rId3" cstate="print"/>
          <a:srcRect l="36006" t="10896" r="36261"/>
          <a:stretch>
            <a:fillRect/>
          </a:stretch>
        </p:blipFill>
        <p:spPr bwMode="auto">
          <a:xfrm>
            <a:off x="714348" y="1554480"/>
            <a:ext cx="3295808" cy="43504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49104495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562442"/>
            <a:ext cx="6554867" cy="1524000"/>
          </a:xfrm>
        </p:spPr>
        <p:txBody>
          <a:bodyPr/>
          <a:lstStyle/>
          <a:p>
            <a:r>
              <a:rPr lang="id-ID" dirty="0"/>
              <a:t>SOCIAL MEDIA INVESTIGATION</a:t>
            </a:r>
          </a:p>
        </p:txBody>
      </p:sp>
      <p:sp>
        <p:nvSpPr>
          <p:cNvPr id="5" name="Content Placeholder 2"/>
          <p:cNvSpPr>
            <a:spLocks noGrp="1"/>
          </p:cNvSpPr>
          <p:nvPr>
            <p:ph idx="1"/>
          </p:nvPr>
        </p:nvSpPr>
        <p:spPr>
          <a:xfrm>
            <a:off x="323528" y="67918"/>
            <a:ext cx="6342444" cy="1885609"/>
          </a:xfrm>
        </p:spPr>
        <p:txBody>
          <a:bodyPr/>
          <a:lstStyle/>
          <a:p>
            <a:pPr marL="0"/>
            <a:r>
              <a:rPr lang="en-US" dirty="0" err="1"/>
              <a:t>Informasi</a:t>
            </a:r>
            <a:r>
              <a:rPr lang="en-US" dirty="0"/>
              <a:t> </a:t>
            </a:r>
            <a:r>
              <a:rPr lang="en-US" dirty="0" err="1"/>
              <a:t>dari</a:t>
            </a:r>
            <a:r>
              <a:rPr lang="en-US" dirty="0"/>
              <a:t> media </a:t>
            </a:r>
            <a:r>
              <a:rPr lang="en-US" dirty="0" err="1"/>
              <a:t>sosial</a:t>
            </a:r>
            <a:r>
              <a:rPr lang="en-US" dirty="0"/>
              <a:t> (</a:t>
            </a:r>
            <a:r>
              <a:rPr lang="en-US" dirty="0" err="1"/>
              <a:t>Artefak</a:t>
            </a:r>
            <a:r>
              <a:rPr lang="en-US" dirty="0"/>
              <a:t>):</a:t>
            </a:r>
          </a:p>
          <a:p>
            <a:pPr marL="342900" indent="-342900">
              <a:buFont typeface="Arial"/>
              <a:buChar char="•"/>
            </a:pPr>
            <a:r>
              <a:rPr lang="en-US" b="0" dirty="0" err="1"/>
              <a:t>Informasi</a:t>
            </a:r>
            <a:r>
              <a:rPr lang="en-US" b="0" dirty="0"/>
              <a:t> </a:t>
            </a:r>
            <a:r>
              <a:rPr lang="en-US" b="0" dirty="0" err="1"/>
              <a:t>Pribadi</a:t>
            </a:r>
            <a:endParaRPr lang="en-US" b="0" dirty="0"/>
          </a:p>
          <a:p>
            <a:pPr marL="342900" indent="-342900">
              <a:buFont typeface="Arial"/>
              <a:buChar char="•"/>
            </a:pPr>
            <a:r>
              <a:rPr lang="en-US" b="0" dirty="0" err="1"/>
              <a:t>Teman</a:t>
            </a:r>
            <a:endParaRPr lang="en-US" b="0" dirty="0"/>
          </a:p>
          <a:p>
            <a:pPr marL="342900" indent="-342900">
              <a:buFont typeface="Arial"/>
              <a:buChar char="•"/>
            </a:pPr>
            <a:r>
              <a:rPr lang="en-US" b="0" dirty="0" err="1"/>
              <a:t>Lokasi</a:t>
            </a:r>
            <a:endParaRPr lang="en-US" b="0" dirty="0"/>
          </a:p>
        </p:txBody>
      </p:sp>
      <p:pic>
        <p:nvPicPr>
          <p:cNvPr id="6" name="Picture 5" descr="global_stick_figure_europe_africa_asia_800_clr_235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3768" y="2636912"/>
            <a:ext cx="4066273" cy="4066273"/>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28800" y="1371600"/>
            <a:ext cx="5486400" cy="4114800"/>
          </a:xfrm>
          <a:prstGeom prst="rect">
            <a:avLst/>
          </a:prstGeom>
        </p:spPr>
      </p:pic>
    </p:spTree>
    <p:extLst>
      <p:ext uri="{BB962C8B-B14F-4D97-AF65-F5344CB8AC3E}">
        <p14:creationId xmlns:p14="http://schemas.microsoft.com/office/powerpoint/2010/main" val="14814580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28800" y="1568053"/>
            <a:ext cx="5486400" cy="3721894"/>
          </a:xfrm>
          <a:prstGeom prst="rect">
            <a:avLst/>
          </a:prstGeom>
        </p:spPr>
      </p:pic>
    </p:spTree>
    <p:extLst>
      <p:ext uri="{BB962C8B-B14F-4D97-AF65-F5344CB8AC3E}">
        <p14:creationId xmlns:p14="http://schemas.microsoft.com/office/powerpoint/2010/main" val="16146551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28800" y="1200150"/>
            <a:ext cx="5486400" cy="4514850"/>
          </a:xfrm>
          <a:prstGeom prst="rect">
            <a:avLst/>
          </a:prstGeom>
        </p:spPr>
      </p:pic>
    </p:spTree>
    <p:extLst>
      <p:ext uri="{BB962C8B-B14F-4D97-AF65-F5344CB8AC3E}">
        <p14:creationId xmlns:p14="http://schemas.microsoft.com/office/powerpoint/2010/main" val="2004847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28800" y="1042988"/>
            <a:ext cx="5486400" cy="4772025"/>
          </a:xfrm>
          <a:prstGeom prst="rect">
            <a:avLst/>
          </a:prstGeom>
        </p:spPr>
      </p:pic>
    </p:spTree>
    <p:extLst>
      <p:ext uri="{BB962C8B-B14F-4D97-AF65-F5344CB8AC3E}">
        <p14:creationId xmlns:p14="http://schemas.microsoft.com/office/powerpoint/2010/main" val="28612077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81275" y="990600"/>
            <a:ext cx="4114800" cy="4867275"/>
          </a:xfrm>
          <a:prstGeom prst="rect">
            <a:avLst/>
          </a:prstGeom>
        </p:spPr>
      </p:pic>
    </p:spTree>
    <p:extLst>
      <p:ext uri="{BB962C8B-B14F-4D97-AF65-F5344CB8AC3E}">
        <p14:creationId xmlns:p14="http://schemas.microsoft.com/office/powerpoint/2010/main" val="24709780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86025" y="990600"/>
            <a:ext cx="4114800" cy="4829175"/>
          </a:xfrm>
          <a:prstGeom prst="rect">
            <a:avLst/>
          </a:prstGeom>
        </p:spPr>
      </p:pic>
    </p:spTree>
    <p:extLst>
      <p:ext uri="{BB962C8B-B14F-4D97-AF65-F5344CB8AC3E}">
        <p14:creationId xmlns:p14="http://schemas.microsoft.com/office/powerpoint/2010/main" val="12380993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33650" y="1066800"/>
            <a:ext cx="4114800" cy="4810125"/>
          </a:xfrm>
          <a:prstGeom prst="rect">
            <a:avLst/>
          </a:prstGeom>
        </p:spPr>
      </p:pic>
    </p:spTree>
    <p:extLst>
      <p:ext uri="{BB962C8B-B14F-4D97-AF65-F5344CB8AC3E}">
        <p14:creationId xmlns:p14="http://schemas.microsoft.com/office/powerpoint/2010/main" val="8370156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57425" y="990600"/>
            <a:ext cx="4114800" cy="4743450"/>
          </a:xfrm>
          <a:prstGeom prst="rect">
            <a:avLst/>
          </a:prstGeom>
        </p:spPr>
      </p:pic>
    </p:spTree>
    <p:extLst>
      <p:ext uri="{BB962C8B-B14F-4D97-AF65-F5344CB8AC3E}">
        <p14:creationId xmlns:p14="http://schemas.microsoft.com/office/powerpoint/2010/main" val="22020604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47925" y="1000125"/>
            <a:ext cx="4114800" cy="4743450"/>
          </a:xfrm>
          <a:prstGeom prst="rect">
            <a:avLst/>
          </a:prstGeom>
        </p:spPr>
      </p:pic>
    </p:spTree>
    <p:extLst>
      <p:ext uri="{BB962C8B-B14F-4D97-AF65-F5344CB8AC3E}">
        <p14:creationId xmlns:p14="http://schemas.microsoft.com/office/powerpoint/2010/main" val="89312418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09825" y="1000125"/>
            <a:ext cx="4114800" cy="4819650"/>
          </a:xfrm>
          <a:prstGeom prst="rect">
            <a:avLst/>
          </a:prstGeom>
        </p:spPr>
      </p:pic>
    </p:spTree>
    <p:extLst>
      <p:ext uri="{BB962C8B-B14F-4D97-AF65-F5344CB8AC3E}">
        <p14:creationId xmlns:p14="http://schemas.microsoft.com/office/powerpoint/2010/main" val="118044749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95550" y="981075"/>
            <a:ext cx="4114800" cy="4857750"/>
          </a:xfrm>
          <a:prstGeom prst="rect">
            <a:avLst/>
          </a:prstGeom>
        </p:spPr>
      </p:pic>
    </p:spTree>
    <p:extLst>
      <p:ext uri="{BB962C8B-B14F-4D97-AF65-F5344CB8AC3E}">
        <p14:creationId xmlns:p14="http://schemas.microsoft.com/office/powerpoint/2010/main" val="297895014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52700" y="1000125"/>
            <a:ext cx="4114800" cy="4838700"/>
          </a:xfrm>
          <a:prstGeom prst="rect">
            <a:avLst/>
          </a:prstGeom>
        </p:spPr>
      </p:pic>
    </p:spTree>
    <p:extLst>
      <p:ext uri="{BB962C8B-B14F-4D97-AF65-F5344CB8AC3E}">
        <p14:creationId xmlns:p14="http://schemas.microsoft.com/office/powerpoint/2010/main" val="275969161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71750" y="1009650"/>
            <a:ext cx="4114800" cy="4838700"/>
          </a:xfrm>
          <a:prstGeom prst="rect">
            <a:avLst/>
          </a:prstGeom>
        </p:spPr>
      </p:pic>
    </p:spTree>
    <p:extLst>
      <p:ext uri="{BB962C8B-B14F-4D97-AF65-F5344CB8AC3E}">
        <p14:creationId xmlns:p14="http://schemas.microsoft.com/office/powerpoint/2010/main" val="313235035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81275" y="981075"/>
            <a:ext cx="4114800" cy="4810125"/>
          </a:xfrm>
          <a:prstGeom prst="rect">
            <a:avLst/>
          </a:prstGeom>
        </p:spPr>
      </p:pic>
    </p:spTree>
    <p:extLst>
      <p:ext uri="{BB962C8B-B14F-4D97-AF65-F5344CB8AC3E}">
        <p14:creationId xmlns:p14="http://schemas.microsoft.com/office/powerpoint/2010/main" val="332707182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66975" y="952500"/>
            <a:ext cx="4114800" cy="4886325"/>
          </a:xfrm>
          <a:prstGeom prst="rect">
            <a:avLst/>
          </a:prstGeom>
        </p:spPr>
      </p:pic>
    </p:spTree>
    <p:extLst>
      <p:ext uri="{BB962C8B-B14F-4D97-AF65-F5344CB8AC3E}">
        <p14:creationId xmlns:p14="http://schemas.microsoft.com/office/powerpoint/2010/main" val="39261046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33400" y="1219200"/>
            <a:ext cx="8153400" cy="4800600"/>
          </a:xfrm>
        </p:spPr>
        <p:txBody>
          <a:bodyPr>
            <a:normAutofit/>
          </a:bodyPr>
          <a:lstStyle/>
          <a:p>
            <a:pPr marL="0">
              <a:lnSpc>
                <a:spcPct val="115000"/>
              </a:lnSpc>
              <a:spcAft>
                <a:spcPts val="1000"/>
              </a:spcAft>
            </a:pPr>
            <a:r>
              <a:rPr lang="en-US" dirty="0" err="1">
                <a:latin typeface="Helvetica" panose="020B0604020202030204" pitchFamily="34" charset="0"/>
                <a:ea typeface="Calibri" panose="020F0502020204030204" pitchFamily="34" charset="0"/>
                <a:cs typeface="Times New Roman" panose="02020603050405020304" pitchFamily="18" charset="0"/>
              </a:rPr>
              <a:t>Tambahan</a:t>
            </a:r>
            <a:r>
              <a:rPr lang="en-US" dirty="0">
                <a:latin typeface="Helvetica" panose="020B0604020202030204" pitchFamily="34" charset="0"/>
                <a:ea typeface="Calibri" panose="020F0502020204030204" pitchFamily="34" charset="0"/>
                <a:cs typeface="Times New Roman" panose="02020603050405020304" pitchFamily="18" charset="0"/>
              </a:rPr>
              <a:t> </a:t>
            </a:r>
            <a:r>
              <a:rPr lang="en-US" dirty="0" err="1">
                <a:latin typeface="Helvetica" panose="020B0604020202030204" pitchFamily="34" charset="0"/>
                <a:ea typeface="Calibri" panose="020F0502020204030204" pitchFamily="34" charset="0"/>
                <a:cs typeface="Times New Roman" panose="02020603050405020304" pitchFamily="18" charset="0"/>
              </a:rPr>
              <a:t>Artefak</a:t>
            </a:r>
            <a:r>
              <a:rPr lang="en-US" dirty="0">
                <a:latin typeface="Helvetica" panose="020B0604020202030204" pitchFamily="34" charset="0"/>
                <a:ea typeface="Calibri" panose="020F0502020204030204" pitchFamily="34" charset="0"/>
                <a:cs typeface="Times New Roman" panose="02020603050405020304" pitchFamily="18" charset="0"/>
              </a:rPr>
              <a:t> </a:t>
            </a:r>
            <a:r>
              <a:rPr lang="en-US" dirty="0" err="1">
                <a:latin typeface="Helvetica" panose="020B0604020202030204" pitchFamily="34" charset="0"/>
                <a:ea typeface="Calibri" panose="020F0502020204030204" pitchFamily="34" charset="0"/>
                <a:cs typeface="Times New Roman" panose="02020603050405020304" pitchFamily="18" charset="0"/>
              </a:rPr>
              <a:t>khusus</a:t>
            </a:r>
            <a:r>
              <a:rPr lang="en-US" dirty="0">
                <a:latin typeface="Helvetica" panose="020B0604020202030204" pitchFamily="34" charset="0"/>
                <a:ea typeface="Calibri" panose="020F0502020204030204" pitchFamily="34" charset="0"/>
                <a:cs typeface="Times New Roman" panose="02020603050405020304" pitchFamily="18" charset="0"/>
              </a:rPr>
              <a:t> </a:t>
            </a:r>
            <a:r>
              <a:rPr lang="en-US" dirty="0" err="1">
                <a:latin typeface="Helvetica" panose="020B0604020202030204" pitchFamily="34" charset="0"/>
                <a:ea typeface="Calibri" panose="020F0502020204030204" pitchFamily="34" charset="0"/>
                <a:cs typeface="Times New Roman" panose="02020603050405020304" pitchFamily="18" charset="0"/>
              </a:rPr>
              <a:t>ke</a:t>
            </a:r>
            <a:r>
              <a:rPr lang="en-US" dirty="0">
                <a:latin typeface="Helvetica" panose="020B0604020202030204" pitchFamily="34" charset="0"/>
                <a:ea typeface="Calibri" panose="020F0502020204030204" pitchFamily="34" charset="0"/>
                <a:cs typeface="Times New Roman" panose="02020603050405020304" pitchFamily="18" charset="0"/>
              </a:rPr>
              <a:t> Facebook:</a:t>
            </a:r>
          </a:p>
          <a:p>
            <a:pPr marL="342900" lvl="0" indent="-342900">
              <a:lnSpc>
                <a:spcPct val="115000"/>
              </a:lnSpc>
              <a:spcAft>
                <a:spcPts val="0"/>
              </a:spcAft>
              <a:buFont typeface="Symbol" panose="05050102010706020507" pitchFamily="18" charset="2"/>
              <a:buChar char=""/>
            </a:pPr>
            <a:r>
              <a:rPr lang="en-US" sz="2000" b="0" dirty="0">
                <a:latin typeface="Helvetica" panose="020B0604020202030204" pitchFamily="34" charset="0"/>
                <a:ea typeface="Calibri" panose="020F0502020204030204" pitchFamily="34" charset="0"/>
                <a:cs typeface="Times New Roman" panose="02020603050405020304" pitchFamily="18" charset="0"/>
              </a:rPr>
              <a:t>ID </a:t>
            </a:r>
            <a:r>
              <a:rPr lang="en-US" sz="2000" b="0" dirty="0" err="1">
                <a:latin typeface="Helvetica" panose="020B0604020202030204" pitchFamily="34" charset="0"/>
                <a:ea typeface="Calibri" panose="020F0502020204030204" pitchFamily="34" charset="0"/>
                <a:cs typeface="Times New Roman" panose="02020603050405020304" pitchFamily="18" charset="0"/>
              </a:rPr>
              <a:t>Pengguna</a:t>
            </a:r>
            <a:r>
              <a:rPr lang="en-US" sz="2000" b="0" dirty="0">
                <a:latin typeface="Helvetica" panose="020B0604020202030204" pitchFamily="34" charset="0"/>
                <a:ea typeface="Calibri" panose="020F0502020204030204" pitchFamily="34" charset="0"/>
                <a:cs typeface="Times New Roman" panose="02020603050405020304" pitchFamily="18" charset="0"/>
              </a:rPr>
              <a:t> (“User ID”)</a:t>
            </a:r>
          </a:p>
          <a:p>
            <a:pPr marL="342900" lvl="0" indent="-342900">
              <a:lnSpc>
                <a:spcPct val="115000"/>
              </a:lnSpc>
              <a:spcAft>
                <a:spcPts val="0"/>
              </a:spcAft>
              <a:buFont typeface="Symbol" panose="05050102010706020507" pitchFamily="18" charset="2"/>
              <a:buChar char=""/>
            </a:pPr>
            <a:r>
              <a:rPr lang="en-US" sz="2000" b="0" dirty="0" err="1">
                <a:latin typeface="Helvetica" panose="020B0604020202030204" pitchFamily="34" charset="0"/>
                <a:ea typeface="Calibri" panose="020F0502020204030204" pitchFamily="34" charset="0"/>
                <a:cs typeface="Times New Roman" panose="02020603050405020304" pitchFamily="18" charset="0"/>
              </a:rPr>
              <a:t>Alamat</a:t>
            </a:r>
            <a:r>
              <a:rPr lang="en-US" sz="2000" b="0" dirty="0">
                <a:latin typeface="Helvetica" panose="020B0604020202030204" pitchFamily="34" charset="0"/>
                <a:ea typeface="Calibri" panose="020F0502020204030204" pitchFamily="34" charset="0"/>
                <a:cs typeface="Times New Roman" panose="02020603050405020304" pitchFamily="18" charset="0"/>
              </a:rPr>
              <a:t> IP </a:t>
            </a:r>
          </a:p>
          <a:p>
            <a:pPr marL="342900" lvl="0" indent="-342900">
              <a:lnSpc>
                <a:spcPct val="115000"/>
              </a:lnSpc>
              <a:spcAft>
                <a:spcPts val="0"/>
              </a:spcAft>
              <a:buFont typeface="Symbol" panose="05050102010706020507" pitchFamily="18" charset="2"/>
              <a:buChar char=""/>
            </a:pPr>
            <a:r>
              <a:rPr lang="en-US" sz="2000" b="0" dirty="0" err="1">
                <a:latin typeface="Helvetica" panose="020B0604020202030204" pitchFamily="34" charset="0"/>
                <a:ea typeface="Calibri" panose="020F0502020204030204" pitchFamily="34" charset="0"/>
                <a:cs typeface="Times New Roman" panose="02020603050405020304" pitchFamily="18" charset="0"/>
              </a:rPr>
              <a:t>Alamat</a:t>
            </a:r>
            <a:r>
              <a:rPr lang="en-US" sz="2000" b="0" dirty="0">
                <a:latin typeface="Helvetica" panose="020B0604020202030204" pitchFamily="34" charset="0"/>
                <a:ea typeface="Calibri" panose="020F0502020204030204" pitchFamily="34" charset="0"/>
                <a:cs typeface="Times New Roman" panose="02020603050405020304" pitchFamily="18" charset="0"/>
              </a:rPr>
              <a:t> Email </a:t>
            </a:r>
          </a:p>
          <a:p>
            <a:pPr marL="342900" lvl="0" indent="-342900">
              <a:lnSpc>
                <a:spcPct val="115000"/>
              </a:lnSpc>
              <a:spcAft>
                <a:spcPts val="0"/>
              </a:spcAft>
              <a:buFont typeface="Symbol" panose="05050102010706020507" pitchFamily="18" charset="2"/>
              <a:buChar char=""/>
            </a:pPr>
            <a:r>
              <a:rPr lang="en-US" sz="2000" b="0" dirty="0" err="1">
                <a:latin typeface="Helvetica" panose="020B0604020202030204" pitchFamily="34" charset="0"/>
                <a:ea typeface="Calibri" panose="020F0502020204030204" pitchFamily="34" charset="0"/>
                <a:cs typeface="Times New Roman" panose="02020603050405020304" pitchFamily="18" charset="0"/>
              </a:rPr>
              <a:t>Pencarian</a:t>
            </a:r>
            <a:r>
              <a:rPr lang="en-US" sz="2000" b="0" dirty="0">
                <a:latin typeface="Helvetica" panose="020B0604020202030204" pitchFamily="34" charset="0"/>
                <a:ea typeface="Calibri" panose="020F0502020204030204" pitchFamily="34" charset="0"/>
                <a:cs typeface="Times New Roman" panose="02020603050405020304" pitchFamily="18" charset="0"/>
              </a:rPr>
              <a:t> </a:t>
            </a:r>
          </a:p>
          <a:p>
            <a:pPr marL="342900" lvl="0" indent="-342900">
              <a:lnSpc>
                <a:spcPct val="115000"/>
              </a:lnSpc>
              <a:spcAft>
                <a:spcPts val="0"/>
              </a:spcAft>
              <a:buFont typeface="Symbol" panose="05050102010706020507" pitchFamily="18" charset="2"/>
              <a:buChar char=""/>
            </a:pPr>
            <a:r>
              <a:rPr lang="en-US" sz="2000" b="0" dirty="0" err="1">
                <a:latin typeface="Helvetica" panose="020B0604020202030204" pitchFamily="34" charset="0"/>
                <a:ea typeface="Calibri" panose="020F0502020204030204" pitchFamily="34" charset="0"/>
                <a:cs typeface="Times New Roman" panose="02020603050405020304" pitchFamily="18" charset="0"/>
              </a:rPr>
              <a:t>Tanggal</a:t>
            </a:r>
            <a:r>
              <a:rPr lang="en-US" sz="2000" b="0" dirty="0">
                <a:latin typeface="Helvetica" panose="020B0604020202030204" pitchFamily="34" charset="0"/>
                <a:ea typeface="Calibri" panose="020F0502020204030204" pitchFamily="34" charset="0"/>
                <a:cs typeface="Times New Roman" panose="02020603050405020304" pitchFamily="18" charset="0"/>
              </a:rPr>
              <a:t>/</a:t>
            </a:r>
            <a:r>
              <a:rPr lang="en-US" sz="2000" b="0" dirty="0" err="1">
                <a:latin typeface="Helvetica" panose="020B0604020202030204" pitchFamily="34" charset="0"/>
                <a:ea typeface="Calibri" panose="020F0502020204030204" pitchFamily="34" charset="0"/>
                <a:cs typeface="Times New Roman" panose="02020603050405020304" pitchFamily="18" charset="0"/>
              </a:rPr>
              <a:t>Waktu</a:t>
            </a:r>
            <a:endParaRPr lang="en-US" sz="2000" b="0" dirty="0">
              <a:latin typeface="Helvetica" panose="020B0604020202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sz="2000" b="0" dirty="0" err="1">
                <a:latin typeface="Helvetica" panose="020B0604020202030204" pitchFamily="34" charset="0"/>
                <a:ea typeface="Calibri" panose="020F0502020204030204" pitchFamily="34" charset="0"/>
                <a:cs typeface="Times New Roman" panose="02020603050405020304" pitchFamily="18" charset="0"/>
              </a:rPr>
              <a:t>Informasi</a:t>
            </a:r>
            <a:r>
              <a:rPr lang="en-US" sz="2000" b="0" dirty="0">
                <a:latin typeface="Helvetica" panose="020B0604020202030204" pitchFamily="34" charset="0"/>
                <a:ea typeface="Calibri" panose="020F0502020204030204" pitchFamily="34" charset="0"/>
                <a:cs typeface="Times New Roman" panose="02020603050405020304" pitchFamily="18" charset="0"/>
              </a:rPr>
              <a:t> </a:t>
            </a:r>
            <a:r>
              <a:rPr lang="en-US" sz="2000" b="0" dirty="0" err="1">
                <a:latin typeface="Helvetica" panose="020B0604020202030204" pitchFamily="34" charset="0"/>
                <a:ea typeface="Calibri" panose="020F0502020204030204" pitchFamily="34" charset="0"/>
                <a:cs typeface="Times New Roman" panose="02020603050405020304" pitchFamily="18" charset="0"/>
              </a:rPr>
              <a:t>Perangkat</a:t>
            </a:r>
            <a:r>
              <a:rPr lang="en-US" sz="2000" b="0" dirty="0">
                <a:latin typeface="Helvetica" panose="020B0604020202030204" pitchFamily="34" charset="0"/>
                <a:ea typeface="Calibri" panose="020F0502020204030204" pitchFamily="34" charset="0"/>
                <a:cs typeface="Times New Roman" panose="02020603050405020304" pitchFamily="18" charset="0"/>
              </a:rPr>
              <a:t> (“Device”)</a:t>
            </a:r>
          </a:p>
          <a:p>
            <a:pPr marL="0">
              <a:lnSpc>
                <a:spcPct val="115000"/>
              </a:lnSpc>
              <a:spcAft>
                <a:spcPts val="1000"/>
              </a:spcAft>
            </a:pPr>
            <a:r>
              <a:rPr lang="en-US" dirty="0" err="1">
                <a:latin typeface="Helvetica" panose="020B0604020202030204" pitchFamily="34" charset="0"/>
                <a:ea typeface="Calibri" panose="020F0502020204030204" pitchFamily="34" charset="0"/>
                <a:cs typeface="Times New Roman" panose="02020603050405020304" pitchFamily="18" charset="0"/>
              </a:rPr>
              <a:t>Daftar</a:t>
            </a:r>
            <a:r>
              <a:rPr lang="en-US" dirty="0">
                <a:latin typeface="Helvetica" panose="020B0604020202030204" pitchFamily="34" charset="0"/>
                <a:ea typeface="Calibri" panose="020F0502020204030204" pitchFamily="34" charset="0"/>
                <a:cs typeface="Times New Roman" panose="02020603050405020304" pitchFamily="18" charset="0"/>
              </a:rPr>
              <a:t> </a:t>
            </a:r>
            <a:r>
              <a:rPr lang="en-US" dirty="0" err="1">
                <a:latin typeface="Helvetica" panose="020B0604020202030204" pitchFamily="34" charset="0"/>
                <a:ea typeface="Calibri" panose="020F0502020204030204" pitchFamily="34" charset="0"/>
                <a:cs typeface="Times New Roman" panose="02020603050405020304" pitchFamily="18" charset="0"/>
              </a:rPr>
              <a:t>Artefak</a:t>
            </a:r>
            <a:r>
              <a:rPr lang="en-US" dirty="0">
                <a:latin typeface="Helvetica" panose="020B0604020202030204" pitchFamily="34" charset="0"/>
                <a:ea typeface="Calibri" panose="020F0502020204030204" pitchFamily="34" charset="0"/>
                <a:cs typeface="Times New Roman" panose="02020603050405020304" pitchFamily="18" charset="0"/>
              </a:rPr>
              <a:t> Facebook - </a:t>
            </a:r>
            <a:r>
              <a:rPr lang="en-US" u="sng" dirty="0">
                <a:solidFill>
                  <a:srgbClr val="0000FF"/>
                </a:solidFill>
                <a:latin typeface="Helvetica" panose="020B0604020202030204" pitchFamily="34" charset="0"/>
                <a:ea typeface="Calibri" panose="020F0502020204030204" pitchFamily="34" charset="0"/>
                <a:cs typeface="Times New Roman" panose="02020603050405020304" pitchFamily="18" charset="0"/>
                <a:hlinkClick r:id="rId2"/>
              </a:rPr>
              <a:t>https://www.facebook.com/help/405183566203254/</a:t>
            </a:r>
            <a:endParaRPr lang="en-US" dirty="0">
              <a:effectLst/>
              <a:latin typeface="Helvetica" panose="020B0604020202030204" pitchFamily="34" charset="0"/>
              <a:ea typeface="Calibri" panose="020F0502020204030204" pitchFamily="34" charset="0"/>
              <a:cs typeface="Times New Roman" panose="02020603050405020304" pitchFamily="18" charset="0"/>
            </a:endParaRPr>
          </a:p>
        </p:txBody>
      </p:sp>
      <p:pic>
        <p:nvPicPr>
          <p:cNvPr id="5" name="Picture 4" descr="images.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0196" y="2041474"/>
            <a:ext cx="3966631" cy="2517826"/>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1472" y="428604"/>
            <a:ext cx="6966715" cy="1754326"/>
          </a:xfrm>
          <a:prstGeom prst="rect">
            <a:avLst/>
          </a:prstGeom>
          <a:noFill/>
        </p:spPr>
        <p:txBody>
          <a:bodyPr wrap="none" rtlCol="0">
            <a:spAutoFit/>
          </a:bodyPr>
          <a:lstStyle/>
          <a:p>
            <a:pPr marL="342900" indent="-342900">
              <a:buAutoNum type="arabicPeriod"/>
            </a:pPr>
            <a:r>
              <a:rPr lang="id-ID" dirty="0"/>
              <a:t>BUAT AKUN PALSU</a:t>
            </a:r>
          </a:p>
          <a:p>
            <a:pPr marL="342900" indent="-342900">
              <a:buAutoNum type="arabicPeriod"/>
            </a:pPr>
            <a:r>
              <a:rPr lang="id-ID" dirty="0"/>
              <a:t>E-MAIL,(YAHOO DAN GMAIL) FACEBOOK, TWITTER DAN INSTAGRAM </a:t>
            </a:r>
          </a:p>
          <a:p>
            <a:pPr marL="342900" indent="-342900">
              <a:buAutoNum type="arabicPeriod"/>
            </a:pPr>
            <a:r>
              <a:rPr lang="id-ID" dirty="0"/>
              <a:t>BUKA WEB OPEN SOURCE</a:t>
            </a:r>
          </a:p>
          <a:p>
            <a:pPr marL="342900" indent="-342900">
              <a:buAutoNum type="arabicPeriod"/>
            </a:pPr>
            <a:r>
              <a:rPr lang="id-ID" dirty="0"/>
              <a:t>PILIH SASARAN </a:t>
            </a:r>
          </a:p>
          <a:p>
            <a:pPr marL="342900" indent="-342900">
              <a:buAutoNum type="arabicPeriod"/>
            </a:pPr>
            <a:r>
              <a:rPr lang="id-ID" dirty="0"/>
              <a:t>AMBIL DATA SASARAN BERDASARAK UUK YANG DI PERLUKAN</a:t>
            </a:r>
          </a:p>
          <a:p>
            <a:pPr marL="342900" indent="-342900">
              <a:buAutoNum type="arabicPeriod"/>
            </a:pPr>
            <a:endParaRPr lang="id-ID" dirty="0"/>
          </a:p>
        </p:txBody>
      </p:sp>
      <p:pic>
        <p:nvPicPr>
          <p:cNvPr id="5" name="Picture 2" descr="C:\Users\user\Documents\google-facebook-yahoo-twitter.png"/>
          <p:cNvPicPr>
            <a:picLocks noChangeAspect="1" noChangeArrowheads="1"/>
          </p:cNvPicPr>
          <p:nvPr/>
        </p:nvPicPr>
        <p:blipFill>
          <a:blip r:embed="rId2"/>
          <a:srcRect/>
          <a:stretch>
            <a:fillRect/>
          </a:stretch>
        </p:blipFill>
        <p:spPr bwMode="auto">
          <a:xfrm>
            <a:off x="-357222" y="2214554"/>
            <a:ext cx="3231857" cy="2071703"/>
          </a:xfrm>
          <a:prstGeom prst="rect">
            <a:avLst/>
          </a:prstGeom>
          <a:noFill/>
        </p:spPr>
      </p:pic>
      <p:pic>
        <p:nvPicPr>
          <p:cNvPr id="6" name="Picture 3"/>
          <p:cNvPicPr>
            <a:picLocks noChangeAspect="1" noChangeArrowheads="1"/>
          </p:cNvPicPr>
          <p:nvPr/>
        </p:nvPicPr>
        <p:blipFill>
          <a:blip r:embed="rId3"/>
          <a:srcRect l="13125" t="12500" r="13750" b="4166"/>
          <a:stretch>
            <a:fillRect/>
          </a:stretch>
        </p:blipFill>
        <p:spPr bwMode="auto">
          <a:xfrm>
            <a:off x="2714612" y="2357430"/>
            <a:ext cx="6143668" cy="4143404"/>
          </a:xfrm>
          <a:prstGeom prst="rect">
            <a:avLst/>
          </a:prstGeom>
          <a:noFill/>
          <a:ln w="9525">
            <a:noFill/>
            <a:miter lim="800000"/>
            <a:headEnd/>
            <a:tailEnd/>
          </a:ln>
          <a:effectLst/>
        </p:spPr>
      </p:pic>
      <p:pic>
        <p:nvPicPr>
          <p:cNvPr id="7" name="Picture 4" descr="C:\Users\user\Documents\instagram-1581266_960_720.jpg"/>
          <p:cNvPicPr>
            <a:picLocks noChangeAspect="1" noChangeArrowheads="1"/>
          </p:cNvPicPr>
          <p:nvPr/>
        </p:nvPicPr>
        <p:blipFill>
          <a:blip r:embed="rId4" cstate="print"/>
          <a:srcRect l="8677" t="9375" r="9710" b="9375"/>
          <a:stretch>
            <a:fillRect/>
          </a:stretch>
        </p:blipFill>
        <p:spPr bwMode="auto">
          <a:xfrm>
            <a:off x="642910" y="4286256"/>
            <a:ext cx="1071570" cy="1058006"/>
          </a:xfrm>
          <a:prstGeom prst="rect">
            <a:avLst/>
          </a:prstGeom>
          <a:noFill/>
        </p:spPr>
      </p:pic>
      <p:pic>
        <p:nvPicPr>
          <p:cNvPr id="8" name="Picture 2" descr="C:\Users\user\Documents\live1.png"/>
          <p:cNvPicPr>
            <a:picLocks noChangeAspect="1" noChangeArrowheads="1"/>
          </p:cNvPicPr>
          <p:nvPr/>
        </p:nvPicPr>
        <p:blipFill>
          <a:blip r:embed="rId5"/>
          <a:srcRect/>
          <a:stretch>
            <a:fillRect/>
          </a:stretch>
        </p:blipFill>
        <p:spPr bwMode="auto">
          <a:xfrm>
            <a:off x="547333" y="5357826"/>
            <a:ext cx="1214446" cy="1341963"/>
          </a:xfrm>
          <a:prstGeom prst="rect">
            <a:avLst/>
          </a:prstGeom>
          <a:noFill/>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036" y="2857496"/>
            <a:ext cx="6908302" cy="923330"/>
          </a:xfrm>
          <a:prstGeom prst="rect">
            <a:avLst/>
          </a:prstGeom>
          <a:noFill/>
        </p:spPr>
        <p:txBody>
          <a:bodyPr wrap="none" lIns="91440" tIns="45720" rIns="91440" bIns="45720">
            <a:spAutoFit/>
          </a:bodyPr>
          <a:lstStyle/>
          <a:p>
            <a:pPr algn="ctr"/>
            <a:r>
              <a:rPr lang="id-ID"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skerville Old Face" pitchFamily="18" charset="0"/>
              </a:rPr>
              <a:t>Sekian dan Terimakasih</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skerville Old Face" pitchFamily="18" charset="0"/>
            </a:endParaRPr>
          </a:p>
        </p:txBody>
      </p:sp>
    </p:spTree>
    <p:extLst>
      <p:ext uri="{BB962C8B-B14F-4D97-AF65-F5344CB8AC3E}">
        <p14:creationId xmlns:p14="http://schemas.microsoft.com/office/powerpoint/2010/main" val="1418418602"/>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1_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6.xml><?xml version="1.0" encoding="utf-8"?>
<a:theme xmlns:a="http://schemas.openxmlformats.org/drawingml/2006/main" name="3_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7.xml><?xml version="1.0" encoding="utf-8"?>
<a:theme xmlns:a="http://schemas.openxmlformats.org/drawingml/2006/main" name="4_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8.xml><?xml version="1.0" encoding="utf-8"?>
<a:theme xmlns:a="http://schemas.openxmlformats.org/drawingml/2006/main" name="5_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9.xml><?xml version="1.0" encoding="utf-8"?>
<a:theme xmlns:a="http://schemas.openxmlformats.org/drawingml/2006/main" name="2_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3_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1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1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1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5.xml><?xml version="1.0" encoding="utf-8"?>
<a:theme xmlns:a="http://schemas.openxmlformats.org/drawingml/2006/main" name="1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1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1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1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1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1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a="http://schemas.openxmlformats.org/drawingml/2006/main" name="2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2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3.xml><?xml version="1.0" encoding="utf-8"?>
<a:theme xmlns:a="http://schemas.openxmlformats.org/drawingml/2006/main" name="2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4.xml><?xml version="1.0" encoding="utf-8"?>
<a:theme xmlns:a="http://schemas.openxmlformats.org/drawingml/2006/main" name="2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5.xml><?xml version="1.0" encoding="utf-8"?>
<a:theme xmlns:a="http://schemas.openxmlformats.org/drawingml/2006/main" name="2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6.xml><?xml version="1.0" encoding="utf-8"?>
<a:theme xmlns:a="http://schemas.openxmlformats.org/drawingml/2006/main" name="2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7.xml><?xml version="1.0" encoding="utf-8"?>
<a:theme xmlns:a="http://schemas.openxmlformats.org/drawingml/2006/main" name="2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8.xml><?xml version="1.0" encoding="utf-8"?>
<a:theme xmlns:a="http://schemas.openxmlformats.org/drawingml/2006/main" name="2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9.xml><?xml version="1.0" encoding="utf-8"?>
<a:theme xmlns:a="http://schemas.openxmlformats.org/drawingml/2006/main" name="2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0.xml><?xml version="1.0" encoding="utf-8"?>
<a:theme xmlns:a="http://schemas.openxmlformats.org/drawingml/2006/main" name="2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1.xml><?xml version="1.0" encoding="utf-8"?>
<a:theme xmlns:a="http://schemas.openxmlformats.org/drawingml/2006/main" name="3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2.xml><?xml version="1.0" encoding="utf-8"?>
<a:theme xmlns:a="http://schemas.openxmlformats.org/drawingml/2006/main" name="3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3.xml><?xml version="1.0" encoding="utf-8"?>
<a:theme xmlns:a="http://schemas.openxmlformats.org/drawingml/2006/main" name="3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4.xml><?xml version="1.0" encoding="utf-8"?>
<a:theme xmlns:a="http://schemas.openxmlformats.org/drawingml/2006/main" name="3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5.xml><?xml version="1.0" encoding="utf-8"?>
<a:theme xmlns:a="http://schemas.openxmlformats.org/drawingml/2006/main" name="3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6.xml><?xml version="1.0" encoding="utf-8"?>
<a:theme xmlns:a="http://schemas.openxmlformats.org/drawingml/2006/main" name="3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7.xml><?xml version="1.0" encoding="utf-8"?>
<a:theme xmlns:a="http://schemas.openxmlformats.org/drawingml/2006/main" name="3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8.xml><?xml version="1.0" encoding="utf-8"?>
<a:theme xmlns:a="http://schemas.openxmlformats.org/drawingml/2006/main" name="3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9.xml><?xml version="1.0" encoding="utf-8"?>
<a:theme xmlns:a="http://schemas.openxmlformats.org/drawingml/2006/main" name="3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0.xml><?xml version="1.0" encoding="utf-8"?>
<a:theme xmlns:a="http://schemas.openxmlformats.org/drawingml/2006/main" name="3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1.xml><?xml version="1.0" encoding="utf-8"?>
<a:theme xmlns:a="http://schemas.openxmlformats.org/drawingml/2006/main" name="4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2.xml><?xml version="1.0" encoding="utf-8"?>
<a:theme xmlns:a="http://schemas.openxmlformats.org/drawingml/2006/main" name="4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3.xml><?xml version="1.0" encoding="utf-8"?>
<a:theme xmlns:a="http://schemas.openxmlformats.org/drawingml/2006/main" name="4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4.xml><?xml version="1.0" encoding="utf-8"?>
<a:theme xmlns:a="http://schemas.openxmlformats.org/drawingml/2006/main" name="4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3882</TotalTime>
  <Words>1979</Words>
  <Application>Microsoft Office PowerPoint</Application>
  <PresentationFormat>On-screen Show (4:3)</PresentationFormat>
  <Paragraphs>257</Paragraphs>
  <Slides>79</Slides>
  <Notes>0</Notes>
  <HiddenSlides>0</HiddenSlides>
  <MMClips>0</MMClips>
  <ScaleCrop>false</ScaleCrop>
  <HeadingPairs>
    <vt:vector size="6" baseType="variant">
      <vt:variant>
        <vt:lpstr>Fonts Used</vt:lpstr>
      </vt:variant>
      <vt:variant>
        <vt:i4>17</vt:i4>
      </vt:variant>
      <vt:variant>
        <vt:lpstr>Theme</vt:lpstr>
      </vt:variant>
      <vt:variant>
        <vt:i4>54</vt:i4>
      </vt:variant>
      <vt:variant>
        <vt:lpstr>Slide Titles</vt:lpstr>
      </vt:variant>
      <vt:variant>
        <vt:i4>79</vt:i4>
      </vt:variant>
    </vt:vector>
  </HeadingPairs>
  <TitlesOfParts>
    <vt:vector size="150" baseType="lpstr">
      <vt:lpstr>Arial</vt:lpstr>
      <vt:lpstr>Arial Black</vt:lpstr>
      <vt:lpstr>Arial Rounded MT Bold</vt:lpstr>
      <vt:lpstr>Baskerville Old Face</vt:lpstr>
      <vt:lpstr>Book Antiqua</vt:lpstr>
      <vt:lpstr>Calibri</vt:lpstr>
      <vt:lpstr>Calibri Light</vt:lpstr>
      <vt:lpstr>Castellar</vt:lpstr>
      <vt:lpstr>Century Gothic</vt:lpstr>
      <vt:lpstr>Comic Sans MS</vt:lpstr>
      <vt:lpstr>Copperplate Gothic Bold</vt:lpstr>
      <vt:lpstr>Helvetica</vt:lpstr>
      <vt:lpstr>Symbol</vt:lpstr>
      <vt:lpstr>Times New Roman</vt:lpstr>
      <vt:lpstr>Verdana</vt:lpstr>
      <vt:lpstr>Wingdings</vt:lpstr>
      <vt:lpstr>Wingdings 3</vt:lpstr>
      <vt:lpstr>Slice</vt:lpstr>
      <vt:lpstr>Apothecary</vt:lpstr>
      <vt:lpstr>1_Apothecary</vt:lpstr>
      <vt:lpstr>Default Design</vt:lpstr>
      <vt:lpstr>2_Apothecary</vt:lpstr>
      <vt:lpstr>3_Apothecary</vt:lpstr>
      <vt:lpstr>4_Apothecary</vt:lpstr>
      <vt:lpstr>5_Apothecary</vt:lpstr>
      <vt:lpstr>2_Capsules</vt:lpstr>
      <vt:lpstr>3_Capsules</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20_Office Theme</vt:lpstr>
      <vt:lpstr>21_Office Theme</vt:lpstr>
      <vt:lpstr>22_Office Theme</vt:lpstr>
      <vt:lpstr>23_Office Theme</vt:lpstr>
      <vt:lpstr>24_Office Theme</vt:lpstr>
      <vt:lpstr>25_Office Theme</vt:lpstr>
      <vt:lpstr>26_Office Theme</vt:lpstr>
      <vt:lpstr>27_Office Theme</vt:lpstr>
      <vt:lpstr>28_Office Theme</vt:lpstr>
      <vt:lpstr>29_Office Theme</vt:lpstr>
      <vt:lpstr>30_Office Theme</vt:lpstr>
      <vt:lpstr>31_Office Theme</vt:lpstr>
      <vt:lpstr>32_Office Theme</vt:lpstr>
      <vt:lpstr>33_Office Theme</vt:lpstr>
      <vt:lpstr>34_Office Theme</vt:lpstr>
      <vt:lpstr>35_Office Theme</vt:lpstr>
      <vt:lpstr>36_Office Theme</vt:lpstr>
      <vt:lpstr>37_Office Theme</vt:lpstr>
      <vt:lpstr>38_Office Theme</vt:lpstr>
      <vt:lpstr>39_Office Theme</vt:lpstr>
      <vt:lpstr>40_Office Theme</vt:lpstr>
      <vt:lpstr>41_Office Theme</vt:lpstr>
      <vt:lpstr>42_Office Theme</vt:lpstr>
      <vt:lpstr>43_Office Theme</vt:lpstr>
      <vt:lpstr>PowerPoint Presentation</vt:lpstr>
      <vt:lpstr>PowerPoint Presentation</vt:lpstr>
      <vt:lpstr>PowerPoint Presentation</vt:lpstr>
      <vt:lpstr>PowerPoint Presentation</vt:lpstr>
      <vt:lpstr>PowerPoint Presentation</vt:lpstr>
      <vt:lpstr>PENYADAPAN</vt:lpstr>
      <vt:lpstr>Arti Menyadap dan Merekam Secara Harfiah</vt:lpstr>
      <vt:lpstr>PENYADAPAN DAN PEREKAMAN</vt:lpstr>
      <vt:lpstr>PENYADAPAN/INTERSEPSI</vt:lpstr>
      <vt:lpstr>.    Menurut UU ITE </vt:lpstr>
      <vt:lpstr>Keuntungan dan Kerugian</vt:lpstr>
      <vt:lpstr> Hal-hal Yang Perlu Diperhatikan Dalam Kegiatan Penyadapan </vt:lpstr>
      <vt:lpstr>Lanjutan………..</vt:lpstr>
      <vt:lpstr>Hambatan Dalam Penyadapan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Menyalakan</vt:lpstr>
      <vt:lpstr>Foto</vt:lpstr>
      <vt:lpstr>Video</vt:lpstr>
      <vt:lpstr>Mematikan</vt:lpstr>
      <vt:lpstr>SPYCAM FLASHDISK</vt:lpstr>
      <vt:lpstr>PowerPoint Presentation</vt:lpstr>
      <vt:lpstr>PowerPoint Presentation</vt:lpstr>
      <vt:lpstr>PowerPoint Presentation</vt:lpstr>
      <vt:lpstr>SEBELUM MENGGUNAKAN</vt:lpstr>
      <vt:lpstr>ON</vt:lpstr>
      <vt:lpstr>OFF</vt:lpstr>
      <vt:lpstr>Mengambil Photo</vt:lpstr>
      <vt:lpstr>Merekam Video </vt:lpstr>
      <vt:lpstr>Mengambil Video dengan Motion Detect</vt:lpstr>
      <vt:lpstr>PowerPoint Presentation</vt:lpstr>
      <vt:lpstr>PowerPoint Presentation</vt:lpstr>
      <vt:lpstr>PowerPoint Presentation</vt:lpstr>
      <vt:lpstr>PowerPoint Presentation</vt:lpstr>
      <vt:lpstr>PowerPoint Presentation</vt:lpstr>
      <vt:lpstr>MENYALAKAN</vt:lpstr>
      <vt:lpstr>VIDEO</vt:lpstr>
      <vt:lpstr>FOTO</vt:lpstr>
      <vt:lpstr>MEMATIKAN</vt:lpstr>
      <vt:lpstr>GUN HAR WAT ALSUS</vt:lpstr>
      <vt:lpstr>SEBELUM MENGGUNAKAN</vt:lpstr>
      <vt:lpstr>CARA SETING TANGGAL</vt:lpstr>
      <vt:lpstr>MELIHAT HASIL REKAMAN</vt:lpstr>
      <vt:lpstr>WARNING </vt:lpstr>
      <vt:lpstr>PowerPoint Presentation</vt:lpstr>
      <vt:lpstr>PowerPoint Presentation</vt:lpstr>
      <vt:lpstr>PowerPoint Presentation</vt:lpstr>
      <vt:lpstr>PowerPoint Presentation</vt:lpstr>
      <vt:lpstr>PowerPoint Presentation</vt:lpstr>
      <vt:lpstr>SMARTPHONE</vt:lpstr>
      <vt:lpstr>PowerPoint Presentation</vt:lpstr>
      <vt:lpstr>SOCIAL MEDIA INVESTIGATION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user</cp:lastModifiedBy>
  <cp:revision>115</cp:revision>
  <dcterms:created xsi:type="dcterms:W3CDTF">2017-01-16T13:24:10Z</dcterms:created>
  <dcterms:modified xsi:type="dcterms:W3CDTF">2019-07-23T13:05:20Z</dcterms:modified>
</cp:coreProperties>
</file>