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39"/>
  </p:notesMasterIdLst>
  <p:sldIdLst>
    <p:sldId id="274" r:id="rId2"/>
    <p:sldId id="332" r:id="rId3"/>
    <p:sldId id="300" r:id="rId4"/>
    <p:sldId id="301" r:id="rId5"/>
    <p:sldId id="293" r:id="rId6"/>
    <p:sldId id="295" r:id="rId7"/>
    <p:sldId id="297" r:id="rId8"/>
    <p:sldId id="302" r:id="rId9"/>
    <p:sldId id="303" r:id="rId10"/>
    <p:sldId id="304" r:id="rId11"/>
    <p:sldId id="305" r:id="rId12"/>
    <p:sldId id="306" r:id="rId13"/>
    <p:sldId id="307" r:id="rId14"/>
    <p:sldId id="308" r:id="rId15"/>
    <p:sldId id="309" r:id="rId16"/>
    <p:sldId id="310" r:id="rId17"/>
    <p:sldId id="311" r:id="rId18"/>
    <p:sldId id="312" r:id="rId19"/>
    <p:sldId id="313" r:id="rId20"/>
    <p:sldId id="314" r:id="rId21"/>
    <p:sldId id="315" r:id="rId22"/>
    <p:sldId id="316" r:id="rId23"/>
    <p:sldId id="317" r:id="rId24"/>
    <p:sldId id="318" r:id="rId25"/>
    <p:sldId id="319" r:id="rId26"/>
    <p:sldId id="320" r:id="rId27"/>
    <p:sldId id="321" r:id="rId28"/>
    <p:sldId id="322" r:id="rId29"/>
    <p:sldId id="323" r:id="rId30"/>
    <p:sldId id="324" r:id="rId31"/>
    <p:sldId id="325" r:id="rId32"/>
    <p:sldId id="326" r:id="rId33"/>
    <p:sldId id="327" r:id="rId34"/>
    <p:sldId id="328" r:id="rId35"/>
    <p:sldId id="329" r:id="rId36"/>
    <p:sldId id="330" r:id="rId37"/>
    <p:sldId id="331"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898" autoAdjust="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E9437A-EAB4-4227-B920-CE934AA1C227}" type="datetimeFigureOut">
              <a:rPr lang="en-US" smtClean="0"/>
              <a:pPr/>
              <a:t>7/23/2019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42E74A-7197-42A7-867D-A0AA05E012B9}" type="slidenum">
              <a:rPr lang="en-US" smtClean="0"/>
              <a:pPr/>
              <a:t>‹#›</a:t>
            </a:fld>
            <a:endParaRPr lang="en-US"/>
          </a:p>
        </p:txBody>
      </p:sp>
    </p:spTree>
    <p:extLst>
      <p:ext uri="{BB962C8B-B14F-4D97-AF65-F5344CB8AC3E}">
        <p14:creationId xmlns:p14="http://schemas.microsoft.com/office/powerpoint/2010/main" val="36574191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p:spPr>
        <p:txBody>
          <a:bodyPr/>
          <a:lstStyle/>
          <a:p>
            <a:fld id="{1B496477-E16B-41CF-BEE1-F9D5E6CB13E9}" type="slidenum">
              <a:rPr lang="en-US" altLang="id-ID"/>
              <a:pPr/>
              <a:t>8</a:t>
            </a:fld>
            <a:endParaRPr lang="en-US" altLang="id-ID"/>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5F4DC69A-2276-46CE-8E5F-C74BAC3767FA}" type="slidenum">
              <a:rPr lang="en-US" altLang="id-ID"/>
              <a:pPr/>
              <a:t>9</a:t>
            </a:fld>
            <a:endParaRPr lang="en-US" altLang="id-ID"/>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0923226E-B347-4705-87ED-ACDA92847257}" type="slidenum">
              <a:rPr lang="en-US" altLang="id-ID"/>
              <a:pPr/>
              <a:t>17</a:t>
            </a:fld>
            <a:endParaRPr lang="en-US" altLang="id-ID"/>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9C3005A9-28D7-4DAA-8916-FBFC4C479147}" type="slidenum">
              <a:rPr lang="en-US" altLang="id-ID"/>
              <a:pPr/>
              <a:t>18</a:t>
            </a:fld>
            <a:endParaRPr lang="en-US" altLang="id-ID"/>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CBE559BD-C494-4F70-8C36-8400B61A91C4}" type="slidenum">
              <a:rPr lang="en-US" altLang="id-ID"/>
              <a:pPr/>
              <a:t>19</a:t>
            </a:fld>
            <a:endParaRPr lang="en-US" altLang="id-ID"/>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9EB472C8-B82B-4B7A-B284-545D66DE4F5A}" type="slidenum">
              <a:rPr lang="en-US" altLang="id-ID"/>
              <a:pPr/>
              <a:t>20</a:t>
            </a:fld>
            <a:endParaRPr lang="en-US" altLang="id-ID"/>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69FC75C5-D0ED-4E06-B3B0-9E07EDC412B3}" type="slidenum">
              <a:rPr lang="en-US" altLang="id-ID"/>
              <a:pPr/>
              <a:t>21</a:t>
            </a:fld>
            <a:endParaRPr lang="en-US" altLang="id-ID"/>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1A797DE-D99A-46D3-831F-9852365561C3}" type="slidenum">
              <a:rPr lang="en-US" altLang="id-ID"/>
              <a:pPr/>
              <a:t>22</a:t>
            </a:fld>
            <a:endParaRPr lang="en-US" altLang="id-ID"/>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5D205BD5-B449-42F1-B933-F517539CC6B3}" type="slidenum">
              <a:rPr lang="en-US" altLang="id-ID"/>
              <a:pPr/>
              <a:t>23</a:t>
            </a:fld>
            <a:endParaRPr lang="en-US" altLang="id-ID"/>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0B0DCACC-E054-422E-B657-43CDF96FD016}" type="slidenum">
              <a:rPr lang="en-US" altLang="id-ID"/>
              <a:pPr/>
              <a:t>24</a:t>
            </a:fld>
            <a:endParaRPr lang="en-US" altLang="id-ID"/>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22BBA715-B847-4C9F-AD0C-D220F07A77E6}" type="slidenum">
              <a:rPr lang="en-US" altLang="id-ID"/>
              <a:pPr/>
              <a:t>25</a:t>
            </a:fld>
            <a:endParaRPr lang="en-US" altLang="id-ID"/>
          </a:p>
        </p:txBody>
      </p:sp>
      <p:sp>
        <p:nvSpPr>
          <p:cNvPr id="38915" name="Rectangle 2"/>
          <p:cNvSpPr>
            <a:spLocks noGrp="1" noRot="1" noChangeAspect="1" noChangeArrowheads="1" noTextEdit="1"/>
          </p:cNvSpPr>
          <p:nvPr>
            <p:ph type="sldImg"/>
          </p:nvPr>
        </p:nvSpPr>
        <p:spPr>
          <a:xfrm>
            <a:off x="1143000" y="685800"/>
            <a:ext cx="4570413" cy="3427413"/>
          </a:xfrm>
          <a:ln/>
        </p:spPr>
      </p:sp>
      <p:sp>
        <p:nvSpPr>
          <p:cNvPr id="38916" name="Rectangle 3"/>
          <p:cNvSpPr>
            <a:spLocks noGrp="1" noChangeArrowheads="1"/>
          </p:cNvSpPr>
          <p:nvPr>
            <p:ph type="body" idx="1"/>
          </p:nvPr>
        </p:nvSpPr>
        <p:spPr>
          <a:xfrm>
            <a:off x="914400" y="4343400"/>
            <a:ext cx="5029200" cy="4114800"/>
          </a:xfrm>
          <a:noFill/>
          <a:ln/>
        </p:spPr>
        <p:txBody>
          <a:bodyPr/>
          <a:lstStyle/>
          <a:p>
            <a:endParaRPr lang="id-ID" altLang="id-ID"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94E9042F-46E0-4523-BD8C-83FB39BBF12C}" type="slidenum">
              <a:rPr lang="en-US" altLang="id-ID"/>
              <a:pPr/>
              <a:t>26</a:t>
            </a:fld>
            <a:endParaRPr lang="en-US" altLang="id-ID"/>
          </a:p>
        </p:txBody>
      </p:sp>
      <p:sp>
        <p:nvSpPr>
          <p:cNvPr id="40963" name="Rectangle 2"/>
          <p:cNvSpPr>
            <a:spLocks noGrp="1" noRot="1" noChangeAspect="1" noChangeArrowheads="1" noTextEdit="1"/>
          </p:cNvSpPr>
          <p:nvPr>
            <p:ph type="sldImg"/>
          </p:nvPr>
        </p:nvSpPr>
        <p:spPr>
          <a:xfrm>
            <a:off x="1143000" y="685800"/>
            <a:ext cx="4570413" cy="3427413"/>
          </a:xfrm>
          <a:ln/>
        </p:spPr>
      </p:sp>
      <p:sp>
        <p:nvSpPr>
          <p:cNvPr id="40964" name="Rectangle 3"/>
          <p:cNvSpPr>
            <a:spLocks noGrp="1" noChangeArrowheads="1"/>
          </p:cNvSpPr>
          <p:nvPr>
            <p:ph type="body" idx="1"/>
          </p:nvPr>
        </p:nvSpPr>
        <p:spPr>
          <a:xfrm>
            <a:off x="914400" y="4343400"/>
            <a:ext cx="5029200" cy="4114800"/>
          </a:xfrm>
          <a:noFill/>
          <a:ln/>
        </p:spPr>
        <p:txBody>
          <a:bodyPr/>
          <a:lstStyle/>
          <a:p>
            <a:endParaRPr lang="id-ID" altLang="id-ID"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F414E479-6D74-4E96-B40A-6247F81059BC}" type="slidenum">
              <a:rPr lang="en-US" altLang="id-ID"/>
              <a:pPr/>
              <a:t>27</a:t>
            </a:fld>
            <a:endParaRPr lang="en-US" altLang="id-ID"/>
          </a:p>
        </p:txBody>
      </p:sp>
      <p:sp>
        <p:nvSpPr>
          <p:cNvPr id="43011" name="Rectangle 2"/>
          <p:cNvSpPr>
            <a:spLocks noGrp="1" noRot="1" noChangeAspect="1" noChangeArrowheads="1" noTextEdit="1"/>
          </p:cNvSpPr>
          <p:nvPr>
            <p:ph type="sldImg"/>
          </p:nvPr>
        </p:nvSpPr>
        <p:spPr>
          <a:xfrm>
            <a:off x="1143000" y="685800"/>
            <a:ext cx="4570413" cy="3427413"/>
          </a:xfrm>
          <a:ln/>
        </p:spPr>
      </p:sp>
      <p:sp>
        <p:nvSpPr>
          <p:cNvPr id="43012" name="Rectangle 3"/>
          <p:cNvSpPr>
            <a:spLocks noGrp="1" noChangeArrowheads="1"/>
          </p:cNvSpPr>
          <p:nvPr>
            <p:ph type="body" idx="1"/>
          </p:nvPr>
        </p:nvSpPr>
        <p:spPr>
          <a:xfrm>
            <a:off x="914400" y="4343400"/>
            <a:ext cx="5029200" cy="4114800"/>
          </a:xfrm>
          <a:noFill/>
          <a:ln/>
        </p:spPr>
        <p:txBody>
          <a:bodyPr/>
          <a:lstStyle/>
          <a:p>
            <a:endParaRPr lang="id-ID" altLang="id-ID"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BEF792E0-1615-460A-9985-8E751131178B}" type="slidenum">
              <a:rPr lang="en-US" altLang="id-ID"/>
              <a:pPr/>
              <a:t>28</a:t>
            </a:fld>
            <a:endParaRPr lang="en-US" altLang="id-ID"/>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3FAC20CC-C378-4027-B463-4BE4D7D09968}" type="slidenum">
              <a:rPr lang="en-US" altLang="id-ID"/>
              <a:pPr/>
              <a:t>29</a:t>
            </a:fld>
            <a:endParaRPr lang="en-US" altLang="id-ID"/>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3B5D7F1D-AFBB-43D1-96E3-58144A982A47}" type="slidenum">
              <a:rPr lang="en-US" altLang="id-ID"/>
              <a:pPr/>
              <a:t>30</a:t>
            </a:fld>
            <a:endParaRPr lang="en-US" altLang="id-ID"/>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F23A9433-D135-4621-8ED7-54F5806E91AB}" type="slidenum">
              <a:rPr lang="en-US" altLang="id-ID"/>
              <a:pPr/>
              <a:t>31</a:t>
            </a:fld>
            <a:endParaRPr lang="en-US" altLang="id-ID"/>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5244ABB2-3E55-4548-865F-10BD47D1B84E}" type="slidenum">
              <a:rPr lang="en-US" altLang="id-ID"/>
              <a:pPr/>
              <a:t>32</a:t>
            </a:fld>
            <a:endParaRPr lang="en-US" altLang="id-ID"/>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954574F2-AA4A-4F1B-8A4D-AE26E2652247}" type="slidenum">
              <a:rPr lang="en-US" altLang="id-ID"/>
              <a:pPr/>
              <a:t>33</a:t>
            </a:fld>
            <a:endParaRPr lang="en-US" altLang="id-ID"/>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AF254C82-2FF6-4DAE-9D50-D1A4539B518F}" type="slidenum">
              <a:rPr lang="en-US" altLang="id-ID"/>
              <a:pPr/>
              <a:t>34</a:t>
            </a:fld>
            <a:endParaRPr lang="en-US" altLang="id-ID"/>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A82938BA-80FD-4C0D-AED0-81CBFD92AA4A}" type="slidenum">
              <a:rPr lang="en-US" altLang="id-ID"/>
              <a:pPr/>
              <a:t>35</a:t>
            </a:fld>
            <a:endParaRPr lang="en-US" altLang="id-ID"/>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endParaRPr lang="id-ID" altLang="id-ID"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7010400" y="2052960"/>
            <a:ext cx="19812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73E40E20-968F-415B-A801-AECC226B792C}" type="datetimeFigureOut">
              <a:rPr lang="en-US" smtClean="0"/>
              <a:pPr/>
              <a:t>7/23/2019</a:t>
            </a:fld>
            <a:endParaRPr lang="en-US"/>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2CD49ADC-A310-4183-9E6E-98FB5E96C219}" type="slidenum">
              <a:rPr lang="en-US" smtClean="0"/>
              <a:pPr/>
              <a:t>‹#›</a:t>
            </a:fld>
            <a:endParaRPr lang="en-US"/>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en-US"/>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3E40E20-968F-415B-A801-AECC226B792C}"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D49ADC-A310-4183-9E6E-98FB5E96C219}" type="slidenum">
              <a:rPr lang="en-US" smtClean="0"/>
              <a:pPr/>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162799"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Date Placeholder 8"/>
          <p:cNvSpPr>
            <a:spLocks noGrp="1"/>
          </p:cNvSpPr>
          <p:nvPr>
            <p:ph type="dt" sz="half" idx="10"/>
          </p:nvPr>
        </p:nvSpPr>
        <p:spPr/>
        <p:txBody>
          <a:bodyPr/>
          <a:lstStyle>
            <a:lvl1pPr>
              <a:defRPr>
                <a:solidFill>
                  <a:srgbClr val="FFFFFF"/>
                </a:solidFill>
              </a:defRPr>
            </a:lvl1pPr>
          </a:lstStyle>
          <a:p>
            <a:fld id="{73E40E20-968F-415B-A801-AECC226B792C}" type="datetimeFigureOut">
              <a:rPr lang="en-US" smtClean="0"/>
              <a:pPr/>
              <a:t>7/23/2019</a:t>
            </a:fld>
            <a:endParaRPr lang="en-US"/>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2CD49ADC-A310-4183-9E6E-98FB5E96C219}" type="slidenum">
              <a:rPr lang="en-US" smtClean="0"/>
              <a:pPr/>
              <a:t>‹#›</a:t>
            </a:fld>
            <a:endParaRPr lang="en-US"/>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en-US"/>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3E40E20-968F-415B-A801-AECC226B792C}" type="datetimeFigureOut">
              <a:rPr lang="en-US" smtClean="0"/>
              <a:pPr/>
              <a:t>7/23/2019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D49ADC-A310-4183-9E6E-98FB5E96C219}"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399"/>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399"/>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3E40E20-968F-415B-A801-AECC226B792C}" type="datetimeFigureOut">
              <a:rPr lang="en-US" smtClean="0"/>
              <a:pPr/>
              <a:t>7/23/2019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D49ADC-A310-4183-9E6E-98FB5E96C219}"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3E40E20-968F-415B-A801-AECC226B792C}" type="datetimeFigureOut">
              <a:rPr lang="en-US" smtClean="0"/>
              <a:pPr/>
              <a:t>7/23/2019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D49ADC-A310-4183-9E6E-98FB5E96C219}" type="slidenum">
              <a:rPr lang="en-US" smtClean="0"/>
              <a:pPr/>
              <a:t>‹#›</a:t>
            </a:fld>
            <a:endParaRPr lang="en-US"/>
          </a:p>
        </p:txBody>
      </p:sp>
      <p:sp>
        <p:nvSpPr>
          <p:cNvPr id="6" name="Title 5"/>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52400" y="150919"/>
            <a:ext cx="8831802"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73E40E20-968F-415B-A801-AECC226B792C}" type="datetimeFigureOut">
              <a:rPr lang="en-US" smtClean="0"/>
              <a:pPr/>
              <a:t>7/23/2019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D49ADC-A310-4183-9E6E-98FB5E96C21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50876"/>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9600" y="304800"/>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E40E20-968F-415B-A801-AECC226B792C}" type="datetimeFigureOut">
              <a:rPr lang="en-US" smtClean="0"/>
              <a:pPr/>
              <a:t>7/23/2019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2CD49ADC-A310-4183-9E6E-98FB5E96C219}" type="slidenum">
              <a:rPr lang="en-US" smtClean="0"/>
              <a:pPr/>
              <a:t>‹#›</a:t>
            </a:fld>
            <a:endParaRPr lang="en-US"/>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en-US" smtClean="0"/>
              <a:t>Click to edit Master title style</a:t>
            </a:r>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7010400" y="150876"/>
            <a:ext cx="19812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E40E20-968F-415B-A801-AECC226B792C}" type="datetimeFigureOut">
              <a:rPr lang="en-US" smtClean="0"/>
              <a:pPr/>
              <a:t>7/23/2019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D49ADC-A310-4183-9E6E-98FB5E96C219}" type="slidenum">
              <a:rPr lang="en-US" smtClean="0"/>
              <a:pPr/>
              <a:t>‹#›</a:t>
            </a:fld>
            <a:endParaRPr lang="en-US"/>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en-US"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E40E20-968F-415B-A801-AECC226B792C}"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D49ADC-A310-4183-9E6E-98FB5E96C21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152400" y="147319"/>
            <a:ext cx="6705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47319"/>
            <a:ext cx="1956046"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162800" y="274638"/>
            <a:ext cx="1676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3E40E20-968F-415B-A801-AECC226B792C}" type="datetimeFigureOut">
              <a:rPr lang="en-US" smtClean="0"/>
              <a:pPr/>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2CD49ADC-A310-4183-9E6E-98FB5E96C21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4971"/>
            <a:ext cx="8831802"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399" y="152400"/>
            <a:ext cx="8814047"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381000" y="355847"/>
            <a:ext cx="8381260" cy="105439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380999" y="1719071"/>
            <a:ext cx="8407893" cy="440740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70888" y="6356350"/>
            <a:ext cx="2133600" cy="274320"/>
          </a:xfrm>
          <a:prstGeom prst="rect">
            <a:avLst/>
          </a:prstGeom>
        </p:spPr>
        <p:txBody>
          <a:bodyPr vert="horz" lIns="91440" tIns="45720" rIns="91440" bIns="45720" rtlCol="0" anchor="ctr"/>
          <a:lstStyle>
            <a:lvl1pPr algn="l">
              <a:defRPr sz="1100">
                <a:solidFill>
                  <a:schemeClr val="tx2"/>
                </a:solidFill>
              </a:defRPr>
            </a:lvl1pPr>
          </a:lstStyle>
          <a:p>
            <a:fld id="{73E40E20-968F-415B-A801-AECC226B792C}" type="datetimeFigureOut">
              <a:rPr lang="en-US" smtClean="0"/>
              <a:pPr/>
              <a:t>7/23/2019</a:t>
            </a:fld>
            <a:endParaRPr lang="en-US"/>
          </a:p>
        </p:txBody>
      </p:sp>
      <p:sp>
        <p:nvSpPr>
          <p:cNvPr id="5" name="Footer Placeholder 4"/>
          <p:cNvSpPr>
            <a:spLocks noGrp="1"/>
          </p:cNvSpPr>
          <p:nvPr>
            <p:ph type="ftr" sz="quarter" idx="3"/>
          </p:nvPr>
        </p:nvSpPr>
        <p:spPr>
          <a:xfrm>
            <a:off x="3048000" y="6356350"/>
            <a:ext cx="3352800" cy="274320"/>
          </a:xfrm>
          <a:prstGeom prst="rect">
            <a:avLst/>
          </a:prstGeom>
        </p:spPr>
        <p:txBody>
          <a:bodyPr vert="horz" lIns="91440" tIns="45720" rIns="91440" bIns="45720" rtlCol="0" anchor="ctr"/>
          <a:lstStyle>
            <a:lvl1pPr algn="ctr">
              <a:defRPr sz="1100">
                <a:solidFill>
                  <a:schemeClr val="tx2"/>
                </a:solidFill>
              </a:defRPr>
            </a:lvl1pPr>
          </a:lstStyle>
          <a:p>
            <a:endParaRPr lang="en-US"/>
          </a:p>
        </p:txBody>
      </p:sp>
      <p:sp>
        <p:nvSpPr>
          <p:cNvPr id="6" name="Slide Number Placeholder 5"/>
          <p:cNvSpPr>
            <a:spLocks noGrp="1"/>
          </p:cNvSpPr>
          <p:nvPr>
            <p:ph type="sldNum" sz="quarter" idx="4"/>
          </p:nvPr>
        </p:nvSpPr>
        <p:spPr>
          <a:xfrm>
            <a:off x="8234680" y="6355080"/>
            <a:ext cx="582966"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2CD49ADC-A310-4183-9E6E-98FB5E96C21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3" descr="LOGO BANKQ62-2011 KRES.wmf"/>
          <p:cNvPicPr>
            <a:picLocks noChangeAspect="1"/>
          </p:cNvPicPr>
          <p:nvPr/>
        </p:nvPicPr>
        <p:blipFill>
          <a:blip r:embed="rId2"/>
          <a:srcRect/>
          <a:stretch>
            <a:fillRect/>
          </a:stretch>
        </p:blipFill>
        <p:spPr bwMode="auto">
          <a:xfrm>
            <a:off x="3200400" y="1623418"/>
            <a:ext cx="2832100" cy="2679331"/>
          </a:xfrm>
          <a:prstGeom prst="rect">
            <a:avLst/>
          </a:prstGeom>
          <a:noFill/>
          <a:ln w="9525">
            <a:noFill/>
            <a:miter lim="800000"/>
            <a:headEnd/>
            <a:tailEnd/>
          </a:ln>
        </p:spPr>
      </p:pic>
      <p:sp>
        <p:nvSpPr>
          <p:cNvPr id="9" name="Rectangle 8"/>
          <p:cNvSpPr/>
          <p:nvPr/>
        </p:nvSpPr>
        <p:spPr>
          <a:xfrm>
            <a:off x="990600" y="533400"/>
            <a:ext cx="6997429" cy="923330"/>
          </a:xfrm>
          <a:prstGeom prst="rect">
            <a:avLst/>
          </a:prstGeom>
          <a:noFill/>
        </p:spPr>
        <p:txBody>
          <a:bodyPr wrap="none" lIns="91440" tIns="45720" rIns="91440" bIns="45720">
            <a:spAutoFit/>
          </a:bodyPr>
          <a:lstStyle/>
          <a:p>
            <a:pPr algn="ctr"/>
            <a:r>
              <a:rPr lang="en-US" sz="5400" b="1" cap="none" spc="0" dirty="0" smtClean="0">
                <a:ln w="38100" cmpd="sng">
                  <a:solidFill>
                    <a:srgbClr val="7D7D7D">
                      <a:tint val="100000"/>
                      <a:shade val="100000"/>
                      <a:satMod val="110000"/>
                    </a:srgbClr>
                  </a:solidFill>
                  <a:prstDash val="solid"/>
                </a:ln>
                <a:solidFill>
                  <a:srgbClr val="C00000"/>
                </a:solidFill>
                <a:effectLst/>
              </a:rPr>
              <a:t>TEKNIK </a:t>
            </a:r>
            <a:r>
              <a:rPr lang="en-US" sz="5400" b="1" cap="none" spc="0" dirty="0" smtClean="0">
                <a:ln w="38100" cmpd="sng">
                  <a:solidFill>
                    <a:srgbClr val="7D7D7D">
                      <a:tint val="100000"/>
                      <a:shade val="100000"/>
                      <a:satMod val="110000"/>
                    </a:srgbClr>
                  </a:solidFill>
                  <a:prstDash val="solid"/>
                </a:ln>
                <a:solidFill>
                  <a:srgbClr val="FF0000"/>
                </a:solidFill>
                <a:effectLst/>
              </a:rPr>
              <a:t>PENYELIDIKAN</a:t>
            </a:r>
            <a:endParaRPr lang="en-US" sz="5400" b="1" cap="none" spc="0" dirty="0">
              <a:ln w="38100" cmpd="sng">
                <a:solidFill>
                  <a:srgbClr val="7D7D7D">
                    <a:tint val="100000"/>
                    <a:shade val="100000"/>
                    <a:satMod val="110000"/>
                  </a:srgbClr>
                </a:solidFill>
                <a:prstDash val="solid"/>
              </a:ln>
              <a:solidFill>
                <a:srgbClr val="FF0000"/>
              </a:solidFill>
              <a:effectLst/>
            </a:endParaRPr>
          </a:p>
        </p:txBody>
      </p:sp>
      <p:sp>
        <p:nvSpPr>
          <p:cNvPr id="10" name="Text Box 14"/>
          <p:cNvSpPr txBox="1">
            <a:spLocks noChangeArrowheads="1"/>
          </p:cNvSpPr>
          <p:nvPr/>
        </p:nvSpPr>
        <p:spPr bwMode="auto">
          <a:xfrm>
            <a:off x="3200400" y="5957888"/>
            <a:ext cx="2667000" cy="369332"/>
          </a:xfrm>
          <a:prstGeom prst="rect">
            <a:avLst/>
          </a:prstGeom>
          <a:noFill/>
          <a:ln w="9525">
            <a:noFill/>
            <a:miter lim="800000"/>
            <a:headEnd/>
            <a:tailEnd/>
          </a:ln>
        </p:spPr>
        <p:txBody>
          <a:bodyPr wrap="square">
            <a:spAutoFit/>
          </a:bodyPr>
          <a:lstStyle/>
          <a:p>
            <a:pPr algn="ctr">
              <a:spcBef>
                <a:spcPct val="50000"/>
              </a:spcBef>
            </a:pPr>
            <a:r>
              <a:rPr lang="en-US" dirty="0" smtClean="0">
                <a:solidFill>
                  <a:schemeClr val="bg1"/>
                </a:solidFill>
              </a:rPr>
              <a:t>BANDUNG ,   JULI  2019</a:t>
            </a:r>
            <a:endParaRPr lang="en-US" dirty="0">
              <a:solidFill>
                <a:schemeClr val="bg1"/>
              </a:solidFill>
            </a:endParaRPr>
          </a:p>
        </p:txBody>
      </p:sp>
      <p:sp>
        <p:nvSpPr>
          <p:cNvPr id="6" name="Rectangle 3"/>
          <p:cNvSpPr>
            <a:spLocks noChangeArrowheads="1"/>
          </p:cNvSpPr>
          <p:nvPr/>
        </p:nvSpPr>
        <p:spPr bwMode="auto">
          <a:xfrm>
            <a:off x="1600200" y="4953000"/>
            <a:ext cx="5867400" cy="838200"/>
          </a:xfrm>
          <a:prstGeom prst="rect">
            <a:avLst/>
          </a:prstGeom>
          <a:noFill/>
          <a:ln w="9525">
            <a:noFill/>
            <a:miter lim="800000"/>
            <a:headEnd/>
            <a:tailEnd/>
          </a:ln>
        </p:spPr>
        <p:txBody>
          <a:bodyPr/>
          <a:lstStyle/>
          <a:p>
            <a:pPr marL="342900" indent="-342900" algn="ctr" eaLnBrk="1" hangingPunct="1">
              <a:spcBef>
                <a:spcPct val="20000"/>
              </a:spcBef>
              <a:buClr>
                <a:schemeClr val="hlink"/>
              </a:buClr>
              <a:buSzPct val="70000"/>
              <a:buFont typeface="Wingdings" pitchFamily="2" charset="2"/>
              <a:buNone/>
            </a:pPr>
            <a:r>
              <a:rPr lang="en-GB" altLang="en-US" sz="3200" b="1" dirty="0"/>
              <a:t>BINTEK INTELIJEN BAGI PPNS KEMENDAGRI TA. </a:t>
            </a:r>
            <a:r>
              <a:rPr lang="en-GB" altLang="en-US" sz="3200" b="1" dirty="0" smtClean="0"/>
              <a:t>2019</a:t>
            </a:r>
            <a:endParaRPr lang="id-ID" altLang="en-US" sz="32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PERKENALAN</a:t>
            </a:r>
            <a:endParaRPr lang="en-US" dirty="0"/>
          </a:p>
        </p:txBody>
      </p:sp>
      <p:sp>
        <p:nvSpPr>
          <p:cNvPr id="4" name="Rectangle 3"/>
          <p:cNvSpPr/>
          <p:nvPr/>
        </p:nvSpPr>
        <p:spPr>
          <a:xfrm>
            <a:off x="0" y="2163901"/>
            <a:ext cx="8077200" cy="3170099"/>
          </a:xfrm>
          <a:prstGeom prst="rect">
            <a:avLst/>
          </a:prstGeom>
        </p:spPr>
        <p:txBody>
          <a:bodyPr wrap="square">
            <a:spAutoFit/>
          </a:bodyPr>
          <a:lstStyle/>
          <a:p>
            <a:pPr marL="2330450" lvl="6" indent="-444500">
              <a:lnSpc>
                <a:spcPct val="150000"/>
              </a:lnSpc>
              <a:buFont typeface="Wingdings" pitchFamily="2" charset="2"/>
              <a:buAutoNum type="arabicPeriod"/>
              <a:defRPr/>
            </a:pP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NAMA	</a:t>
            </a:r>
            <a:r>
              <a:rPr lang="en-US"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DIDIK AINURROFIQ, S.T</a:t>
            </a:r>
          </a:p>
          <a:p>
            <a:pPr marL="2330450" lvl="6" indent="-444500">
              <a:lnSpc>
                <a:spcPct val="150000"/>
              </a:lnSpc>
              <a:buFont typeface="Wingdings" pitchFamily="2" charset="2"/>
              <a:buAutoNum type="arabicPeriod"/>
              <a:defRPr/>
            </a:pP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PANGKAT</a:t>
            </a: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en-US"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A</a:t>
            </a: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KBP</a:t>
            </a:r>
            <a:endPar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endParaRPr>
          </a:p>
          <a:p>
            <a:pPr marL="2330450" lvl="6" indent="-444500">
              <a:lnSpc>
                <a:spcPct val="150000"/>
              </a:lnSpc>
              <a:buFont typeface="Wingdings" pitchFamily="2" charset="2"/>
              <a:buAutoNum type="arabicPeriod"/>
              <a:defRPr/>
            </a:pP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JABATAN	</a:t>
            </a:r>
            <a:r>
              <a:rPr lang="en-US"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K</a:t>
            </a: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ABAG BINSIS </a:t>
            </a: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PUSDIK INTEL</a:t>
            </a: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KAM</a:t>
            </a:r>
            <a:endPar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endParaRPr>
          </a:p>
          <a:p>
            <a:pPr marL="2330450" lvl="6" indent="-444500">
              <a:lnSpc>
                <a:spcPct val="150000"/>
              </a:lnSpc>
              <a:buFont typeface="Wingdings" pitchFamily="2" charset="2"/>
              <a:buAutoNum type="arabicPeriod"/>
              <a:defRPr/>
            </a:pP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STATUS	</a:t>
            </a:r>
            <a:r>
              <a:rPr lang="en-US"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K </a:t>
            </a:r>
            <a:r>
              <a:rPr lang="en-US"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  4</a:t>
            </a:r>
            <a:endPar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endParaRPr>
          </a:p>
          <a:p>
            <a:pPr marL="1881188" lvl="6" indent="-1017588">
              <a:lnSpc>
                <a:spcPct val="150000"/>
              </a:lnSpc>
              <a:defRPr/>
            </a:pP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id-ID"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5</a:t>
            </a: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id-ID"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HOBBY	</a:t>
            </a:r>
            <a:r>
              <a:rPr lang="en-US"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en-US" sz="2000" b="1" spc="50" dirty="0" err="1">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Olah</a:t>
            </a: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Ra</a:t>
            </a: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ga ( </a:t>
            </a:r>
            <a:r>
              <a:rPr lang="en-US" sz="2000" b="1" spc="50" dirty="0" err="1"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Bandminton</a:t>
            </a:r>
            <a:r>
              <a:rPr lang="en-US"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a:t>
            </a:r>
            <a:r>
              <a:rPr lang="en-US" sz="2000" b="1" spc="50" dirty="0" err="1"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pingpong</a:t>
            </a:r>
            <a:r>
              <a:rPr lang="en-US"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a:t>
            </a:r>
          </a:p>
          <a:p>
            <a:pPr marL="1881188" lvl="6" indent="-1017588">
              <a:lnSpc>
                <a:spcPct val="150000"/>
              </a:lnSpc>
              <a:defRPr/>
            </a:pP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id-ID"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6</a:t>
            </a: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id-ID"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ALAMAT</a:t>
            </a: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id-ID"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en-US" sz="2000" b="1" spc="50" dirty="0" err="1">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Komplek</a:t>
            </a: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en-US" sz="2000" b="1" spc="50" dirty="0" err="1">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Bumi</a:t>
            </a: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en-US" sz="2000" b="1" spc="50" dirty="0" err="1">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Kresna</a:t>
            </a: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Blok B 12</a:t>
            </a:r>
            <a:endPar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endParaRPr>
          </a:p>
          <a:p>
            <a:pPr marL="609600" indent="-609600" fontAlgn="auto">
              <a:spcBef>
                <a:spcPts val="0"/>
              </a:spcBef>
              <a:spcAft>
                <a:spcPts val="0"/>
              </a:spcAft>
              <a:defRPr/>
            </a:pP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rPr>
              <a:t>			</a:t>
            </a: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id-ID" sz="2000" b="1" spc="50" dirty="0" smtClean="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a:t>
            </a:r>
            <a:r>
              <a:rPr lang="id-ID"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HP.</a:t>
            </a:r>
            <a:r>
              <a:rPr lang="en-US" sz="2000" b="1" spc="50" dirty="0">
                <a:ln w="13500">
                  <a:solidFill>
                    <a:schemeClr val="accent1">
                      <a:shade val="2500"/>
                      <a:alpha val="6500"/>
                    </a:schemeClr>
                  </a:solidFill>
                  <a:prstDash val="solid"/>
                </a:ln>
                <a:solidFill>
                  <a:srgbClr val="000000"/>
                </a:solidFill>
                <a:effectLst>
                  <a:innerShdw blurRad="50900" dist="38500" dir="13500000">
                    <a:srgbClr val="000000">
                      <a:alpha val="60000"/>
                    </a:srgbClr>
                  </a:innerShdw>
                </a:effectLst>
                <a:latin typeface="Calibri" pitchFamily="34" charset="0"/>
              </a:rPr>
              <a:t> 082115317841</a:t>
            </a:r>
          </a:p>
        </p:txBody>
      </p:sp>
    </p:spTree>
    <p:extLst>
      <p:ext uri="{BB962C8B-B14F-4D97-AF65-F5344CB8AC3E}">
        <p14:creationId xmlns:p14="http://schemas.microsoft.com/office/powerpoint/2010/main" val="4256272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609600" y="1828800"/>
            <a:ext cx="81534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membantu</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Kepala</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daerah</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dalam</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menyelenggarakan</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urusan</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pemerintah</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di</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bidang</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Keamanan</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Ketertiban</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serta</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menegakkan</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Peraturan</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Daerah yang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bertanggung</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jawab</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kepada</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Kepala</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Daerah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melalui</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sz="4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Sekretaris</a:t>
            </a:r>
            <a:r>
              <a:rPr kumimoji="0" lang="en-US" sz="4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Daerah.</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2514600" y="457200"/>
            <a:ext cx="4506938" cy="923330"/>
          </a:xfrm>
          <a:prstGeom prst="rect">
            <a:avLst/>
          </a:prstGeom>
          <a:noFill/>
        </p:spPr>
        <p:txBody>
          <a:bodyPr wrap="none" lIns="91440" tIns="45720" rIns="91440" bIns="45720">
            <a:spAutoFit/>
          </a:bodyPr>
          <a:lstStyle/>
          <a:p>
            <a:pPr algn="ctr"/>
            <a:r>
              <a:rPr lang="en-US" sz="5400" b="1" dirty="0" smtClean="0">
                <a:ln w="38100" cmpd="sng">
                  <a:solidFill>
                    <a:srgbClr val="7D7D7D">
                      <a:tint val="100000"/>
                      <a:shade val="100000"/>
                      <a:satMod val="110000"/>
                    </a:srgbClr>
                  </a:solidFill>
                  <a:prstDash val="solid"/>
                </a:ln>
                <a:solidFill>
                  <a:srgbClr val="FFC000"/>
                </a:solidFill>
              </a:rPr>
              <a:t>TUGAS POKOK</a:t>
            </a:r>
            <a:endParaRPr lang="en-US" sz="5400" b="1" cap="none" spc="0" dirty="0">
              <a:ln w="38100" cmpd="sng">
                <a:solidFill>
                  <a:srgbClr val="7D7D7D">
                    <a:tint val="100000"/>
                    <a:shade val="100000"/>
                    <a:satMod val="110000"/>
                  </a:srgbClr>
                </a:solidFill>
                <a:prstDash val="solid"/>
              </a:ln>
              <a:solidFill>
                <a:srgbClr val="FFC000"/>
              </a:solidFill>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28513" y="457200"/>
            <a:ext cx="3291287" cy="923330"/>
          </a:xfrm>
          <a:prstGeom prst="rect">
            <a:avLst/>
          </a:prstGeom>
          <a:noFill/>
        </p:spPr>
        <p:txBody>
          <a:bodyPr wrap="none" lIns="91440" tIns="45720" rIns="91440" bIns="45720">
            <a:spAutoFit/>
          </a:bodyPr>
          <a:lstStyle/>
          <a:p>
            <a:pPr algn="ctr"/>
            <a:r>
              <a:rPr lang="en-US" sz="5400" b="1" dirty="0" smtClean="0">
                <a:ln w="38100" cmpd="sng">
                  <a:solidFill>
                    <a:srgbClr val="7D7D7D">
                      <a:tint val="100000"/>
                      <a:shade val="100000"/>
                      <a:satMod val="110000"/>
                    </a:srgbClr>
                  </a:solidFill>
                  <a:prstDash val="solid"/>
                </a:ln>
                <a:solidFill>
                  <a:srgbClr val="92D050"/>
                </a:solidFill>
              </a:rPr>
              <a:t>F U N G S I</a:t>
            </a:r>
            <a:endParaRPr lang="en-US" sz="5400" b="1" cap="none" spc="0" dirty="0">
              <a:ln w="38100" cmpd="sng">
                <a:solidFill>
                  <a:srgbClr val="7D7D7D">
                    <a:tint val="100000"/>
                    <a:shade val="100000"/>
                    <a:satMod val="110000"/>
                  </a:srgbClr>
                </a:solidFill>
                <a:prstDash val="solid"/>
              </a:ln>
              <a:solidFill>
                <a:srgbClr val="92D050"/>
              </a:solidFill>
              <a:effectLst/>
            </a:endParaRPr>
          </a:p>
        </p:txBody>
      </p:sp>
      <p:sp>
        <p:nvSpPr>
          <p:cNvPr id="54273" name="Rectangle 1"/>
          <p:cNvSpPr>
            <a:spLocks noChangeArrowheads="1"/>
          </p:cNvSpPr>
          <p:nvPr/>
        </p:nvSpPr>
        <p:spPr bwMode="auto">
          <a:xfrm>
            <a:off x="228600" y="1524000"/>
            <a:ext cx="8534400"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514350" marR="0" lvl="0" indent="-514350" algn="just"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1.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Pelaksanaan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kebijakan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pemeliharaan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penyelenggaraan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ketentraman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ketertiban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umum</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daerah</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2.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Pelaksanaan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pengawasan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terhadap</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Peraturan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Daerah,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Peraturan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Bupati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atau</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Keputusan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Bupati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3.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Pelaksanaan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pembinaan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ketentraman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ketertiban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umum</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sesuai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program,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pedoman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petunjuk</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teknis</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4.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Pelaksanaan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koordinasi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pemeliharaan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ketertiban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umum</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menegakkan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Peraturan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Daerah,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Peraturan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Bupati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atau</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Keputusan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Bupati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dengan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Aparat</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Kepolisian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Negara,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Penyidik</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Pegawai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Negeri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Sipil</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(PPNS)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atau</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aparatur</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lainnya</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dalam</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rangka</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pelaksanaan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penindakan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penyidikan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penuntutan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terhadap</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pelanggaran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Peraturan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Daerah,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Peraturan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Bupati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atau</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Keputusan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Bupati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5.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Pengawasan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terhadap</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masyarakat</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agar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mematuhi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mentaati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Peraturan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Daerah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Keputusan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Bupati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6.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Pelaksanaan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pengembangan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kemampuan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organisasi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meliputi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pembinaan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personil</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administrasi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umum</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ketatalaksanaan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sarana</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prasarana</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satuan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kerja</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Satuan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Polisi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Pamong</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Praja</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7.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Penyusunan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pelaporan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dan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evaluasi</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pelaksanaan</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tugas</a:t>
            </a:r>
            <a:r>
              <a:rPr kumimoji="0" lang="en-US"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43000" y="381000"/>
            <a:ext cx="7315200" cy="923330"/>
          </a:xfrm>
          <a:prstGeom prst="rect">
            <a:avLst/>
          </a:prstGeom>
          <a:noFill/>
        </p:spPr>
        <p:txBody>
          <a:bodyPr wrap="square" lIns="91440" tIns="45720" rIns="91440" bIns="45720">
            <a:spAutoFit/>
          </a:bodyPr>
          <a:lstStyle/>
          <a:p>
            <a:pPr algn="ctr"/>
            <a:r>
              <a:rPr lang="id-ID" sz="5400" b="1" cap="none" spc="0" dirty="0" smtClean="0">
                <a:ln w="38100" cmpd="sng">
                  <a:solidFill>
                    <a:srgbClr val="7D7D7D">
                      <a:tint val="100000"/>
                      <a:shade val="100000"/>
                      <a:satMod val="110000"/>
                    </a:srgbClr>
                  </a:solidFill>
                  <a:prstDash val="solid"/>
                </a:ln>
                <a:solidFill>
                  <a:srgbClr val="FFC000"/>
                </a:solidFill>
                <a:effectLst/>
              </a:rPr>
              <a:t>TUJUAN </a:t>
            </a:r>
            <a:r>
              <a:rPr lang="en-US" sz="5400" b="1" dirty="0" smtClean="0">
                <a:ln w="38100" cmpd="sng">
                  <a:solidFill>
                    <a:srgbClr val="7D7D7D">
                      <a:tint val="100000"/>
                      <a:shade val="100000"/>
                      <a:satMod val="110000"/>
                    </a:srgbClr>
                  </a:solidFill>
                  <a:prstDash val="solid"/>
                </a:ln>
                <a:solidFill>
                  <a:srgbClr val="FFC000"/>
                </a:solidFill>
              </a:rPr>
              <a:t>BINTEK</a:t>
            </a:r>
            <a:endParaRPr lang="en-US" sz="5400" b="1" cap="none" spc="0" dirty="0">
              <a:ln w="38100" cmpd="sng">
                <a:solidFill>
                  <a:srgbClr val="7D7D7D">
                    <a:tint val="100000"/>
                    <a:shade val="100000"/>
                    <a:satMod val="110000"/>
                  </a:srgbClr>
                </a:solidFill>
                <a:prstDash val="solid"/>
              </a:ln>
              <a:solidFill>
                <a:srgbClr val="FFC000"/>
              </a:solidFill>
              <a:effectLst/>
            </a:endParaRPr>
          </a:p>
        </p:txBody>
      </p:sp>
      <p:sp>
        <p:nvSpPr>
          <p:cNvPr id="6" name="Rectangle 5"/>
          <p:cNvSpPr/>
          <p:nvPr/>
        </p:nvSpPr>
        <p:spPr>
          <a:xfrm>
            <a:off x="762000" y="2590800"/>
            <a:ext cx="8077200" cy="1754326"/>
          </a:xfrm>
          <a:prstGeom prst="rect">
            <a:avLst/>
          </a:prstGeom>
        </p:spPr>
        <p:txBody>
          <a:bodyPr wrap="square">
            <a:spAutoFit/>
          </a:bodyPr>
          <a:lstStyle/>
          <a:p>
            <a:pPr algn="ctr"/>
            <a:r>
              <a:rPr lang="en-GB" sz="3600" dirty="0" err="1"/>
              <a:t>Menghasilkan</a:t>
            </a:r>
            <a:r>
              <a:rPr lang="en-GB" sz="3600" dirty="0"/>
              <a:t> </a:t>
            </a:r>
            <a:r>
              <a:rPr lang="en-GB" sz="3600" dirty="0" smtClean="0"/>
              <a:t> PPNS </a:t>
            </a:r>
          </a:p>
          <a:p>
            <a:pPr algn="ctr"/>
            <a:r>
              <a:rPr lang="en-GB" sz="3600" dirty="0" smtClean="0"/>
              <a:t>(</a:t>
            </a:r>
            <a:r>
              <a:rPr lang="en-GB" sz="3600" dirty="0" err="1" smtClean="0"/>
              <a:t>Pol</a:t>
            </a:r>
            <a:r>
              <a:rPr lang="en-GB" sz="3600" dirty="0" smtClean="0"/>
              <a:t> PP) yang </a:t>
            </a:r>
            <a:r>
              <a:rPr lang="en-GB" sz="3600" dirty="0" err="1"/>
              <a:t>terampil</a:t>
            </a:r>
            <a:r>
              <a:rPr lang="en-GB" sz="3600" dirty="0"/>
              <a:t> </a:t>
            </a:r>
            <a:r>
              <a:rPr lang="en-GB" sz="3600" dirty="0" err="1" smtClean="0"/>
              <a:t>dalam</a:t>
            </a:r>
            <a:r>
              <a:rPr lang="en-GB" sz="3600" dirty="0" smtClean="0"/>
              <a:t> </a:t>
            </a:r>
            <a:r>
              <a:rPr lang="en-GB" sz="3600" dirty="0" err="1" smtClean="0"/>
              <a:t>penyelenggaraan</a:t>
            </a:r>
            <a:r>
              <a:rPr lang="en-GB" sz="3600" dirty="0" smtClean="0"/>
              <a:t> </a:t>
            </a:r>
            <a:r>
              <a:rPr lang="en-GB" sz="3600" dirty="0" err="1" smtClean="0"/>
              <a:t>teknik</a:t>
            </a:r>
            <a:r>
              <a:rPr lang="en-GB" sz="3600" dirty="0" smtClean="0"/>
              <a:t> </a:t>
            </a:r>
            <a:r>
              <a:rPr lang="en-GB" sz="3600" dirty="0" err="1" smtClean="0"/>
              <a:t>penyelidikan</a:t>
            </a:r>
            <a:r>
              <a:rPr lang="en-GB" sz="3600" dirty="0" smtClean="0"/>
              <a:t>.</a:t>
            </a:r>
            <a:endParaRPr lang="id-ID" sz="3600" dirty="0"/>
          </a:p>
        </p:txBody>
      </p:sp>
    </p:spTree>
    <p:extLst>
      <p:ext uri="{BB962C8B-B14F-4D97-AF65-F5344CB8AC3E}">
        <p14:creationId xmlns:p14="http://schemas.microsoft.com/office/powerpoint/2010/main" val="3796328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381000"/>
            <a:ext cx="8305800" cy="923330"/>
          </a:xfrm>
          <a:prstGeom prst="rect">
            <a:avLst/>
          </a:prstGeom>
          <a:noFill/>
        </p:spPr>
        <p:txBody>
          <a:bodyPr wrap="square" lIns="91440" tIns="45720" rIns="91440" bIns="45720">
            <a:spAutoFit/>
          </a:bodyPr>
          <a:lstStyle/>
          <a:p>
            <a:pPr lvl="0" algn="ctr"/>
            <a:r>
              <a:rPr lang="id-ID" sz="5400" dirty="0" smtClean="0">
                <a:solidFill>
                  <a:schemeClr val="bg1"/>
                </a:solidFill>
              </a:rPr>
              <a:t>KETERAMPILAN KHUSUS</a:t>
            </a:r>
            <a:endParaRPr lang="id-ID" sz="5400" dirty="0">
              <a:solidFill>
                <a:schemeClr val="bg1"/>
              </a:solidFill>
            </a:endParaRPr>
          </a:p>
        </p:txBody>
      </p:sp>
      <p:sp>
        <p:nvSpPr>
          <p:cNvPr id="5" name="Rectangle 4"/>
          <p:cNvSpPr/>
          <p:nvPr/>
        </p:nvSpPr>
        <p:spPr>
          <a:xfrm>
            <a:off x="838200" y="2819400"/>
            <a:ext cx="7162800" cy="1815882"/>
          </a:xfrm>
          <a:prstGeom prst="rect">
            <a:avLst/>
          </a:prstGeom>
        </p:spPr>
        <p:txBody>
          <a:bodyPr wrap="square">
            <a:spAutoFit/>
          </a:bodyPr>
          <a:lstStyle/>
          <a:p>
            <a:pPr marL="457200" lvl="0" indent="-457200" algn="just">
              <a:buFont typeface="Arial" panose="020B0604020202020204" pitchFamily="34" charset="0"/>
              <a:buChar char="•"/>
            </a:pPr>
            <a:r>
              <a:rPr lang="en-US" sz="2800" dirty="0" err="1" smtClean="0"/>
              <a:t>Terampil</a:t>
            </a:r>
            <a:r>
              <a:rPr lang="en-US" sz="2800" dirty="0" smtClean="0"/>
              <a:t> </a:t>
            </a:r>
            <a:r>
              <a:rPr lang="en-US" sz="2800" dirty="0" err="1" smtClean="0"/>
              <a:t>melakukan</a:t>
            </a:r>
            <a:r>
              <a:rPr lang="en-US" sz="2800" dirty="0" smtClean="0"/>
              <a:t> </a:t>
            </a:r>
            <a:r>
              <a:rPr lang="en-US" sz="2800" dirty="0" err="1" smtClean="0"/>
              <a:t>pulbaket</a:t>
            </a:r>
            <a:r>
              <a:rPr lang="en-US" sz="2800" dirty="0" smtClean="0"/>
              <a:t> </a:t>
            </a:r>
            <a:r>
              <a:rPr lang="en-US" sz="2800" dirty="0" err="1" smtClean="0"/>
              <a:t>Dengan</a:t>
            </a:r>
            <a:r>
              <a:rPr lang="en-US" sz="2800" dirty="0" smtClean="0"/>
              <a:t> </a:t>
            </a:r>
            <a:r>
              <a:rPr lang="en-US" sz="2800" dirty="0" err="1" smtClean="0"/>
              <a:t>menggunakan</a:t>
            </a:r>
            <a:r>
              <a:rPr lang="en-US" sz="2800" dirty="0" smtClean="0"/>
              <a:t> </a:t>
            </a:r>
            <a:r>
              <a:rPr lang="en-US" sz="2800" dirty="0" err="1" smtClean="0"/>
              <a:t>teknik</a:t>
            </a:r>
            <a:r>
              <a:rPr lang="en-US" sz="2800" dirty="0" smtClean="0"/>
              <a:t> </a:t>
            </a:r>
            <a:r>
              <a:rPr lang="en-US" sz="2800" dirty="0" err="1" smtClean="0"/>
              <a:t>penyelidikan</a:t>
            </a:r>
            <a:r>
              <a:rPr lang="en-US" sz="2800" dirty="0" smtClean="0"/>
              <a:t> </a:t>
            </a:r>
            <a:r>
              <a:rPr lang="en-US" sz="2800" dirty="0" err="1" smtClean="0"/>
              <a:t>intelijen</a:t>
            </a:r>
            <a:r>
              <a:rPr lang="id-ID" sz="2800" dirty="0" smtClean="0"/>
              <a:t>;</a:t>
            </a:r>
          </a:p>
          <a:p>
            <a:pPr marL="457200" lvl="0" indent="-457200" algn="just">
              <a:buFont typeface="Arial" panose="020B0604020202020204" pitchFamily="34" charset="0"/>
              <a:buChar char="•"/>
            </a:pPr>
            <a:endParaRPr lang="id-ID" sz="2800" dirty="0"/>
          </a:p>
        </p:txBody>
      </p:sp>
    </p:spTree>
    <p:extLst>
      <p:ext uri="{BB962C8B-B14F-4D97-AF65-F5344CB8AC3E}">
        <p14:creationId xmlns:p14="http://schemas.microsoft.com/office/powerpoint/2010/main" val="4258705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9" name="Text Box 13"/>
          <p:cNvSpPr txBox="1">
            <a:spLocks noChangeArrowheads="1"/>
          </p:cNvSpPr>
          <p:nvPr/>
        </p:nvSpPr>
        <p:spPr bwMode="auto">
          <a:xfrm>
            <a:off x="2895600" y="424796"/>
            <a:ext cx="3221844" cy="646331"/>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r>
              <a:rPr lang="en-US" altLang="id-ID" sz="3600" b="1" dirty="0" err="1" smtClean="0">
                <a:solidFill>
                  <a:srgbClr val="FF0000"/>
                </a:solidFill>
              </a:rPr>
              <a:t>PENDAHULUAN</a:t>
            </a:r>
            <a:endParaRPr lang="en-US" altLang="id-ID" sz="3600" b="1" dirty="0">
              <a:solidFill>
                <a:srgbClr val="FF0000"/>
              </a:solidFill>
            </a:endParaRPr>
          </a:p>
        </p:txBody>
      </p:sp>
      <p:sp>
        <p:nvSpPr>
          <p:cNvPr id="9" name="Text Box 12"/>
          <p:cNvSpPr txBox="1">
            <a:spLocks noChangeArrowheads="1"/>
          </p:cNvSpPr>
          <p:nvPr/>
        </p:nvSpPr>
        <p:spPr bwMode="auto">
          <a:xfrm>
            <a:off x="609600" y="1674435"/>
            <a:ext cx="7848600" cy="3662541"/>
          </a:xfrm>
          <a:prstGeom prst="rect">
            <a:avLst/>
          </a:prstGeom>
          <a:noFill/>
          <a:ln w="9525" algn="ctr">
            <a:noFill/>
            <a:miter lim="800000"/>
            <a:headEnd/>
            <a:tailEnd/>
          </a:ln>
          <a:effectLst/>
        </p:spPr>
        <p:txBody>
          <a:bodyPr wrap="square">
            <a:spAutoFit/>
          </a:bodyPr>
          <a:lstStyle/>
          <a:p>
            <a:pPr algn="ctr" eaLnBrk="1" hangingPunct="1">
              <a:lnSpc>
                <a:spcPct val="80000"/>
              </a:lnSpc>
            </a:pPr>
            <a:r>
              <a:rPr lang="en-US" altLang="en-US" sz="3600" dirty="0">
                <a:latin typeface="Arial Black" panose="020B0A04020102020204" pitchFamily="34" charset="0"/>
              </a:rPr>
              <a:t>PENYELIDIKAN :</a:t>
            </a:r>
          </a:p>
          <a:p>
            <a:pPr algn="ctr" eaLnBrk="1" hangingPunct="1">
              <a:lnSpc>
                <a:spcPct val="80000"/>
              </a:lnSpc>
            </a:pPr>
            <a:endParaRPr lang="en-US" altLang="en-US" dirty="0"/>
          </a:p>
          <a:p>
            <a:pPr algn="ctr" eaLnBrk="1" hangingPunct="1">
              <a:lnSpc>
                <a:spcPct val="80000"/>
              </a:lnSpc>
            </a:pPr>
            <a:endParaRPr lang="en-US" altLang="en-US" dirty="0"/>
          </a:p>
          <a:p>
            <a:pPr algn="ctr" eaLnBrk="1" hangingPunct="1">
              <a:lnSpc>
                <a:spcPct val="200000"/>
              </a:lnSpc>
            </a:pPr>
            <a:r>
              <a:rPr lang="en-US" altLang="en-US" sz="2000" dirty="0"/>
              <a:t>PELAKSANAAN SALAH SATU KEGIATAN DARI FUNGSI INTELIJEN YG MELAKUKAN UPK UTK MENCARI DAN MENGUMPULKAN BAKET UTK DAPAT DIOLAH MENJADI PRODUK INTELIJEN.</a:t>
            </a:r>
          </a:p>
          <a:p>
            <a:pPr algn="ctr" eaLnBrk="1" hangingPunct="1">
              <a:lnSpc>
                <a:spcPct val="80000"/>
              </a:lnSpc>
            </a:pPr>
            <a:endParaRPr lang="en-US" altLang="en-US" sz="2000" dirty="0"/>
          </a:p>
          <a:p>
            <a:pPr algn="ctr" eaLnBrk="1" hangingPunct="1">
              <a:lnSpc>
                <a:spcPct val="80000"/>
              </a:lnSpc>
            </a:pPr>
            <a:endParaRPr lang="en-US" altLang="en-US" sz="2000" dirty="0"/>
          </a:p>
          <a:p>
            <a:pPr algn="ctr" eaLnBrk="1" hangingPunct="1">
              <a:lnSpc>
                <a:spcPct val="80000"/>
              </a:lnSpc>
            </a:pPr>
            <a:r>
              <a:rPr lang="en-US" altLang="en-US" sz="2400" b="1" dirty="0">
                <a:solidFill>
                  <a:srgbClr val="C00000"/>
                </a:solidFill>
              </a:rPr>
              <a:t>IPOLEKSUSBUDKAM</a:t>
            </a:r>
          </a:p>
        </p:txBody>
      </p:sp>
    </p:spTree>
    <p:extLst>
      <p:ext uri="{BB962C8B-B14F-4D97-AF65-F5344CB8AC3E}">
        <p14:creationId xmlns:p14="http://schemas.microsoft.com/office/powerpoint/2010/main" val="2439382489"/>
      </p:ext>
    </p:extLst>
  </p:cSld>
  <p:clrMapOvr>
    <a:masterClrMapping/>
  </p:clrMapOvr>
  <p:transition spd="med">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E912C835-CA6A-4A41-A566-A3DBD8B7523F}"/>
              </a:ext>
            </a:extLst>
          </p:cNvPr>
          <p:cNvSpPr>
            <a:spLocks noGrp="1" noChangeArrowheads="1"/>
          </p:cNvSpPr>
          <p:nvPr>
            <p:ph type="title"/>
          </p:nvPr>
        </p:nvSpPr>
        <p:spPr>
          <a:xfrm>
            <a:off x="684213" y="404813"/>
            <a:ext cx="7772400" cy="863600"/>
          </a:xfrm>
        </p:spPr>
        <p:txBody>
          <a:bodyPr/>
          <a:lstStyle/>
          <a:p>
            <a:pPr marL="320040" indent="-320040" eaLnBrk="1" fontAlgn="auto" hangingPunct="1">
              <a:spcAft>
                <a:spcPts val="0"/>
              </a:spcAft>
              <a:buClr>
                <a:schemeClr val="accent6">
                  <a:lumMod val="75000"/>
                </a:schemeClr>
              </a:buClr>
              <a:defRPr/>
            </a:pPr>
            <a:r>
              <a:rPr lang="en-US" altLang="id-ID" sz="3600" dirty="0" err="1"/>
              <a:t>TEHNIK</a:t>
            </a:r>
            <a:r>
              <a:rPr lang="en-US" altLang="id-ID" sz="3600" dirty="0"/>
              <a:t> </a:t>
            </a:r>
            <a:r>
              <a:rPr lang="en-US" altLang="id-ID" sz="3600" dirty="0" err="1"/>
              <a:t>PENYELIDIKAN</a:t>
            </a:r>
            <a:endParaRPr lang="en-US" altLang="id-ID" sz="3600" dirty="0">
              <a:latin typeface="Verdana" pitchFamily="34" charset="0"/>
            </a:endParaRPr>
          </a:p>
        </p:txBody>
      </p:sp>
      <p:sp>
        <p:nvSpPr>
          <p:cNvPr id="20483" name="Rectangle 3">
            <a:extLst>
              <a:ext uri="{FF2B5EF4-FFF2-40B4-BE49-F238E27FC236}">
                <a16:creationId xmlns:a16="http://schemas.microsoft.com/office/drawing/2014/main" id="{8EC1330E-AEC6-4A5B-8431-04AC875FBFC0}"/>
              </a:ext>
            </a:extLst>
          </p:cNvPr>
          <p:cNvSpPr>
            <a:spLocks noGrp="1" noChangeArrowheads="1"/>
          </p:cNvSpPr>
          <p:nvPr>
            <p:ph sz="quarter" idx="4294967295"/>
          </p:nvPr>
        </p:nvSpPr>
        <p:spPr>
          <a:xfrm>
            <a:off x="533400" y="3697287"/>
            <a:ext cx="2814638" cy="2170113"/>
          </a:xfrm>
          <a:prstGeom prst="rect">
            <a:avLst/>
          </a:prstGeom>
        </p:spPr>
        <p:txBody>
          <a:bodyPr/>
          <a:lstStyle/>
          <a:p>
            <a:pPr eaLnBrk="1" hangingPunct="1">
              <a:buFontTx/>
              <a:buNone/>
              <a:defRPr/>
            </a:pPr>
            <a:r>
              <a:rPr lang="en-US" altLang="id-ID" sz="2400" dirty="0" err="1"/>
              <a:t>Tehnik</a:t>
            </a:r>
            <a:r>
              <a:rPr lang="en-US" altLang="id-ID" sz="2400" dirty="0"/>
              <a:t> </a:t>
            </a:r>
            <a:r>
              <a:rPr lang="en-US" altLang="id-ID" sz="2400" dirty="0" err="1"/>
              <a:t>terbuka</a:t>
            </a:r>
            <a:r>
              <a:rPr lang="en-US" altLang="id-ID" sz="2400" dirty="0"/>
              <a:t> :</a:t>
            </a:r>
          </a:p>
          <a:p>
            <a:pPr marL="503237" indent="-457200" eaLnBrk="1" hangingPunct="1">
              <a:buFontTx/>
              <a:buAutoNum type="arabicPeriod"/>
              <a:defRPr/>
            </a:pPr>
            <a:r>
              <a:rPr lang="en-US" altLang="id-ID" sz="2400" dirty="0"/>
              <a:t>PENELITIAN</a:t>
            </a:r>
          </a:p>
          <a:p>
            <a:pPr marL="503237" indent="-457200" eaLnBrk="1" hangingPunct="1">
              <a:buFontTx/>
              <a:buAutoNum type="arabicPeriod"/>
              <a:defRPr/>
            </a:pPr>
            <a:r>
              <a:rPr lang="en-US" altLang="id-ID" sz="2400" dirty="0"/>
              <a:t>WAWANCARA</a:t>
            </a:r>
          </a:p>
          <a:p>
            <a:pPr marL="503237" indent="-457200" eaLnBrk="1" hangingPunct="1">
              <a:buFontTx/>
              <a:buAutoNum type="arabicPeriod" startAt="2"/>
              <a:defRPr/>
            </a:pPr>
            <a:r>
              <a:rPr lang="en-US" altLang="id-ID" sz="2400" dirty="0"/>
              <a:t>INTEROGASI</a:t>
            </a:r>
          </a:p>
          <a:p>
            <a:pPr eaLnBrk="1" hangingPunct="1">
              <a:defRPr/>
            </a:pPr>
            <a:endParaRPr lang="en-US" altLang="id-ID" sz="2400" dirty="0"/>
          </a:p>
        </p:txBody>
      </p:sp>
      <p:sp>
        <p:nvSpPr>
          <p:cNvPr id="20484" name="Rectangle 4">
            <a:extLst>
              <a:ext uri="{FF2B5EF4-FFF2-40B4-BE49-F238E27FC236}">
                <a16:creationId xmlns:a16="http://schemas.microsoft.com/office/drawing/2014/main" id="{1D25999E-8608-4458-87C3-C625389B475B}"/>
              </a:ext>
            </a:extLst>
          </p:cNvPr>
          <p:cNvSpPr>
            <a:spLocks noGrp="1" noChangeArrowheads="1"/>
          </p:cNvSpPr>
          <p:nvPr>
            <p:ph sz="quarter" idx="4294967295"/>
          </p:nvPr>
        </p:nvSpPr>
        <p:spPr>
          <a:xfrm>
            <a:off x="3492500" y="3746500"/>
            <a:ext cx="5256213" cy="3035300"/>
          </a:xfrm>
          <a:prstGeom prst="rect">
            <a:avLst/>
          </a:prstGeom>
        </p:spPr>
        <p:txBody>
          <a:bodyPr/>
          <a:lstStyle/>
          <a:p>
            <a:pPr eaLnBrk="1" hangingPunct="1">
              <a:buFontTx/>
              <a:buNone/>
              <a:defRPr/>
            </a:pPr>
            <a:r>
              <a:rPr lang="en-US" altLang="id-ID" sz="2400" dirty="0" err="1"/>
              <a:t>Tehnik</a:t>
            </a:r>
            <a:r>
              <a:rPr lang="en-US" altLang="id-ID" sz="2400" dirty="0"/>
              <a:t> </a:t>
            </a:r>
            <a:r>
              <a:rPr lang="en-US" altLang="id-ID" sz="2400" dirty="0" err="1"/>
              <a:t>tertutup</a:t>
            </a:r>
            <a:r>
              <a:rPr lang="en-US" altLang="id-ID" sz="2400" dirty="0"/>
              <a:t> :</a:t>
            </a:r>
          </a:p>
          <a:p>
            <a:pPr marL="503237" indent="-457200" eaLnBrk="1" hangingPunct="1">
              <a:buFontTx/>
              <a:buAutoNum type="arabicPeriod"/>
              <a:defRPr/>
            </a:pPr>
            <a:r>
              <a:rPr lang="en-US" altLang="id-ID" sz="2400" dirty="0"/>
              <a:t>ELICITING</a:t>
            </a:r>
          </a:p>
          <a:p>
            <a:pPr marL="503237" indent="-457200" eaLnBrk="1" hangingPunct="1">
              <a:buFontTx/>
              <a:buAutoNum type="arabicPeriod"/>
              <a:defRPr/>
            </a:pPr>
            <a:r>
              <a:rPr lang="en-US" altLang="id-ID" sz="2400" dirty="0"/>
              <a:t>PENGAMATAN &amp; PENGGAMBARAN</a:t>
            </a:r>
          </a:p>
          <a:p>
            <a:pPr marL="503237" indent="-457200" eaLnBrk="1" hangingPunct="1">
              <a:buFontTx/>
              <a:buAutoNum type="arabicPeriod"/>
              <a:defRPr/>
            </a:pPr>
            <a:r>
              <a:rPr lang="en-US" altLang="id-ID" sz="2400" dirty="0"/>
              <a:t>PENJEJAKAN &amp; PEMBUNTUTAN</a:t>
            </a:r>
          </a:p>
          <a:p>
            <a:pPr marL="503237" indent="-457200" eaLnBrk="1" hangingPunct="1">
              <a:buFontTx/>
              <a:buAutoNum type="arabicPeriod"/>
              <a:defRPr/>
            </a:pPr>
            <a:r>
              <a:rPr lang="en-US" altLang="id-ID" sz="2400" dirty="0"/>
              <a:t>PENYUSUPAN</a:t>
            </a:r>
          </a:p>
          <a:p>
            <a:pPr marL="503237" indent="-457200" eaLnBrk="1" hangingPunct="1">
              <a:buFontTx/>
              <a:buAutoNum type="arabicPeriod"/>
              <a:defRPr/>
            </a:pPr>
            <a:r>
              <a:rPr lang="en-US" altLang="id-ID" sz="2400" dirty="0"/>
              <a:t>PENYURUPAN</a:t>
            </a:r>
          </a:p>
        </p:txBody>
      </p:sp>
      <p:sp>
        <p:nvSpPr>
          <p:cNvPr id="10245" name="Rectangle 5"/>
          <p:cNvSpPr>
            <a:spLocks noChangeArrowheads="1"/>
          </p:cNvSpPr>
          <p:nvPr/>
        </p:nvSpPr>
        <p:spPr bwMode="auto">
          <a:xfrm>
            <a:off x="755650" y="1531915"/>
            <a:ext cx="7772400" cy="1584325"/>
          </a:xfrm>
          <a:prstGeom prst="rect">
            <a:avLst/>
          </a:prstGeom>
          <a:noFill/>
          <a:ln w="9525">
            <a:noFill/>
            <a:miter lim="800000"/>
            <a:headEnd/>
            <a:tailEnd/>
          </a:ln>
        </p:spPr>
        <p:txBody>
          <a:bodyPr anchor="ctr"/>
          <a:lstStyle/>
          <a:p>
            <a:pPr algn="just" eaLnBrk="1" hangingPunct="1"/>
            <a:r>
              <a:rPr lang="en-US" altLang="id-ID" sz="2000" dirty="0" err="1">
                <a:solidFill>
                  <a:schemeClr val="tx2"/>
                </a:solidFill>
                <a:latin typeface="Verdana" pitchFamily="34" charset="0"/>
              </a:rPr>
              <a:t>Adalah</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penerapan</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cara-cara</a:t>
            </a:r>
            <a:r>
              <a:rPr lang="en-US" altLang="id-ID" sz="2000" dirty="0">
                <a:solidFill>
                  <a:schemeClr val="tx2"/>
                </a:solidFill>
                <a:latin typeface="Verdana" pitchFamily="34" charset="0"/>
              </a:rPr>
              <a:t> yang </a:t>
            </a:r>
            <a:r>
              <a:rPr lang="en-US" altLang="id-ID" sz="2000" dirty="0" err="1">
                <a:solidFill>
                  <a:schemeClr val="tx2"/>
                </a:solidFill>
                <a:latin typeface="Verdana" pitchFamily="34" charset="0"/>
              </a:rPr>
              <a:t>diwujudkan</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dalam</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bentuk</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kegiatan</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penyelidikan</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dengan</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menitik</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beratkan</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pd</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keberhasilan</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dari</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kemampuan</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mencari</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dan</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menemukan</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informasi</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atau</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bahan</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keterangan</a:t>
            </a:r>
            <a:r>
              <a:rPr lang="en-US" altLang="id-ID" sz="2000" dirty="0">
                <a:solidFill>
                  <a:schemeClr val="tx2"/>
                </a:solidFill>
                <a:latin typeface="Verdana" pitchFamily="34" charset="0"/>
              </a:rPr>
              <a:t> yang </a:t>
            </a:r>
            <a:r>
              <a:rPr lang="en-US" altLang="id-ID" sz="2000" dirty="0" err="1">
                <a:solidFill>
                  <a:schemeClr val="tx2"/>
                </a:solidFill>
                <a:latin typeface="Verdana" pitchFamily="34" charset="0"/>
              </a:rPr>
              <a:t>dilakukan</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secara</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terbuka</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atau</a:t>
            </a:r>
            <a:r>
              <a:rPr lang="en-US" altLang="id-ID" sz="2000" dirty="0">
                <a:solidFill>
                  <a:schemeClr val="tx2"/>
                </a:solidFill>
                <a:latin typeface="Verdana" pitchFamily="34" charset="0"/>
              </a:rPr>
              <a:t> </a:t>
            </a:r>
            <a:r>
              <a:rPr lang="en-US" altLang="id-ID" sz="2000" dirty="0" err="1">
                <a:solidFill>
                  <a:schemeClr val="tx2"/>
                </a:solidFill>
                <a:latin typeface="Verdana" pitchFamily="34" charset="0"/>
              </a:rPr>
              <a:t>tertutup</a:t>
            </a:r>
            <a:r>
              <a:rPr lang="en-US" altLang="id-ID" sz="2000" dirty="0">
                <a:solidFill>
                  <a:schemeClr val="tx2"/>
                </a:solidFill>
                <a:latin typeface="Verdana" pitchFamily="34" charset="0"/>
              </a:rPr>
              <a:t>.</a:t>
            </a:r>
            <a:endParaRPr lang="id-ID" altLang="id-ID" sz="2000" dirty="0">
              <a:solidFill>
                <a:schemeClr val="tx2"/>
              </a:solidFill>
              <a:latin typeface="Verdana"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4B5E0F96-3B3C-4366-9E82-0C5DF49CE2DB}"/>
              </a:ext>
            </a:extLst>
          </p:cNvPr>
          <p:cNvSpPr>
            <a:spLocks noGrp="1" noChangeArrowheads="1"/>
          </p:cNvSpPr>
          <p:nvPr>
            <p:ph type="title"/>
          </p:nvPr>
        </p:nvSpPr>
        <p:spPr>
          <a:xfrm>
            <a:off x="914400" y="381000"/>
            <a:ext cx="6512511" cy="1143000"/>
          </a:xfrm>
        </p:spPr>
        <p:txBody>
          <a:bodyPr/>
          <a:lstStyle/>
          <a:p>
            <a:pPr marL="320040" indent="-320040" eaLnBrk="1" fontAlgn="auto" hangingPunct="1">
              <a:spcAft>
                <a:spcPts val="0"/>
              </a:spcAft>
              <a:buClr>
                <a:schemeClr val="accent6">
                  <a:lumMod val="75000"/>
                </a:schemeClr>
              </a:buClr>
              <a:defRPr/>
            </a:pPr>
            <a:r>
              <a:rPr lang="en-US" altLang="id-ID" sz="4000" dirty="0" err="1">
                <a:latin typeface="Rockwell Extra Bold" pitchFamily="18" charset="0"/>
              </a:rPr>
              <a:t>PENYELIDIKAN</a:t>
            </a:r>
            <a:r>
              <a:rPr lang="en-US" altLang="id-ID" sz="4000" dirty="0">
                <a:latin typeface="Rockwell Extra Bold" pitchFamily="18" charset="0"/>
              </a:rPr>
              <a:t> </a:t>
            </a:r>
            <a:r>
              <a:rPr lang="en-US" altLang="id-ID" sz="4000" dirty="0" err="1">
                <a:latin typeface="Rockwell Extra Bold" pitchFamily="18" charset="0"/>
              </a:rPr>
              <a:t>TERTUTUP</a:t>
            </a:r>
            <a:endParaRPr lang="en-US" altLang="id-ID" sz="4000" dirty="0">
              <a:latin typeface="Rockwell Extra Bold" pitchFamily="18" charset="0"/>
            </a:endParaRPr>
          </a:p>
        </p:txBody>
      </p:sp>
      <p:sp>
        <p:nvSpPr>
          <p:cNvPr id="12291" name="Rectangle 3"/>
          <p:cNvSpPr>
            <a:spLocks noGrp="1"/>
          </p:cNvSpPr>
          <p:nvPr>
            <p:ph sz="quarter" idx="4294967295"/>
          </p:nvPr>
        </p:nvSpPr>
        <p:spPr>
          <a:xfrm>
            <a:off x="1524000" y="2438400"/>
            <a:ext cx="6400800" cy="3475038"/>
          </a:xfrm>
          <a:prstGeom prst="rect">
            <a:avLst/>
          </a:prstGeom>
        </p:spPr>
        <p:txBody>
          <a:bodyPr>
            <a:normAutofit/>
          </a:bodyPr>
          <a:lstStyle/>
          <a:p>
            <a:pPr marL="609600" indent="-609600" eaLnBrk="1" hangingPunct="1">
              <a:buFontTx/>
              <a:buAutoNum type="arabicPeriod"/>
            </a:pPr>
            <a:r>
              <a:rPr lang="en-US" altLang="id-ID" sz="2400" dirty="0" smtClean="0"/>
              <a:t>ELICITING / </a:t>
            </a:r>
            <a:r>
              <a:rPr lang="en-US" altLang="id-ID" sz="2400" dirty="0" err="1" smtClean="0"/>
              <a:t>wawancara</a:t>
            </a:r>
            <a:r>
              <a:rPr lang="en-US" altLang="id-ID" sz="2400" dirty="0" smtClean="0"/>
              <a:t> </a:t>
            </a:r>
            <a:r>
              <a:rPr lang="en-US" altLang="id-ID" sz="2400" dirty="0" err="1" smtClean="0"/>
              <a:t>tersamar</a:t>
            </a:r>
            <a:endParaRPr lang="en-US" altLang="id-ID" sz="2400" dirty="0" smtClean="0"/>
          </a:p>
          <a:p>
            <a:pPr marL="609600" indent="-609600" eaLnBrk="1" hangingPunct="1">
              <a:buFontTx/>
              <a:buAutoNum type="arabicPeriod"/>
            </a:pPr>
            <a:r>
              <a:rPr lang="en-US" altLang="id-ID" sz="2400" dirty="0" smtClean="0"/>
              <a:t>PENGAMATAN </a:t>
            </a:r>
            <a:r>
              <a:rPr lang="en-US" altLang="id-ID" sz="2400" dirty="0" err="1" smtClean="0"/>
              <a:t>dan</a:t>
            </a:r>
            <a:r>
              <a:rPr lang="en-US" altLang="id-ID" sz="2400" dirty="0" smtClean="0"/>
              <a:t> PENGGAMBARAN</a:t>
            </a:r>
          </a:p>
          <a:p>
            <a:pPr marL="609600" indent="-609600" eaLnBrk="1" hangingPunct="1">
              <a:buFontTx/>
              <a:buAutoNum type="arabicPeriod"/>
            </a:pPr>
            <a:r>
              <a:rPr lang="en-US" altLang="id-ID" sz="2400" dirty="0" smtClean="0"/>
              <a:t>PENJEJAKAN </a:t>
            </a:r>
            <a:r>
              <a:rPr lang="en-US" altLang="id-ID" sz="2400" dirty="0" err="1" smtClean="0"/>
              <a:t>dan</a:t>
            </a:r>
            <a:r>
              <a:rPr lang="en-US" altLang="id-ID" sz="2400" dirty="0" smtClean="0"/>
              <a:t> PEMBUNTUTAN</a:t>
            </a:r>
          </a:p>
          <a:p>
            <a:pPr marL="609600" indent="-609600" eaLnBrk="1" hangingPunct="1">
              <a:buFontTx/>
              <a:buAutoNum type="arabicPeriod"/>
            </a:pPr>
            <a:r>
              <a:rPr lang="en-US" altLang="id-ID" sz="2400" dirty="0" smtClean="0"/>
              <a:t>PENYUSUPAN</a:t>
            </a:r>
          </a:p>
          <a:p>
            <a:pPr marL="609600" indent="-609600" eaLnBrk="1" hangingPunct="1">
              <a:buFontTx/>
              <a:buAutoNum type="arabicPeriod"/>
            </a:pPr>
            <a:r>
              <a:rPr lang="en-US" altLang="id-ID" sz="2400" dirty="0" smtClean="0"/>
              <a:t>PENYURUPAN</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5" descr="BD10358_"/>
          <p:cNvPicPr>
            <a:picLocks noChangeAspect="1" noChangeArrowheads="1"/>
          </p:cNvPicPr>
          <p:nvPr/>
        </p:nvPicPr>
        <p:blipFill>
          <a:blip r:embed="rId2"/>
          <a:srcRect/>
          <a:stretch>
            <a:fillRect/>
          </a:stretch>
        </p:blipFill>
        <p:spPr bwMode="auto">
          <a:xfrm>
            <a:off x="838200" y="1066800"/>
            <a:ext cx="7277100" cy="733425"/>
          </a:xfrm>
          <a:prstGeom prst="rect">
            <a:avLst/>
          </a:prstGeom>
          <a:noFill/>
          <a:ln w="9525">
            <a:noFill/>
            <a:miter lim="800000"/>
            <a:headEnd/>
            <a:tailEnd/>
          </a:ln>
        </p:spPr>
      </p:pic>
      <p:sp>
        <p:nvSpPr>
          <p:cNvPr id="14339" name="Text Box 27"/>
          <p:cNvSpPr txBox="1">
            <a:spLocks noChangeArrowheads="1"/>
          </p:cNvSpPr>
          <p:nvPr/>
        </p:nvSpPr>
        <p:spPr bwMode="auto">
          <a:xfrm>
            <a:off x="1355725" y="3394075"/>
            <a:ext cx="244475" cy="366713"/>
          </a:xfrm>
          <a:prstGeom prst="rect">
            <a:avLst/>
          </a:prstGeom>
          <a:noFill/>
          <a:ln w="9525">
            <a:noFill/>
            <a:miter lim="800000"/>
            <a:headEnd/>
            <a:tailEnd/>
          </a:ln>
        </p:spPr>
        <p:txBody>
          <a:bodyPr>
            <a:spAutoFit/>
          </a:bodyPr>
          <a:lstStyle/>
          <a:p>
            <a:pPr eaLnBrk="1" hangingPunct="1"/>
            <a:endParaRPr lang="id-ID" altLang="en-US">
              <a:latin typeface="Calligrapher" pitchFamily="2" charset="0"/>
            </a:endParaRPr>
          </a:p>
        </p:txBody>
      </p:sp>
      <p:sp>
        <p:nvSpPr>
          <p:cNvPr id="14340" name="Rectangle 54"/>
          <p:cNvSpPr>
            <a:spLocks noChangeArrowheads="1"/>
          </p:cNvSpPr>
          <p:nvPr/>
        </p:nvSpPr>
        <p:spPr bwMode="auto">
          <a:xfrm>
            <a:off x="892175" y="1981200"/>
            <a:ext cx="7489825" cy="3139321"/>
          </a:xfrm>
          <a:prstGeom prst="rect">
            <a:avLst/>
          </a:prstGeom>
          <a:noFill/>
          <a:ln w="9525">
            <a:noFill/>
            <a:miter lim="800000"/>
            <a:headEnd/>
            <a:tailEnd/>
          </a:ln>
        </p:spPr>
        <p:txBody>
          <a:bodyPr wrap="square" anchor="ctr">
            <a:spAutoFit/>
          </a:bodyPr>
          <a:lstStyle/>
          <a:p>
            <a:pPr algn="just" eaLnBrk="1" hangingPunct="1">
              <a:tabLst>
                <a:tab pos="457200" algn="l"/>
                <a:tab pos="914400" algn="l"/>
              </a:tabLst>
            </a:pPr>
            <a:r>
              <a:rPr lang="en-US" altLang="en-US" dirty="0">
                <a:latin typeface="Arial Black" pitchFamily="34" charset="0"/>
              </a:rPr>
              <a:t>Cara </a:t>
            </a:r>
            <a:r>
              <a:rPr lang="en-US" altLang="en-US" dirty="0" err="1">
                <a:latin typeface="Arial Black" pitchFamily="34" charset="0"/>
              </a:rPr>
              <a:t>mendapatkan</a:t>
            </a:r>
            <a:r>
              <a:rPr lang="en-US" altLang="en-US" dirty="0">
                <a:latin typeface="Arial Black" pitchFamily="34" charset="0"/>
              </a:rPr>
              <a:t> </a:t>
            </a:r>
            <a:r>
              <a:rPr lang="en-US" altLang="en-US" dirty="0" err="1">
                <a:latin typeface="Arial Black" pitchFamily="34" charset="0"/>
              </a:rPr>
              <a:t>bahan</a:t>
            </a:r>
            <a:r>
              <a:rPr lang="en-US" altLang="en-US" dirty="0">
                <a:latin typeface="Arial Black" pitchFamily="34" charset="0"/>
              </a:rPr>
              <a:t> </a:t>
            </a:r>
            <a:r>
              <a:rPr lang="en-US" altLang="en-US" dirty="0" err="1">
                <a:latin typeface="Arial Black" pitchFamily="34" charset="0"/>
              </a:rPr>
              <a:t>keterangan</a:t>
            </a:r>
            <a:r>
              <a:rPr lang="en-US" altLang="en-US" dirty="0">
                <a:latin typeface="Arial Black" pitchFamily="34" charset="0"/>
              </a:rPr>
              <a:t> </a:t>
            </a:r>
            <a:r>
              <a:rPr lang="en-US" altLang="en-US" dirty="0" err="1">
                <a:latin typeface="Arial Black" pitchFamily="34" charset="0"/>
              </a:rPr>
              <a:t>melalui</a:t>
            </a:r>
            <a:r>
              <a:rPr lang="en-US" altLang="en-US" dirty="0">
                <a:latin typeface="Arial Black" pitchFamily="34" charset="0"/>
              </a:rPr>
              <a:t> </a:t>
            </a:r>
            <a:r>
              <a:rPr lang="en-US" altLang="en-US" dirty="0" err="1">
                <a:latin typeface="Arial Black" pitchFamily="34" charset="0"/>
              </a:rPr>
              <a:t>pembicaraan</a:t>
            </a:r>
            <a:r>
              <a:rPr lang="en-US" altLang="en-US" dirty="0">
                <a:latin typeface="Arial Black" pitchFamily="34" charset="0"/>
              </a:rPr>
              <a:t> </a:t>
            </a:r>
            <a:r>
              <a:rPr lang="en-US" altLang="en-US" dirty="0" err="1">
                <a:latin typeface="Arial Black" pitchFamily="34" charset="0"/>
              </a:rPr>
              <a:t>dan</a:t>
            </a:r>
            <a:r>
              <a:rPr lang="en-US" altLang="en-US" dirty="0">
                <a:latin typeface="Arial Black" pitchFamily="34" charset="0"/>
              </a:rPr>
              <a:t> </a:t>
            </a:r>
            <a:r>
              <a:rPr lang="en-US" altLang="en-US" dirty="0" err="1">
                <a:latin typeface="Arial Black" pitchFamily="34" charset="0"/>
              </a:rPr>
              <a:t>tanya-jawab</a:t>
            </a:r>
            <a:r>
              <a:rPr lang="en-US" altLang="en-US" dirty="0">
                <a:latin typeface="Arial Black" pitchFamily="34" charset="0"/>
              </a:rPr>
              <a:t> </a:t>
            </a:r>
            <a:r>
              <a:rPr lang="en-US" altLang="en-US" i="1" dirty="0" err="1">
                <a:latin typeface="Arial Black" pitchFamily="34" charset="0"/>
              </a:rPr>
              <a:t>secara</a:t>
            </a:r>
            <a:r>
              <a:rPr lang="en-US" altLang="en-US" i="1" dirty="0">
                <a:latin typeface="Arial Black" pitchFamily="34" charset="0"/>
              </a:rPr>
              <a:t> </a:t>
            </a:r>
            <a:r>
              <a:rPr lang="en-US" altLang="en-US" i="1" dirty="0" err="1">
                <a:latin typeface="Arial Black" pitchFamily="34" charset="0"/>
              </a:rPr>
              <a:t>langsung</a:t>
            </a:r>
            <a:r>
              <a:rPr lang="en-US" altLang="en-US" dirty="0">
                <a:latin typeface="Arial Black" pitchFamily="34" charset="0"/>
              </a:rPr>
              <a:t>.</a:t>
            </a:r>
          </a:p>
          <a:p>
            <a:pPr algn="just" eaLnBrk="1" hangingPunct="1">
              <a:tabLst>
                <a:tab pos="457200" algn="l"/>
                <a:tab pos="914400" algn="l"/>
              </a:tabLst>
            </a:pPr>
            <a:endParaRPr lang="en-US" altLang="en-US" dirty="0">
              <a:latin typeface="Arial Black" pitchFamily="34" charset="0"/>
            </a:endParaRPr>
          </a:p>
          <a:p>
            <a:pPr algn="just" eaLnBrk="1" hangingPunct="1">
              <a:tabLst>
                <a:tab pos="457200" algn="l"/>
                <a:tab pos="914400" algn="l"/>
              </a:tabLst>
            </a:pPr>
            <a:r>
              <a:rPr lang="en-US" altLang="en-US" dirty="0" err="1">
                <a:latin typeface="Arial Black" pitchFamily="34" charset="0"/>
              </a:rPr>
              <a:t>Pihak</a:t>
            </a:r>
            <a:r>
              <a:rPr lang="en-US" altLang="en-US" dirty="0">
                <a:latin typeface="Arial Black" pitchFamily="34" charset="0"/>
              </a:rPr>
              <a:t> yang </a:t>
            </a:r>
            <a:r>
              <a:rPr lang="en-US" altLang="en-US" dirty="0" err="1">
                <a:latin typeface="Arial Black" pitchFamily="34" charset="0"/>
              </a:rPr>
              <a:t>ditanya</a:t>
            </a:r>
            <a:r>
              <a:rPr lang="en-US" altLang="en-US" dirty="0">
                <a:latin typeface="Arial Black" pitchFamily="34" charset="0"/>
              </a:rPr>
              <a:t> (</a:t>
            </a:r>
            <a:r>
              <a:rPr lang="en-US" altLang="en-US" dirty="0" err="1">
                <a:latin typeface="Arial Black" pitchFamily="34" charset="0"/>
              </a:rPr>
              <a:t>pemberi</a:t>
            </a:r>
            <a:r>
              <a:rPr lang="en-US" altLang="en-US" dirty="0">
                <a:latin typeface="Arial Black" pitchFamily="34" charset="0"/>
              </a:rPr>
              <a:t> </a:t>
            </a:r>
            <a:r>
              <a:rPr lang="en-US" altLang="en-US" dirty="0" err="1">
                <a:latin typeface="Arial Black" pitchFamily="34" charset="0"/>
              </a:rPr>
              <a:t>keterangan</a:t>
            </a:r>
            <a:r>
              <a:rPr lang="en-US" altLang="en-US" dirty="0">
                <a:latin typeface="Arial Black" pitchFamily="34" charset="0"/>
              </a:rPr>
              <a:t>) </a:t>
            </a:r>
            <a:r>
              <a:rPr lang="en-US" altLang="en-US" dirty="0" err="1">
                <a:latin typeface="Arial Black" pitchFamily="34" charset="0"/>
              </a:rPr>
              <a:t>pada</a:t>
            </a:r>
            <a:r>
              <a:rPr lang="en-US" altLang="en-US" dirty="0">
                <a:latin typeface="Arial Black" pitchFamily="34" charset="0"/>
              </a:rPr>
              <a:t> </a:t>
            </a:r>
            <a:r>
              <a:rPr lang="en-US" altLang="en-US" i="1" dirty="0" err="1">
                <a:latin typeface="Arial Black" pitchFamily="34" charset="0"/>
              </a:rPr>
              <a:t>umumnya</a:t>
            </a:r>
            <a:r>
              <a:rPr lang="en-US" altLang="en-US" i="1" dirty="0">
                <a:latin typeface="Arial Black" pitchFamily="34" charset="0"/>
              </a:rPr>
              <a:t> </a:t>
            </a:r>
            <a:r>
              <a:rPr lang="en-US" altLang="en-US" i="1" dirty="0" err="1">
                <a:latin typeface="Arial Black" pitchFamily="34" charset="0"/>
              </a:rPr>
              <a:t>menyadari</a:t>
            </a:r>
            <a:r>
              <a:rPr lang="en-US" altLang="en-US" dirty="0">
                <a:latin typeface="Arial Black" pitchFamily="34" charset="0"/>
              </a:rPr>
              <a:t> </a:t>
            </a:r>
            <a:r>
              <a:rPr lang="en-US" altLang="en-US" dirty="0" err="1">
                <a:latin typeface="Arial Black" pitchFamily="34" charset="0"/>
              </a:rPr>
              <a:t>bahwa</a:t>
            </a:r>
            <a:r>
              <a:rPr lang="en-US" altLang="en-US" dirty="0">
                <a:latin typeface="Arial Black" pitchFamily="34" charset="0"/>
              </a:rPr>
              <a:t> </a:t>
            </a:r>
            <a:r>
              <a:rPr lang="en-US" altLang="en-US" dirty="0" err="1">
                <a:latin typeface="Arial Black" pitchFamily="34" charset="0"/>
              </a:rPr>
              <a:t>ia</a:t>
            </a:r>
            <a:r>
              <a:rPr lang="en-US" altLang="en-US" dirty="0">
                <a:latin typeface="Arial Black" pitchFamily="34" charset="0"/>
              </a:rPr>
              <a:t> </a:t>
            </a:r>
            <a:r>
              <a:rPr lang="en-US" altLang="en-US" dirty="0" err="1">
                <a:latin typeface="Arial Black" pitchFamily="34" charset="0"/>
              </a:rPr>
              <a:t>telah</a:t>
            </a:r>
            <a:r>
              <a:rPr lang="en-US" altLang="en-US" dirty="0">
                <a:latin typeface="Arial Black" pitchFamily="34" charset="0"/>
              </a:rPr>
              <a:t> </a:t>
            </a:r>
            <a:r>
              <a:rPr lang="en-US" altLang="en-US" dirty="0" err="1">
                <a:latin typeface="Arial Black" pitchFamily="34" charset="0"/>
              </a:rPr>
              <a:t>dijadikan</a:t>
            </a:r>
            <a:r>
              <a:rPr lang="en-US" altLang="en-US" dirty="0">
                <a:latin typeface="Arial Black" pitchFamily="34" charset="0"/>
              </a:rPr>
              <a:t> </a:t>
            </a:r>
            <a:r>
              <a:rPr lang="en-US" altLang="en-US" dirty="0" err="1">
                <a:latin typeface="Arial Black" pitchFamily="34" charset="0"/>
              </a:rPr>
              <a:t>sumber</a:t>
            </a:r>
            <a:r>
              <a:rPr lang="en-US" altLang="en-US" dirty="0">
                <a:latin typeface="Arial Black" pitchFamily="34" charset="0"/>
              </a:rPr>
              <a:t> </a:t>
            </a:r>
            <a:r>
              <a:rPr lang="en-US" altLang="en-US" dirty="0" err="1">
                <a:latin typeface="Arial Black" pitchFamily="34" charset="0"/>
              </a:rPr>
              <a:t>baket</a:t>
            </a:r>
            <a:r>
              <a:rPr lang="en-US" altLang="en-US" dirty="0">
                <a:latin typeface="Arial Black" pitchFamily="34" charset="0"/>
              </a:rPr>
              <a:t> </a:t>
            </a:r>
            <a:r>
              <a:rPr lang="en-US" altLang="en-US" dirty="0" err="1">
                <a:latin typeface="Arial Black" pitchFamily="34" charset="0"/>
              </a:rPr>
              <a:t>dan</a:t>
            </a:r>
            <a:r>
              <a:rPr lang="en-US" altLang="en-US" dirty="0">
                <a:latin typeface="Arial Black" pitchFamily="34" charset="0"/>
              </a:rPr>
              <a:t> </a:t>
            </a:r>
            <a:r>
              <a:rPr lang="en-US" altLang="en-US" dirty="0" err="1">
                <a:latin typeface="Arial Black" pitchFamily="34" charset="0"/>
              </a:rPr>
              <a:t>dia</a:t>
            </a:r>
            <a:r>
              <a:rPr lang="en-US" altLang="en-US" dirty="0">
                <a:latin typeface="Arial Black" pitchFamily="34" charset="0"/>
              </a:rPr>
              <a:t> </a:t>
            </a:r>
            <a:r>
              <a:rPr lang="en-US" altLang="en-US" dirty="0" err="1">
                <a:latin typeface="Arial Black" pitchFamily="34" charset="0"/>
              </a:rPr>
              <a:t>sedang</a:t>
            </a:r>
            <a:r>
              <a:rPr lang="en-US" altLang="en-US" dirty="0">
                <a:latin typeface="Arial Black" pitchFamily="34" charset="0"/>
              </a:rPr>
              <a:t> </a:t>
            </a:r>
            <a:r>
              <a:rPr lang="en-US" altLang="en-US" dirty="0" err="1">
                <a:latin typeface="Arial Black" pitchFamily="34" charset="0"/>
              </a:rPr>
              <a:t>berhadapan</a:t>
            </a:r>
            <a:r>
              <a:rPr lang="en-US" altLang="en-US" dirty="0">
                <a:latin typeface="Arial Black" pitchFamily="34" charset="0"/>
              </a:rPr>
              <a:t> </a:t>
            </a:r>
            <a:r>
              <a:rPr lang="en-US" altLang="en-US" dirty="0" err="1">
                <a:latin typeface="Arial Black" pitchFamily="34" charset="0"/>
              </a:rPr>
              <a:t>dengan</a:t>
            </a:r>
            <a:r>
              <a:rPr lang="en-US" altLang="en-US" dirty="0">
                <a:latin typeface="Arial Black" pitchFamily="34" charset="0"/>
              </a:rPr>
              <a:t> orang yang </a:t>
            </a:r>
            <a:r>
              <a:rPr lang="en-US" altLang="en-US" dirty="0" err="1">
                <a:latin typeface="Arial Black" pitchFamily="34" charset="0"/>
              </a:rPr>
              <a:t>sedang</a:t>
            </a:r>
            <a:r>
              <a:rPr lang="en-US" altLang="en-US" dirty="0">
                <a:latin typeface="Arial Black" pitchFamily="34" charset="0"/>
              </a:rPr>
              <a:t> </a:t>
            </a:r>
            <a:r>
              <a:rPr lang="en-US" altLang="en-US" dirty="0" err="1">
                <a:latin typeface="Arial Black" pitchFamily="34" charset="0"/>
              </a:rPr>
              <a:t>mencari</a:t>
            </a:r>
            <a:r>
              <a:rPr lang="en-US" altLang="en-US" dirty="0">
                <a:latin typeface="Arial Black" pitchFamily="34" charset="0"/>
              </a:rPr>
              <a:t> </a:t>
            </a:r>
            <a:r>
              <a:rPr lang="en-US" altLang="en-US" dirty="0" err="1">
                <a:latin typeface="Arial Black" pitchFamily="34" charset="0"/>
              </a:rPr>
              <a:t>informasi</a:t>
            </a:r>
            <a:r>
              <a:rPr lang="en-US" altLang="en-US" dirty="0">
                <a:latin typeface="Arial Black" pitchFamily="34" charset="0"/>
              </a:rPr>
              <a:t>, </a:t>
            </a:r>
            <a:r>
              <a:rPr lang="en-US" altLang="en-US" dirty="0" err="1">
                <a:latin typeface="Arial Black" pitchFamily="34" charset="0"/>
              </a:rPr>
              <a:t>tetapi</a:t>
            </a:r>
            <a:r>
              <a:rPr lang="en-US" altLang="en-US" dirty="0">
                <a:latin typeface="Arial Black" pitchFamily="34" charset="0"/>
              </a:rPr>
              <a:t> </a:t>
            </a:r>
            <a:r>
              <a:rPr lang="en-US" altLang="en-US" dirty="0" err="1">
                <a:latin typeface="Arial Black" pitchFamily="34" charset="0"/>
              </a:rPr>
              <a:t>ia</a:t>
            </a:r>
            <a:r>
              <a:rPr lang="en-US" altLang="en-US" dirty="0">
                <a:latin typeface="Arial Black" pitchFamily="34" charset="0"/>
              </a:rPr>
              <a:t> </a:t>
            </a:r>
            <a:r>
              <a:rPr lang="en-US" altLang="en-US" dirty="0" err="1">
                <a:latin typeface="Arial Black" pitchFamily="34" charset="0"/>
              </a:rPr>
              <a:t>tidak</a:t>
            </a:r>
            <a:r>
              <a:rPr lang="en-US" altLang="en-US" dirty="0">
                <a:latin typeface="Arial Black" pitchFamily="34" charset="0"/>
              </a:rPr>
              <a:t> </a:t>
            </a:r>
            <a:r>
              <a:rPr lang="en-US" altLang="en-US" dirty="0" err="1">
                <a:latin typeface="Arial Black" pitchFamily="34" charset="0"/>
              </a:rPr>
              <a:t>mengetahui</a:t>
            </a:r>
            <a:r>
              <a:rPr lang="en-US" altLang="en-US" dirty="0">
                <a:latin typeface="Arial Black" pitchFamily="34" charset="0"/>
              </a:rPr>
              <a:t> </a:t>
            </a:r>
            <a:r>
              <a:rPr lang="en-US" altLang="en-US" dirty="0" err="1">
                <a:latin typeface="Arial Black" pitchFamily="34" charset="0"/>
              </a:rPr>
              <a:t>hubungan</a:t>
            </a:r>
            <a:r>
              <a:rPr lang="en-US" altLang="en-US" dirty="0">
                <a:latin typeface="Arial Black" pitchFamily="34" charset="0"/>
              </a:rPr>
              <a:t> </a:t>
            </a:r>
            <a:r>
              <a:rPr lang="en-US" altLang="en-US" dirty="0" err="1">
                <a:latin typeface="Arial Black" pitchFamily="34" charset="0"/>
              </a:rPr>
              <a:t>pertanyaan</a:t>
            </a:r>
            <a:r>
              <a:rPr lang="en-US" altLang="en-US" dirty="0">
                <a:latin typeface="Arial Black" pitchFamily="34" charset="0"/>
              </a:rPr>
              <a:t> </a:t>
            </a:r>
            <a:r>
              <a:rPr lang="en-US" altLang="en-US" dirty="0" err="1">
                <a:latin typeface="Arial Black" pitchFamily="34" charset="0"/>
              </a:rPr>
              <a:t>dan</a:t>
            </a:r>
            <a:r>
              <a:rPr lang="en-US" altLang="en-US" dirty="0">
                <a:latin typeface="Arial Black" pitchFamily="34" charset="0"/>
              </a:rPr>
              <a:t> </a:t>
            </a:r>
            <a:r>
              <a:rPr lang="en-US" altLang="en-US" dirty="0" err="1">
                <a:latin typeface="Arial Black" pitchFamily="34" charset="0"/>
              </a:rPr>
              <a:t>tujuan</a:t>
            </a:r>
            <a:r>
              <a:rPr lang="en-US" altLang="en-US" dirty="0">
                <a:latin typeface="Arial Black" pitchFamily="34" charset="0"/>
              </a:rPr>
              <a:t> </a:t>
            </a:r>
            <a:r>
              <a:rPr lang="en-US" altLang="en-US" dirty="0" err="1">
                <a:latin typeface="Arial Black" pitchFamily="34" charset="0"/>
              </a:rPr>
              <a:t>dari</a:t>
            </a:r>
            <a:r>
              <a:rPr lang="en-US" altLang="en-US" dirty="0">
                <a:latin typeface="Arial Black" pitchFamily="34" charset="0"/>
              </a:rPr>
              <a:t> </a:t>
            </a:r>
            <a:r>
              <a:rPr lang="en-US" altLang="en-US" dirty="0" err="1">
                <a:latin typeface="Arial Black" pitchFamily="34" charset="0"/>
              </a:rPr>
              <a:t>pada</a:t>
            </a:r>
            <a:r>
              <a:rPr lang="en-US" altLang="en-US" dirty="0">
                <a:latin typeface="Arial Black" pitchFamily="34" charset="0"/>
              </a:rPr>
              <a:t> </a:t>
            </a:r>
            <a:r>
              <a:rPr lang="en-US" altLang="en-US" dirty="0" err="1">
                <a:latin typeface="Arial Black" pitchFamily="34" charset="0"/>
              </a:rPr>
              <a:t>sipenanya</a:t>
            </a:r>
            <a:r>
              <a:rPr lang="en-US" altLang="en-US" dirty="0">
                <a:latin typeface="Arial Black" pitchFamily="34" charset="0"/>
              </a:rPr>
              <a:t>.</a:t>
            </a:r>
          </a:p>
          <a:p>
            <a:pPr algn="just" eaLnBrk="1" hangingPunct="1">
              <a:tabLst>
                <a:tab pos="457200" algn="l"/>
                <a:tab pos="914400" algn="l"/>
              </a:tabLst>
            </a:pPr>
            <a:endParaRPr lang="en-US" altLang="en-US" dirty="0">
              <a:latin typeface="Arial Black" pitchFamily="34" charset="0"/>
            </a:endParaRPr>
          </a:p>
          <a:p>
            <a:pPr algn="just" eaLnBrk="1" hangingPunct="1">
              <a:tabLst>
                <a:tab pos="457200" algn="l"/>
                <a:tab pos="914400" algn="l"/>
              </a:tabLst>
            </a:pPr>
            <a:r>
              <a:rPr lang="en-US" altLang="en-US" dirty="0" err="1">
                <a:latin typeface="Arial Black" pitchFamily="34" charset="0"/>
              </a:rPr>
              <a:t>Pihak</a:t>
            </a:r>
            <a:r>
              <a:rPr lang="en-US" altLang="en-US" dirty="0">
                <a:latin typeface="Arial Black" pitchFamily="34" charset="0"/>
              </a:rPr>
              <a:t> yang </a:t>
            </a:r>
            <a:r>
              <a:rPr lang="en-US" altLang="en-US" dirty="0" err="1">
                <a:latin typeface="Arial Black" pitchFamily="34" charset="0"/>
              </a:rPr>
              <a:t>ditanya</a:t>
            </a:r>
            <a:r>
              <a:rPr lang="en-US" altLang="en-US" dirty="0">
                <a:latin typeface="Arial Black" pitchFamily="34" charset="0"/>
              </a:rPr>
              <a:t> </a:t>
            </a:r>
            <a:r>
              <a:rPr lang="en-US" altLang="en-US" dirty="0" err="1">
                <a:latin typeface="Arial Black" pitchFamily="34" charset="0"/>
              </a:rPr>
              <a:t>bebas</a:t>
            </a:r>
            <a:r>
              <a:rPr lang="en-US" altLang="en-US" dirty="0">
                <a:latin typeface="Arial Black" pitchFamily="34" charset="0"/>
              </a:rPr>
              <a:t> </a:t>
            </a:r>
            <a:r>
              <a:rPr lang="en-US" altLang="en-US" dirty="0" err="1">
                <a:latin typeface="Arial Black" pitchFamily="34" charset="0"/>
              </a:rPr>
              <a:t>dalam</a:t>
            </a:r>
            <a:r>
              <a:rPr lang="en-US" altLang="en-US" dirty="0">
                <a:latin typeface="Arial Black" pitchFamily="34" charset="0"/>
              </a:rPr>
              <a:t> </a:t>
            </a:r>
            <a:r>
              <a:rPr lang="en-US" altLang="en-US" dirty="0" err="1">
                <a:latin typeface="Arial Black" pitchFamily="34" charset="0"/>
              </a:rPr>
              <a:t>memberikan</a:t>
            </a:r>
            <a:r>
              <a:rPr lang="en-US" altLang="en-US" dirty="0">
                <a:latin typeface="Arial Black" pitchFamily="34" charset="0"/>
              </a:rPr>
              <a:t> </a:t>
            </a:r>
            <a:r>
              <a:rPr lang="en-US" altLang="en-US" dirty="0" err="1">
                <a:latin typeface="Arial Black" pitchFamily="34" charset="0"/>
              </a:rPr>
              <a:t>jawaban</a:t>
            </a:r>
            <a:r>
              <a:rPr lang="en-US" altLang="en-US" dirty="0">
                <a:latin typeface="Arial Black" pitchFamily="34" charset="0"/>
              </a:rPr>
              <a:t> </a:t>
            </a:r>
            <a:r>
              <a:rPr lang="en-US" altLang="en-US" dirty="0" err="1">
                <a:latin typeface="Arial Black" pitchFamily="34" charset="0"/>
              </a:rPr>
              <a:t>atau</a:t>
            </a:r>
            <a:r>
              <a:rPr lang="en-US" altLang="en-US" dirty="0">
                <a:latin typeface="Arial Black" pitchFamily="34" charset="0"/>
              </a:rPr>
              <a:t> </a:t>
            </a:r>
            <a:r>
              <a:rPr lang="en-US" altLang="en-US" dirty="0" err="1">
                <a:latin typeface="Arial Black" pitchFamily="34" charset="0"/>
              </a:rPr>
              <a:t>keterangan</a:t>
            </a:r>
            <a:r>
              <a:rPr lang="en-US" altLang="en-US" dirty="0">
                <a:latin typeface="Arial Black" pitchFamily="34" charset="0"/>
              </a:rPr>
              <a:t>, </a:t>
            </a:r>
            <a:r>
              <a:rPr lang="en-US" altLang="en-US" dirty="0" err="1">
                <a:latin typeface="Arial Black" pitchFamily="34" charset="0"/>
              </a:rPr>
              <a:t>tanpa</a:t>
            </a:r>
            <a:r>
              <a:rPr lang="en-US" altLang="en-US" dirty="0">
                <a:latin typeface="Arial Black" pitchFamily="34" charset="0"/>
              </a:rPr>
              <a:t> </a:t>
            </a:r>
            <a:r>
              <a:rPr lang="en-US" altLang="en-US" dirty="0" err="1">
                <a:latin typeface="Arial Black" pitchFamily="34" charset="0"/>
              </a:rPr>
              <a:t>suatu</a:t>
            </a:r>
            <a:r>
              <a:rPr lang="en-US" altLang="en-US" dirty="0">
                <a:latin typeface="Arial Black" pitchFamily="34" charset="0"/>
              </a:rPr>
              <a:t> </a:t>
            </a:r>
            <a:r>
              <a:rPr lang="en-US" altLang="en-US" dirty="0" err="1">
                <a:latin typeface="Arial Black" pitchFamily="34" charset="0"/>
              </a:rPr>
              <a:t>paksaan</a:t>
            </a:r>
            <a:r>
              <a:rPr lang="en-US" altLang="en-US" dirty="0">
                <a:latin typeface="Arial Black" pitchFamily="34" charset="0"/>
              </a:rPr>
              <a:t> : </a:t>
            </a:r>
            <a:endParaRPr lang="en-US" altLang="en-US" dirty="0">
              <a:latin typeface="Calibri" pitchFamily="34" charset="0"/>
            </a:endParaRPr>
          </a:p>
        </p:txBody>
      </p:sp>
      <p:sp>
        <p:nvSpPr>
          <p:cNvPr id="9" name="Rectangle 8">
            <a:extLst>
              <a:ext uri="{FF2B5EF4-FFF2-40B4-BE49-F238E27FC236}">
                <a16:creationId xmlns:a16="http://schemas.microsoft.com/office/drawing/2014/main" id="{8624404F-FF17-453E-97A3-B06F431A9BD7}"/>
              </a:ext>
            </a:extLst>
          </p:cNvPr>
          <p:cNvSpPr/>
          <p:nvPr/>
        </p:nvSpPr>
        <p:spPr>
          <a:xfrm>
            <a:off x="44126" y="-42530"/>
            <a:ext cx="3647152" cy="923330"/>
          </a:xfrm>
          <a:prstGeom prst="rect">
            <a:avLst/>
          </a:prstGeom>
          <a:noFill/>
        </p:spPr>
        <p:txBody>
          <a:bodyPr wrap="none">
            <a:spAutoFit/>
          </a:bodyPr>
          <a:lstStyle/>
          <a:p>
            <a:pPr algn="ctr">
              <a:defRPr/>
            </a:pPr>
            <a:r>
              <a:rPr lang="en-GB"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charset="0"/>
              </a:rPr>
              <a:t>1</a:t>
            </a:r>
            <a:r>
              <a:rPr lang="id-ID"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charset="0"/>
              </a:rPr>
              <a:t>. </a:t>
            </a:r>
            <a:r>
              <a:rPr 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charset="0"/>
              </a:rPr>
              <a:t>Eliciting</a:t>
            </a:r>
          </a:p>
        </p:txBody>
      </p:sp>
      <p:sp>
        <p:nvSpPr>
          <p:cNvPr id="2" name="AutoShape 2" descr="Image result for gambar orang ngobrol di warung kopi"/>
          <p:cNvSpPr>
            <a:spLocks noChangeAspect="1" noChangeArrowheads="1"/>
          </p:cNvSpPr>
          <p:nvPr/>
        </p:nvSpPr>
        <p:spPr bwMode="auto">
          <a:xfrm>
            <a:off x="155575" y="-144463"/>
            <a:ext cx="1516058" cy="151606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82606" y="5011293"/>
            <a:ext cx="2362200" cy="1618107"/>
          </a:xfrm>
          <a:prstGeom prst="rect">
            <a:avLst/>
          </a:prstGeom>
        </p:spPr>
      </p:pic>
    </p:spTree>
  </p:cSld>
  <p:clrMapOvr>
    <a:masterClrMapping/>
  </p:clrMapOvr>
  <p:transition spd="slow">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6" descr="BD10358_"/>
          <p:cNvPicPr>
            <a:picLocks noChangeAspect="1" noChangeArrowheads="1"/>
          </p:cNvPicPr>
          <p:nvPr/>
        </p:nvPicPr>
        <p:blipFill>
          <a:blip r:embed="rId2"/>
          <a:srcRect/>
          <a:stretch>
            <a:fillRect/>
          </a:stretch>
        </p:blipFill>
        <p:spPr bwMode="auto">
          <a:xfrm>
            <a:off x="838200" y="1371600"/>
            <a:ext cx="7277100" cy="733425"/>
          </a:xfrm>
          <a:prstGeom prst="rect">
            <a:avLst/>
          </a:prstGeom>
          <a:noFill/>
          <a:ln w="9525">
            <a:noFill/>
            <a:miter lim="800000"/>
            <a:headEnd/>
            <a:tailEnd/>
          </a:ln>
        </p:spPr>
      </p:pic>
      <p:sp>
        <p:nvSpPr>
          <p:cNvPr id="15363" name="AutoShape 27"/>
          <p:cNvSpPr>
            <a:spLocks noChangeArrowheads="1"/>
          </p:cNvSpPr>
          <p:nvPr/>
        </p:nvSpPr>
        <p:spPr bwMode="auto">
          <a:xfrm flipH="1">
            <a:off x="1214438" y="1981200"/>
            <a:ext cx="1520825" cy="211138"/>
          </a:xfrm>
          <a:prstGeom prst="homePlate">
            <a:avLst>
              <a:gd name="adj" fmla="val 180075"/>
            </a:avLst>
          </a:prstGeom>
          <a:solidFill>
            <a:srgbClr val="EAD2B4"/>
          </a:solidFill>
          <a:ln w="9525">
            <a:noFill/>
            <a:miter lim="800000"/>
            <a:headEnd/>
            <a:tailEnd/>
          </a:ln>
          <a:effectLst>
            <a:prstShdw prst="shdw17" dist="17961" dir="2700000">
              <a:srgbClr val="8C7E6C"/>
            </a:prstShdw>
          </a:effectLst>
        </p:spPr>
        <p:txBody>
          <a:bodyPr wrap="none" anchor="ctr"/>
          <a:lstStyle/>
          <a:p>
            <a:pPr algn="ctr" eaLnBrk="1" hangingPunct="1"/>
            <a:r>
              <a:rPr lang="en-US" altLang="en-US" sz="800">
                <a:solidFill>
                  <a:srgbClr val="ED3131"/>
                </a:solidFill>
                <a:latin typeface="Copperplate Gothic Light" pitchFamily="34" charset="0"/>
              </a:rPr>
              <a:t>ELICITING</a:t>
            </a:r>
          </a:p>
        </p:txBody>
      </p:sp>
      <p:sp>
        <p:nvSpPr>
          <p:cNvPr id="218140" name="AutoShape 28">
            <a:extLst>
              <a:ext uri="{FF2B5EF4-FFF2-40B4-BE49-F238E27FC236}">
                <a16:creationId xmlns:a16="http://schemas.microsoft.com/office/drawing/2014/main" id="{A9AF54F3-61E2-4607-B81C-6DC828A7682E}"/>
              </a:ext>
            </a:extLst>
          </p:cNvPr>
          <p:cNvSpPr>
            <a:spLocks noChangeArrowheads="1"/>
          </p:cNvSpPr>
          <p:nvPr/>
        </p:nvSpPr>
        <p:spPr bwMode="auto">
          <a:xfrm>
            <a:off x="1223963" y="2271713"/>
            <a:ext cx="1552575" cy="212725"/>
          </a:xfrm>
          <a:prstGeom prst="homePlate">
            <a:avLst>
              <a:gd name="adj" fmla="val 182463"/>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lgn="ctr" fontAlgn="auto">
              <a:spcBef>
                <a:spcPts val="0"/>
              </a:spcBef>
              <a:spcAft>
                <a:spcPts val="0"/>
              </a:spcAft>
              <a:defRPr/>
            </a:pPr>
            <a:r>
              <a:rPr lang="en-US" sz="800">
                <a:solidFill>
                  <a:schemeClr val="accent2"/>
                </a:solidFill>
                <a:latin typeface="Copperplate Gothic Bold" pitchFamily="34" charset="0"/>
              </a:rPr>
              <a:t>ELISITASI</a:t>
            </a:r>
          </a:p>
        </p:txBody>
      </p:sp>
      <p:sp>
        <p:nvSpPr>
          <p:cNvPr id="15365" name="Rectangle 29"/>
          <p:cNvSpPr>
            <a:spLocks noChangeArrowheads="1"/>
          </p:cNvSpPr>
          <p:nvPr/>
        </p:nvSpPr>
        <p:spPr bwMode="auto">
          <a:xfrm>
            <a:off x="938213" y="2722563"/>
            <a:ext cx="950912" cy="608012"/>
          </a:xfrm>
          <a:prstGeom prst="rect">
            <a:avLst/>
          </a:prstGeom>
          <a:solidFill>
            <a:srgbClr val="EAD2B4"/>
          </a:solidFill>
          <a:ln w="9525">
            <a:noFill/>
            <a:miter lim="800000"/>
            <a:headEnd/>
            <a:tailEnd/>
          </a:ln>
          <a:effectLst>
            <a:prstShdw prst="shdw17" dist="17961" dir="2700000">
              <a:srgbClr val="8C7E6C"/>
            </a:prstShdw>
          </a:effectLst>
        </p:spPr>
        <p:txBody>
          <a:bodyPr wrap="none" anchor="ctr"/>
          <a:lstStyle/>
          <a:p>
            <a:pPr algn="ctr" eaLnBrk="1" hangingPunct="1"/>
            <a:endParaRPr lang="id-ID" altLang="en-US" sz="800">
              <a:latin typeface="Calibri" pitchFamily="34" charset="0"/>
            </a:endParaRPr>
          </a:p>
        </p:txBody>
      </p:sp>
      <p:sp>
        <p:nvSpPr>
          <p:cNvPr id="15366" name="AutoShape 30"/>
          <p:cNvSpPr>
            <a:spLocks noChangeArrowheads="1"/>
          </p:cNvSpPr>
          <p:nvPr/>
        </p:nvSpPr>
        <p:spPr bwMode="auto">
          <a:xfrm>
            <a:off x="609600" y="2005013"/>
            <a:ext cx="493713" cy="1225550"/>
          </a:xfrm>
          <a:prstGeom prst="curvedRightArrow">
            <a:avLst>
              <a:gd name="adj1" fmla="val 49646"/>
              <a:gd name="adj2" fmla="val 99293"/>
              <a:gd name="adj3" fmla="val 33333"/>
            </a:avLst>
          </a:prstGeom>
          <a:gradFill rotWithShape="1">
            <a:gsLst>
              <a:gs pos="0">
                <a:srgbClr val="ED3131"/>
              </a:gs>
              <a:gs pos="100000">
                <a:srgbClr val="FFFFFF"/>
              </a:gs>
            </a:gsLst>
            <a:lin ang="5400000" scaled="1"/>
          </a:gradFill>
          <a:ln w="9525">
            <a:noFill/>
            <a:miter lim="800000"/>
            <a:headEnd/>
            <a:tailEnd/>
          </a:ln>
          <a:effectLst>
            <a:prstShdw prst="shdw17" dist="17961" dir="2700000">
              <a:srgbClr val="8E1D1D"/>
            </a:prstShdw>
          </a:effectLst>
        </p:spPr>
        <p:txBody>
          <a:bodyPr wrap="none" anchor="ctr"/>
          <a:lstStyle/>
          <a:p>
            <a:pPr eaLnBrk="1" hangingPunct="1"/>
            <a:endParaRPr lang="id-ID" altLang="en-US" sz="1000">
              <a:latin typeface="Copperplate Gothic Light" pitchFamily="34" charset="0"/>
            </a:endParaRPr>
          </a:p>
        </p:txBody>
      </p:sp>
      <p:sp>
        <p:nvSpPr>
          <p:cNvPr id="218143" name="Rectangle 31">
            <a:extLst>
              <a:ext uri="{FF2B5EF4-FFF2-40B4-BE49-F238E27FC236}">
                <a16:creationId xmlns:a16="http://schemas.microsoft.com/office/drawing/2014/main" id="{3F2A782E-3078-4CF3-A3EB-5DF6B2D5A7C7}"/>
              </a:ext>
            </a:extLst>
          </p:cNvPr>
          <p:cNvSpPr>
            <a:spLocks noChangeArrowheads="1"/>
          </p:cNvSpPr>
          <p:nvPr/>
        </p:nvSpPr>
        <p:spPr bwMode="auto">
          <a:xfrm>
            <a:off x="2065338" y="2720975"/>
            <a:ext cx="950912" cy="608013"/>
          </a:xfrm>
          <a:prstGeom prst="rect">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lgn="ctr" fontAlgn="auto">
              <a:spcBef>
                <a:spcPts val="0"/>
              </a:spcBef>
              <a:spcAft>
                <a:spcPts val="0"/>
              </a:spcAft>
              <a:defRPr/>
            </a:pPr>
            <a:r>
              <a:rPr lang="en-US" sz="800">
                <a:latin typeface="Copperplate Gothic Light" pitchFamily="34" charset="0"/>
              </a:rPr>
              <a:t>KONDISI</a:t>
            </a:r>
          </a:p>
          <a:p>
            <a:pPr algn="ctr" fontAlgn="auto">
              <a:spcBef>
                <a:spcPts val="0"/>
              </a:spcBef>
              <a:spcAft>
                <a:spcPts val="0"/>
              </a:spcAft>
              <a:defRPr/>
            </a:pPr>
            <a:r>
              <a:rPr lang="en-US" sz="800">
                <a:latin typeface="Copperplate Gothic Light" pitchFamily="34" charset="0"/>
              </a:rPr>
              <a:t>Atau</a:t>
            </a:r>
          </a:p>
          <a:p>
            <a:pPr algn="ctr" fontAlgn="auto">
              <a:spcBef>
                <a:spcPts val="0"/>
              </a:spcBef>
              <a:spcAft>
                <a:spcPts val="0"/>
              </a:spcAft>
              <a:defRPr/>
            </a:pPr>
            <a:r>
              <a:rPr lang="en-US" sz="800">
                <a:latin typeface="Copperplate Gothic Light" pitchFamily="34" charset="0"/>
              </a:rPr>
              <a:t>KEADAAN</a:t>
            </a:r>
          </a:p>
        </p:txBody>
      </p:sp>
      <p:sp>
        <p:nvSpPr>
          <p:cNvPr id="218144" name="AutoShape 32">
            <a:extLst>
              <a:ext uri="{FF2B5EF4-FFF2-40B4-BE49-F238E27FC236}">
                <a16:creationId xmlns:a16="http://schemas.microsoft.com/office/drawing/2014/main" id="{1117EBC0-DB8C-4FEB-84D6-62ECAF9B2C27}"/>
              </a:ext>
            </a:extLst>
          </p:cNvPr>
          <p:cNvSpPr>
            <a:spLocks noChangeArrowheads="1"/>
          </p:cNvSpPr>
          <p:nvPr/>
        </p:nvSpPr>
        <p:spPr bwMode="auto">
          <a:xfrm>
            <a:off x="2843213" y="2293938"/>
            <a:ext cx="538162" cy="1058862"/>
          </a:xfrm>
          <a:prstGeom prst="curvedLeftArrow">
            <a:avLst>
              <a:gd name="adj1" fmla="val 39351"/>
              <a:gd name="adj2" fmla="val 78702"/>
              <a:gd name="adj3" fmla="val 33333"/>
            </a:avLst>
          </a:prstGeom>
          <a:gradFill rotWithShape="1">
            <a:gsLst>
              <a:gs pos="0">
                <a:schemeClr val="accent2"/>
              </a:gs>
              <a:gs pos="100000">
                <a:srgbClr val="FFFFFF"/>
              </a:gs>
            </a:gsLst>
            <a:lin ang="5400000" scaled="1"/>
          </a:gradFill>
          <a:ln w="9525">
            <a:noFill/>
            <a:miter lim="800000"/>
            <a:headEnd/>
            <a:tailEnd/>
          </a:ln>
          <a:effectLst>
            <a:prstShdw prst="shdw17" dist="17961" dir="2700000">
              <a:schemeClr val="accent2">
                <a:gamma/>
                <a:shade val="60000"/>
                <a:invGamma/>
              </a:schemeClr>
            </a:prstShdw>
          </a:effectLst>
        </p:spPr>
        <p:txBody>
          <a:bodyPr wrap="none" anchor="ctr"/>
          <a:lstStyle/>
          <a:p>
            <a:pPr algn="ctr" fontAlgn="auto">
              <a:spcBef>
                <a:spcPts val="0"/>
              </a:spcBef>
              <a:spcAft>
                <a:spcPts val="0"/>
              </a:spcAft>
              <a:defRPr/>
            </a:pPr>
            <a:endParaRPr lang="en-US" sz="800">
              <a:latin typeface="+mn-lt"/>
            </a:endParaRPr>
          </a:p>
        </p:txBody>
      </p:sp>
      <p:sp>
        <p:nvSpPr>
          <p:cNvPr id="15369" name="Text Box 33"/>
          <p:cNvSpPr txBox="1">
            <a:spLocks noChangeArrowheads="1"/>
          </p:cNvSpPr>
          <p:nvPr/>
        </p:nvSpPr>
        <p:spPr bwMode="auto">
          <a:xfrm>
            <a:off x="1154113" y="2770188"/>
            <a:ext cx="458787" cy="458787"/>
          </a:xfrm>
          <a:prstGeom prst="rect">
            <a:avLst/>
          </a:prstGeom>
          <a:noFill/>
          <a:ln w="9525">
            <a:noFill/>
            <a:miter lim="800000"/>
            <a:headEnd/>
            <a:tailEnd/>
          </a:ln>
        </p:spPr>
        <p:txBody>
          <a:bodyPr wrap="none">
            <a:spAutoFit/>
          </a:bodyPr>
          <a:lstStyle/>
          <a:p>
            <a:pPr eaLnBrk="1" hangingPunct="1"/>
            <a:r>
              <a:rPr lang="en-US" altLang="en-US" sz="800">
                <a:solidFill>
                  <a:srgbClr val="ED3131"/>
                </a:solidFill>
                <a:latin typeface="Bazooka" pitchFamily="2" charset="0"/>
              </a:rPr>
              <a:t>USAHA</a:t>
            </a:r>
          </a:p>
          <a:p>
            <a:pPr eaLnBrk="1" hangingPunct="1"/>
            <a:r>
              <a:rPr lang="en-US" altLang="en-US" sz="800">
                <a:solidFill>
                  <a:srgbClr val="ED3131"/>
                </a:solidFill>
                <a:latin typeface="Bazooka" pitchFamily="2" charset="0"/>
              </a:rPr>
              <a:t> ATAU</a:t>
            </a:r>
          </a:p>
          <a:p>
            <a:pPr eaLnBrk="1" hangingPunct="1"/>
            <a:r>
              <a:rPr lang="en-US" altLang="en-US" sz="800">
                <a:solidFill>
                  <a:srgbClr val="ED3131"/>
                </a:solidFill>
                <a:latin typeface="Bazooka" pitchFamily="2" charset="0"/>
              </a:rPr>
              <a:t>UPAYA</a:t>
            </a:r>
          </a:p>
        </p:txBody>
      </p:sp>
      <p:sp>
        <p:nvSpPr>
          <p:cNvPr id="15370" name="Text Box 35"/>
          <p:cNvSpPr txBox="1">
            <a:spLocks noChangeArrowheads="1"/>
          </p:cNvSpPr>
          <p:nvPr/>
        </p:nvSpPr>
        <p:spPr bwMode="auto">
          <a:xfrm>
            <a:off x="2514600" y="762000"/>
            <a:ext cx="4800600" cy="1006475"/>
          </a:xfrm>
          <a:prstGeom prst="rect">
            <a:avLst/>
          </a:prstGeom>
          <a:noFill/>
          <a:ln w="9525">
            <a:noFill/>
            <a:miter lim="800000"/>
            <a:headEnd/>
            <a:tailEnd/>
          </a:ln>
        </p:spPr>
        <p:txBody>
          <a:bodyPr>
            <a:spAutoFit/>
          </a:bodyPr>
          <a:lstStyle/>
          <a:p>
            <a:pPr eaLnBrk="1" hangingPunct="1"/>
            <a:r>
              <a:rPr lang="en-US" altLang="en-US" sz="6000">
                <a:solidFill>
                  <a:srgbClr val="ED3131"/>
                </a:solidFill>
                <a:latin typeface="Copperplate Gothic Bold" pitchFamily="34" charset="0"/>
              </a:rPr>
              <a:t>ELICITING</a:t>
            </a:r>
          </a:p>
        </p:txBody>
      </p:sp>
      <p:sp>
        <p:nvSpPr>
          <p:cNvPr id="15371" name="Text Box 63"/>
          <p:cNvSpPr txBox="1">
            <a:spLocks noChangeArrowheads="1"/>
          </p:cNvSpPr>
          <p:nvPr/>
        </p:nvSpPr>
        <p:spPr bwMode="auto">
          <a:xfrm>
            <a:off x="-30163" y="7938"/>
            <a:ext cx="1895476" cy="411162"/>
          </a:xfrm>
          <a:prstGeom prst="rect">
            <a:avLst/>
          </a:prstGeom>
          <a:noFill/>
          <a:ln w="9525">
            <a:noFill/>
            <a:miter lim="800000"/>
            <a:headEnd/>
            <a:tailEnd/>
          </a:ln>
        </p:spPr>
        <p:txBody>
          <a:bodyPr wrap="none">
            <a:spAutoFit/>
          </a:bodyPr>
          <a:lstStyle/>
          <a:p>
            <a:pPr algn="ctr" eaLnBrk="1" hangingPunct="1"/>
            <a:r>
              <a:rPr lang="en-US" altLang="en-US" sz="1200">
                <a:solidFill>
                  <a:srgbClr val="FF0000"/>
                </a:solidFill>
                <a:latin typeface="Copperplate Gothic Light" pitchFamily="34" charset="0"/>
              </a:rPr>
              <a:t>PEMAHAMAN DASAR</a:t>
            </a:r>
          </a:p>
          <a:p>
            <a:pPr algn="ctr" eaLnBrk="1" hangingPunct="1"/>
            <a:r>
              <a:rPr lang="en-US" altLang="en-US" sz="900">
                <a:solidFill>
                  <a:srgbClr val="FF0000"/>
                </a:solidFill>
                <a:latin typeface="Copperplate Gothic Light" pitchFamily="34" charset="0"/>
              </a:rPr>
              <a:t>(PENGANTAR)</a:t>
            </a:r>
          </a:p>
        </p:txBody>
      </p:sp>
      <p:sp>
        <p:nvSpPr>
          <p:cNvPr id="15372" name="Rectangle 65"/>
          <p:cNvSpPr>
            <a:spLocks noChangeArrowheads="1"/>
          </p:cNvSpPr>
          <p:nvPr/>
        </p:nvSpPr>
        <p:spPr bwMode="auto">
          <a:xfrm>
            <a:off x="1524000" y="3298825"/>
            <a:ext cx="7239000" cy="3025775"/>
          </a:xfrm>
          <a:prstGeom prst="rect">
            <a:avLst/>
          </a:prstGeom>
          <a:noFill/>
          <a:ln w="9525">
            <a:noFill/>
            <a:miter lim="800000"/>
            <a:headEnd/>
            <a:tailEnd/>
          </a:ln>
        </p:spPr>
        <p:txBody>
          <a:bodyPr anchor="ctr">
            <a:spAutoFit/>
          </a:bodyPr>
          <a:lstStyle/>
          <a:p>
            <a:pPr marL="1035050" indent="-1035050" algn="just" eaLnBrk="1" hangingPunct="1">
              <a:tabLst>
                <a:tab pos="914400" algn="l"/>
                <a:tab pos="1828800" algn="l"/>
              </a:tabLst>
            </a:pPr>
            <a:r>
              <a:rPr lang="en-US" altLang="en-US" sz="1600" b="1" i="1">
                <a:solidFill>
                  <a:srgbClr val="FF0000"/>
                </a:solidFill>
                <a:latin typeface="Arial Black" pitchFamily="34" charset="0"/>
              </a:rPr>
              <a:t>Elicitor </a:t>
            </a:r>
            <a:r>
              <a:rPr lang="en-US" altLang="en-US" sz="1600" b="1" i="1">
                <a:latin typeface="Arial Black" pitchFamily="34" charset="0"/>
              </a:rPr>
              <a:t>,</a:t>
            </a:r>
            <a:r>
              <a:rPr lang="en-US" altLang="en-US" sz="1600">
                <a:latin typeface="Arial Black" pitchFamily="34" charset="0"/>
              </a:rPr>
              <a:t> adalah pelaku atau agen/ penyelidik yang melakukan     kegiatan eliciting.</a:t>
            </a:r>
          </a:p>
          <a:p>
            <a:pPr marL="1035050" indent="-1035050" algn="just" eaLnBrk="1" hangingPunct="1">
              <a:tabLst>
                <a:tab pos="914400" algn="l"/>
                <a:tab pos="1828800" algn="l"/>
              </a:tabLst>
            </a:pPr>
            <a:endParaRPr lang="en-US" altLang="en-US" sz="1600">
              <a:latin typeface="Arial Black" pitchFamily="34" charset="0"/>
            </a:endParaRPr>
          </a:p>
          <a:p>
            <a:pPr marL="1035050" indent="-1035050" algn="just" eaLnBrk="1" hangingPunct="1">
              <a:tabLst>
                <a:tab pos="914400" algn="l"/>
                <a:tab pos="1828800" algn="l"/>
              </a:tabLst>
            </a:pPr>
            <a:r>
              <a:rPr lang="en-US" altLang="en-US" sz="1600" b="1" i="1">
                <a:solidFill>
                  <a:srgbClr val="FF0000"/>
                </a:solidFill>
                <a:latin typeface="Arial Black" pitchFamily="34" charset="0"/>
              </a:rPr>
              <a:t>Eliciting</a:t>
            </a:r>
            <a:r>
              <a:rPr lang="en-US" altLang="en-US" sz="1600" b="1" i="1">
                <a:latin typeface="Arial Black" pitchFamily="34" charset="0"/>
              </a:rPr>
              <a:t>,</a:t>
            </a:r>
            <a:r>
              <a:rPr lang="en-US" altLang="en-US" sz="1600">
                <a:latin typeface="Arial Black" pitchFamily="34" charset="0"/>
              </a:rPr>
              <a:t> adalah aktivitas yang dilakukan seorang Elicitor yang   didalam pelaksanaannya melalui 3(tiga) tahapan   yaitu Tahap Kontak Eliciting, Tahap Eksploratif Eliciting dan Tahap Produktif Eliciting.</a:t>
            </a:r>
          </a:p>
          <a:p>
            <a:pPr marL="1035050" indent="-1035050" algn="just" eaLnBrk="1" hangingPunct="1">
              <a:tabLst>
                <a:tab pos="914400" algn="l"/>
                <a:tab pos="1828800" algn="l"/>
              </a:tabLst>
            </a:pPr>
            <a:endParaRPr lang="en-US" altLang="en-US" sz="1600">
              <a:latin typeface="Arial Black" pitchFamily="34" charset="0"/>
            </a:endParaRPr>
          </a:p>
          <a:p>
            <a:pPr marL="1035050" indent="-1035050" algn="just" eaLnBrk="1" hangingPunct="1">
              <a:tabLst>
                <a:tab pos="914400" algn="l"/>
                <a:tab pos="1828800" algn="l"/>
              </a:tabLst>
            </a:pPr>
            <a:r>
              <a:rPr lang="en-US" altLang="en-US" sz="1600" b="1" i="1">
                <a:solidFill>
                  <a:srgbClr val="FF0000"/>
                </a:solidFill>
                <a:latin typeface="Arial Black" pitchFamily="34" charset="0"/>
              </a:rPr>
              <a:t>Elisitasi,</a:t>
            </a:r>
            <a:r>
              <a:rPr lang="en-US" altLang="en-US" sz="1600">
                <a:latin typeface="Arial Black" pitchFamily="34" charset="0"/>
              </a:rPr>
              <a:t> mengacu kepada terciptanya situasi dan kondisi yang mendukung suksesnya pelaksanaan eliciting antara lain keakraban dan kepercayaan sumber informasi terhadap Elicitor.</a:t>
            </a:r>
          </a:p>
        </p:txBody>
      </p:sp>
      <p:sp>
        <p:nvSpPr>
          <p:cNvPr id="15373" name="Rectangle 66"/>
          <p:cNvSpPr>
            <a:spLocks noChangeArrowheads="1"/>
          </p:cNvSpPr>
          <p:nvPr/>
        </p:nvSpPr>
        <p:spPr bwMode="auto">
          <a:xfrm>
            <a:off x="1371600" y="1524000"/>
            <a:ext cx="6172200" cy="366713"/>
          </a:xfrm>
          <a:prstGeom prst="rect">
            <a:avLst/>
          </a:prstGeom>
          <a:noFill/>
          <a:ln w="9525">
            <a:noFill/>
            <a:miter lim="800000"/>
            <a:headEnd/>
            <a:tailEnd/>
          </a:ln>
        </p:spPr>
        <p:txBody>
          <a:bodyPr>
            <a:spAutoFit/>
          </a:bodyPr>
          <a:lstStyle/>
          <a:p>
            <a:pPr eaLnBrk="1" hangingPunct="1"/>
            <a:r>
              <a:rPr lang="en-US" altLang="en-US">
                <a:latin typeface="Arial Black" pitchFamily="34" charset="0"/>
              </a:rPr>
              <a:t>3(tiga) unsur penting antara lain :</a:t>
            </a:r>
          </a:p>
        </p:txBody>
      </p:sp>
    </p:spTree>
  </p:cSld>
  <p:clrMapOvr>
    <a:masterClrMapping/>
  </p:clrMapOvr>
  <p:transition spd="slow">
    <p:pull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BD10358_"/>
          <p:cNvPicPr>
            <a:picLocks noChangeAspect="1" noChangeArrowheads="1"/>
          </p:cNvPicPr>
          <p:nvPr/>
        </p:nvPicPr>
        <p:blipFill>
          <a:blip r:embed="rId2"/>
          <a:srcRect/>
          <a:stretch>
            <a:fillRect/>
          </a:stretch>
        </p:blipFill>
        <p:spPr bwMode="auto">
          <a:xfrm>
            <a:off x="838200" y="1371600"/>
            <a:ext cx="7277100" cy="733425"/>
          </a:xfrm>
          <a:prstGeom prst="rect">
            <a:avLst/>
          </a:prstGeom>
          <a:noFill/>
          <a:ln w="9525">
            <a:noFill/>
            <a:miter lim="800000"/>
            <a:headEnd/>
            <a:tailEnd/>
          </a:ln>
        </p:spPr>
      </p:pic>
      <p:sp>
        <p:nvSpPr>
          <p:cNvPr id="16387" name="Text Box 36"/>
          <p:cNvSpPr txBox="1">
            <a:spLocks noChangeArrowheads="1"/>
          </p:cNvSpPr>
          <p:nvPr/>
        </p:nvSpPr>
        <p:spPr bwMode="auto">
          <a:xfrm>
            <a:off x="2514600" y="762000"/>
            <a:ext cx="4800600" cy="1006475"/>
          </a:xfrm>
          <a:prstGeom prst="rect">
            <a:avLst/>
          </a:prstGeom>
          <a:noFill/>
          <a:ln w="9525">
            <a:noFill/>
            <a:miter lim="800000"/>
            <a:headEnd/>
            <a:tailEnd/>
          </a:ln>
        </p:spPr>
        <p:txBody>
          <a:bodyPr>
            <a:spAutoFit/>
          </a:bodyPr>
          <a:lstStyle/>
          <a:p>
            <a:pPr eaLnBrk="1" hangingPunct="1"/>
            <a:r>
              <a:rPr lang="en-US" altLang="en-US" sz="6000">
                <a:solidFill>
                  <a:srgbClr val="ED3131"/>
                </a:solidFill>
                <a:latin typeface="Copperplate Gothic Bold" pitchFamily="34" charset="0"/>
              </a:rPr>
              <a:t>ELICITING</a:t>
            </a:r>
          </a:p>
        </p:txBody>
      </p:sp>
      <p:sp>
        <p:nvSpPr>
          <p:cNvPr id="16388" name="AutoShape 67"/>
          <p:cNvSpPr>
            <a:spLocks noChangeArrowheads="1"/>
          </p:cNvSpPr>
          <p:nvPr/>
        </p:nvSpPr>
        <p:spPr bwMode="auto">
          <a:xfrm flipV="1">
            <a:off x="3976688" y="3581400"/>
            <a:ext cx="3452812" cy="304800"/>
          </a:xfrm>
          <a:custGeom>
            <a:avLst/>
            <a:gdLst>
              <a:gd name="T0" fmla="*/ 2147483646 w 21600"/>
              <a:gd name="T1" fmla="*/ 0 h 21600"/>
              <a:gd name="T2" fmla="*/ 2147483646 w 21600"/>
              <a:gd name="T3" fmla="*/ 2147483646 h 21600"/>
              <a:gd name="T4" fmla="*/ 0 w 21600"/>
              <a:gd name="T5" fmla="*/ 2147483646 h 21600"/>
              <a:gd name="T6" fmla="*/ 2147483646 w 21600"/>
              <a:gd name="T7" fmla="*/ 2147483646 h 21600"/>
              <a:gd name="T8" fmla="*/ 2147483646 w 21600"/>
              <a:gd name="T9" fmla="*/ 2147483646 h 21600"/>
              <a:gd name="T10" fmla="*/ 2147483646 w 21600"/>
              <a:gd name="T11" fmla="*/ 2147483646 h 21600"/>
              <a:gd name="T12" fmla="*/ 17694720 60000 65536"/>
              <a:gd name="T13" fmla="*/ 11796480 60000 65536"/>
              <a:gd name="T14" fmla="*/ 11796480 60000 65536"/>
              <a:gd name="T15" fmla="*/ 5898240 60000 65536"/>
              <a:gd name="T16" fmla="*/ 0 60000 65536"/>
              <a:gd name="T17" fmla="*/ 0 60000 65536"/>
              <a:gd name="T18" fmla="*/ 0 w 21600"/>
              <a:gd name="T19" fmla="*/ 14400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lnTo>
                  <a:pt x="15429" y="0"/>
                </a:lnTo>
                <a:close/>
              </a:path>
            </a:pathLst>
          </a:custGeom>
          <a:noFill/>
          <a:ln w="38100" cmpd="dbl">
            <a:solidFill>
              <a:srgbClr val="008000"/>
            </a:solidFill>
            <a:miter lim="800000"/>
            <a:headEnd/>
            <a:tailEnd/>
          </a:ln>
        </p:spPr>
        <p:txBody>
          <a:bodyPr wrap="none" anchor="ctr"/>
          <a:lstStyle/>
          <a:p>
            <a:endParaRPr lang="en-US"/>
          </a:p>
        </p:txBody>
      </p:sp>
      <p:sp>
        <p:nvSpPr>
          <p:cNvPr id="16389" name="WordArt 68"/>
          <p:cNvSpPr>
            <a:spLocks noChangeArrowheads="1" noChangeShapeType="1" noTextEdit="1"/>
          </p:cNvSpPr>
          <p:nvPr/>
        </p:nvSpPr>
        <p:spPr bwMode="auto">
          <a:xfrm>
            <a:off x="4800600" y="3124200"/>
            <a:ext cx="2895600" cy="304800"/>
          </a:xfrm>
          <a:prstGeom prst="rect">
            <a:avLst/>
          </a:prstGeom>
        </p:spPr>
        <p:txBody>
          <a:bodyPr wrap="none" fromWordArt="1">
            <a:prstTxWarp prst="textPlain">
              <a:avLst>
                <a:gd name="adj" fmla="val 50000"/>
              </a:avLst>
            </a:prstTxWarp>
          </a:bodyPr>
          <a:lstStyle/>
          <a:p>
            <a:pPr algn="ctr"/>
            <a:r>
              <a:rPr lang="en-US" kern="10">
                <a:ln w="9525">
                  <a:solidFill>
                    <a:srgbClr val="000000"/>
                  </a:solidFill>
                  <a:round/>
                  <a:headEnd/>
                  <a:tailEnd/>
                </a:ln>
                <a:solidFill>
                  <a:srgbClr val="FFFFFF"/>
                </a:solidFill>
                <a:latin typeface="Arial Black"/>
              </a:rPr>
              <a:t>3(TIGA)TAHAP PROSES ELICITING</a:t>
            </a:r>
          </a:p>
        </p:txBody>
      </p:sp>
      <p:sp>
        <p:nvSpPr>
          <p:cNvPr id="16390" name="Rectangle 69"/>
          <p:cNvSpPr>
            <a:spLocks noChangeArrowheads="1"/>
          </p:cNvSpPr>
          <p:nvPr/>
        </p:nvSpPr>
        <p:spPr bwMode="auto">
          <a:xfrm>
            <a:off x="5800725" y="4572000"/>
            <a:ext cx="1447800" cy="457200"/>
          </a:xfrm>
          <a:prstGeom prst="rect">
            <a:avLst/>
          </a:prstGeom>
          <a:solidFill>
            <a:srgbClr val="008000"/>
          </a:solidFill>
          <a:ln w="9525">
            <a:noFill/>
            <a:miter lim="800000"/>
            <a:headEnd/>
            <a:tailEnd/>
          </a:ln>
          <a:effectLst>
            <a:prstShdw prst="shdw17" dist="17961" dir="2700000">
              <a:srgbClr val="004D00"/>
            </a:prstShdw>
          </a:effectLst>
        </p:spPr>
        <p:txBody>
          <a:bodyPr wrap="none" anchor="ctr"/>
          <a:lstStyle/>
          <a:p>
            <a:pPr eaLnBrk="1" hangingPunct="1"/>
            <a:endParaRPr lang="id-ID" altLang="en-US" sz="1000">
              <a:latin typeface="Copperplate Gothic Light" pitchFamily="34" charset="0"/>
            </a:endParaRPr>
          </a:p>
        </p:txBody>
      </p:sp>
      <p:sp>
        <p:nvSpPr>
          <p:cNvPr id="16391" name="Rectangle 70"/>
          <p:cNvSpPr>
            <a:spLocks noChangeArrowheads="1"/>
          </p:cNvSpPr>
          <p:nvPr/>
        </p:nvSpPr>
        <p:spPr bwMode="auto">
          <a:xfrm>
            <a:off x="7400925" y="4572000"/>
            <a:ext cx="1447800" cy="457200"/>
          </a:xfrm>
          <a:prstGeom prst="rect">
            <a:avLst/>
          </a:prstGeom>
          <a:solidFill>
            <a:srgbClr val="FFCF01"/>
          </a:solidFill>
          <a:ln w="9525">
            <a:solidFill>
              <a:srgbClr val="FFCF01"/>
            </a:solidFill>
            <a:miter lim="800000"/>
            <a:headEnd/>
            <a:tailEnd/>
          </a:ln>
          <a:effectLst>
            <a:prstShdw prst="shdw17" dist="17961" dir="2700000">
              <a:srgbClr val="997C01"/>
            </a:prstShdw>
          </a:effectLst>
        </p:spPr>
        <p:txBody>
          <a:bodyPr wrap="none" anchor="ctr"/>
          <a:lstStyle/>
          <a:p>
            <a:pPr eaLnBrk="1" hangingPunct="1"/>
            <a:endParaRPr lang="id-ID" altLang="en-US" sz="1000">
              <a:latin typeface="Copperplate Gothic Light" pitchFamily="34" charset="0"/>
            </a:endParaRPr>
          </a:p>
        </p:txBody>
      </p:sp>
      <p:sp>
        <p:nvSpPr>
          <p:cNvPr id="16392" name="Rectangle 71"/>
          <p:cNvSpPr>
            <a:spLocks noChangeArrowheads="1"/>
          </p:cNvSpPr>
          <p:nvPr/>
        </p:nvSpPr>
        <p:spPr bwMode="auto">
          <a:xfrm>
            <a:off x="4200525" y="4572000"/>
            <a:ext cx="1447800" cy="457200"/>
          </a:xfrm>
          <a:prstGeom prst="rect">
            <a:avLst/>
          </a:prstGeom>
          <a:solidFill>
            <a:srgbClr val="FF0000"/>
          </a:solidFill>
          <a:ln w="9525">
            <a:noFill/>
            <a:miter lim="800000"/>
            <a:headEnd/>
            <a:tailEnd/>
          </a:ln>
          <a:effectLst>
            <a:prstShdw prst="shdw17" dist="17961" dir="2700000">
              <a:srgbClr val="990000"/>
            </a:prstShdw>
          </a:effectLst>
        </p:spPr>
        <p:txBody>
          <a:bodyPr wrap="none" anchor="ctr"/>
          <a:lstStyle/>
          <a:p>
            <a:pPr eaLnBrk="1" hangingPunct="1"/>
            <a:endParaRPr lang="id-ID" altLang="en-US" sz="1000">
              <a:latin typeface="Copperplate Gothic Light" pitchFamily="34" charset="0"/>
            </a:endParaRPr>
          </a:p>
        </p:txBody>
      </p:sp>
      <p:cxnSp>
        <p:nvCxnSpPr>
          <p:cNvPr id="16393" name="AutoShape 72"/>
          <p:cNvCxnSpPr>
            <a:cxnSpLocks noChangeShapeType="1"/>
            <a:stCxn id="16388" idx="0"/>
            <a:endCxn id="16392" idx="0"/>
          </p:cNvCxnSpPr>
          <p:nvPr/>
        </p:nvCxnSpPr>
        <p:spPr bwMode="auto">
          <a:xfrm rot="5400000">
            <a:off x="5349875" y="3479800"/>
            <a:ext cx="666750" cy="1517650"/>
          </a:xfrm>
          <a:prstGeom prst="bentConnector3">
            <a:avLst>
              <a:gd name="adj1" fmla="val 48569"/>
            </a:avLst>
          </a:prstGeom>
          <a:noFill/>
          <a:ln w="38100">
            <a:solidFill>
              <a:srgbClr val="FF0000"/>
            </a:solidFill>
            <a:miter lim="800000"/>
            <a:headEnd/>
            <a:tailEnd type="triangle" w="med" len="med"/>
          </a:ln>
        </p:spPr>
      </p:cxnSp>
      <p:cxnSp>
        <p:nvCxnSpPr>
          <p:cNvPr id="16394" name="AutoShape 73"/>
          <p:cNvCxnSpPr>
            <a:cxnSpLocks noChangeShapeType="1"/>
            <a:stCxn id="16388" idx="0"/>
            <a:endCxn id="16391" idx="0"/>
          </p:cNvCxnSpPr>
          <p:nvPr/>
        </p:nvCxnSpPr>
        <p:spPr bwMode="auto">
          <a:xfrm rot="16200000" flipH="1">
            <a:off x="6950075" y="3397250"/>
            <a:ext cx="666750" cy="1682750"/>
          </a:xfrm>
          <a:prstGeom prst="bentConnector3">
            <a:avLst>
              <a:gd name="adj1" fmla="val 48569"/>
            </a:avLst>
          </a:prstGeom>
          <a:noFill/>
          <a:ln w="38100">
            <a:solidFill>
              <a:srgbClr val="FFCF01"/>
            </a:solidFill>
            <a:miter lim="800000"/>
            <a:headEnd/>
            <a:tailEnd type="triangle" w="med" len="med"/>
          </a:ln>
        </p:spPr>
      </p:cxnSp>
      <p:cxnSp>
        <p:nvCxnSpPr>
          <p:cNvPr id="16395" name="AutoShape 74"/>
          <p:cNvCxnSpPr>
            <a:cxnSpLocks noChangeShapeType="1"/>
            <a:stCxn id="16388" idx="0"/>
            <a:endCxn id="16390" idx="0"/>
          </p:cNvCxnSpPr>
          <p:nvPr/>
        </p:nvCxnSpPr>
        <p:spPr bwMode="auto">
          <a:xfrm rot="16200000" flipH="1">
            <a:off x="6149975" y="4197350"/>
            <a:ext cx="666750" cy="82550"/>
          </a:xfrm>
          <a:prstGeom prst="bentConnector3">
            <a:avLst>
              <a:gd name="adj1" fmla="val 48569"/>
            </a:avLst>
          </a:prstGeom>
          <a:noFill/>
          <a:ln w="38100">
            <a:solidFill>
              <a:srgbClr val="008000"/>
            </a:solidFill>
            <a:miter lim="800000"/>
            <a:headEnd/>
            <a:tailEnd type="triangle" w="med" len="med"/>
          </a:ln>
        </p:spPr>
      </p:cxnSp>
      <p:sp>
        <p:nvSpPr>
          <p:cNvPr id="16396" name="WordArt 75"/>
          <p:cNvSpPr>
            <a:spLocks noChangeArrowheads="1" noChangeShapeType="1" noTextEdit="1"/>
          </p:cNvSpPr>
          <p:nvPr/>
        </p:nvSpPr>
        <p:spPr bwMode="auto">
          <a:xfrm>
            <a:off x="5943600" y="4648200"/>
            <a:ext cx="1222375" cy="276225"/>
          </a:xfrm>
          <a:prstGeom prst="rect">
            <a:avLst/>
          </a:prstGeom>
        </p:spPr>
        <p:txBody>
          <a:bodyPr wrap="none" fromWordArt="1">
            <a:prstTxWarp prst="textPlain">
              <a:avLst>
                <a:gd name="adj" fmla="val 50000"/>
              </a:avLst>
            </a:prstTxWarp>
          </a:bodyPr>
          <a:lstStyle/>
          <a:p>
            <a:pPr algn="ctr"/>
            <a:r>
              <a:rPr lang="en-US" kern="10">
                <a:ln w="9525">
                  <a:solidFill>
                    <a:srgbClr val="000000"/>
                  </a:solidFill>
                  <a:round/>
                  <a:headEnd/>
                  <a:tailEnd/>
                </a:ln>
                <a:solidFill>
                  <a:srgbClr val="FFFFFF"/>
                </a:solidFill>
                <a:latin typeface="Arial Black"/>
              </a:rPr>
              <a:t>KONTAK</a:t>
            </a:r>
          </a:p>
        </p:txBody>
      </p:sp>
      <p:sp>
        <p:nvSpPr>
          <p:cNvPr id="16397" name="WordArt 76"/>
          <p:cNvSpPr>
            <a:spLocks noChangeArrowheads="1" noChangeShapeType="1" noTextEdit="1"/>
          </p:cNvSpPr>
          <p:nvPr/>
        </p:nvSpPr>
        <p:spPr bwMode="auto">
          <a:xfrm>
            <a:off x="4343400" y="4635500"/>
            <a:ext cx="1222375" cy="276225"/>
          </a:xfrm>
          <a:prstGeom prst="rect">
            <a:avLst/>
          </a:prstGeom>
        </p:spPr>
        <p:txBody>
          <a:bodyPr wrap="none" fromWordArt="1">
            <a:prstTxWarp prst="textPlain">
              <a:avLst>
                <a:gd name="adj" fmla="val 50000"/>
              </a:avLst>
            </a:prstTxWarp>
          </a:bodyPr>
          <a:lstStyle/>
          <a:p>
            <a:pPr algn="ctr"/>
            <a:r>
              <a:rPr lang="en-US" kern="10">
                <a:ln w="9525">
                  <a:solidFill>
                    <a:srgbClr val="000000"/>
                  </a:solidFill>
                  <a:round/>
                  <a:headEnd/>
                  <a:tailEnd/>
                </a:ln>
                <a:solidFill>
                  <a:srgbClr val="FFFFFF"/>
                </a:solidFill>
                <a:latin typeface="Arial Black"/>
              </a:rPr>
              <a:t>EKSPLORATIF</a:t>
            </a:r>
          </a:p>
        </p:txBody>
      </p:sp>
      <p:sp>
        <p:nvSpPr>
          <p:cNvPr id="16398" name="WordArt 77"/>
          <p:cNvSpPr>
            <a:spLocks noChangeArrowheads="1" noChangeShapeType="1" noTextEdit="1"/>
          </p:cNvSpPr>
          <p:nvPr/>
        </p:nvSpPr>
        <p:spPr bwMode="auto">
          <a:xfrm>
            <a:off x="7540625" y="4664075"/>
            <a:ext cx="1222375" cy="276225"/>
          </a:xfrm>
          <a:prstGeom prst="rect">
            <a:avLst/>
          </a:prstGeom>
        </p:spPr>
        <p:txBody>
          <a:bodyPr wrap="none" fromWordArt="1">
            <a:prstTxWarp prst="textPlain">
              <a:avLst>
                <a:gd name="adj" fmla="val 50000"/>
              </a:avLst>
            </a:prstTxWarp>
          </a:bodyPr>
          <a:lstStyle/>
          <a:p>
            <a:pPr algn="ctr"/>
            <a:r>
              <a:rPr lang="en-US" kern="10">
                <a:ln w="9525">
                  <a:solidFill>
                    <a:srgbClr val="000000"/>
                  </a:solidFill>
                  <a:round/>
                  <a:headEnd/>
                  <a:tailEnd/>
                </a:ln>
                <a:solidFill>
                  <a:srgbClr val="FFFFFF"/>
                </a:solidFill>
                <a:latin typeface="Arial Black"/>
              </a:rPr>
              <a:t>PRODUKTIF</a:t>
            </a:r>
          </a:p>
        </p:txBody>
      </p:sp>
      <p:sp>
        <p:nvSpPr>
          <p:cNvPr id="16399" name="Oval 78"/>
          <p:cNvSpPr>
            <a:spLocks noChangeArrowheads="1"/>
          </p:cNvSpPr>
          <p:nvPr/>
        </p:nvSpPr>
        <p:spPr bwMode="auto">
          <a:xfrm>
            <a:off x="6629400" y="5486400"/>
            <a:ext cx="1371600" cy="838200"/>
          </a:xfrm>
          <a:prstGeom prst="ellipse">
            <a:avLst/>
          </a:prstGeom>
          <a:solidFill>
            <a:srgbClr val="FF66FF"/>
          </a:solidFill>
          <a:ln w="9525">
            <a:noFill/>
            <a:round/>
            <a:headEnd/>
            <a:tailEnd/>
          </a:ln>
          <a:effectLst>
            <a:prstShdw prst="shdw17" dist="17961" dir="13500000">
              <a:srgbClr val="993D99"/>
            </a:prstShdw>
          </a:effectLst>
        </p:spPr>
        <p:txBody>
          <a:bodyPr wrap="none" anchor="ctr"/>
          <a:lstStyle/>
          <a:p>
            <a:pPr eaLnBrk="1" hangingPunct="1"/>
            <a:endParaRPr lang="id-ID" altLang="en-US" sz="1000">
              <a:latin typeface="Copperplate Gothic Light" pitchFamily="34" charset="0"/>
            </a:endParaRPr>
          </a:p>
        </p:txBody>
      </p:sp>
      <p:sp>
        <p:nvSpPr>
          <p:cNvPr id="301135" name="Line 79">
            <a:extLst>
              <a:ext uri="{FF2B5EF4-FFF2-40B4-BE49-F238E27FC236}">
                <a16:creationId xmlns:a16="http://schemas.microsoft.com/office/drawing/2014/main" id="{2B3BEC83-340D-4E3A-BA92-1AF4D97CB554}"/>
              </a:ext>
            </a:extLst>
          </p:cNvPr>
          <p:cNvSpPr>
            <a:spLocks noChangeShapeType="1"/>
          </p:cNvSpPr>
          <p:nvPr/>
        </p:nvSpPr>
        <p:spPr bwMode="auto">
          <a:xfrm flipH="1">
            <a:off x="7620000" y="5029200"/>
            <a:ext cx="457200" cy="45720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fontAlgn="auto">
              <a:spcBef>
                <a:spcPts val="0"/>
              </a:spcBef>
              <a:spcAft>
                <a:spcPts val="0"/>
              </a:spcAft>
              <a:defRPr/>
            </a:pPr>
            <a:endParaRPr lang="en-US" sz="1000">
              <a:latin typeface="Copperplate Gothic Light" pitchFamily="34" charset="0"/>
            </a:endParaRPr>
          </a:p>
        </p:txBody>
      </p:sp>
      <p:sp>
        <p:nvSpPr>
          <p:cNvPr id="16401" name="Line 80"/>
          <p:cNvSpPr>
            <a:spLocks noChangeShapeType="1"/>
          </p:cNvSpPr>
          <p:nvPr/>
        </p:nvSpPr>
        <p:spPr bwMode="auto">
          <a:xfrm>
            <a:off x="6477000" y="5029200"/>
            <a:ext cx="457200" cy="457200"/>
          </a:xfrm>
          <a:prstGeom prst="line">
            <a:avLst/>
          </a:prstGeom>
          <a:noFill/>
          <a:ln w="57150">
            <a:solidFill>
              <a:srgbClr val="008000"/>
            </a:solidFill>
            <a:round/>
            <a:headEnd/>
            <a:tailEnd type="triangle" w="med" len="med"/>
          </a:ln>
          <a:effectLst>
            <a:prstShdw prst="shdw17" dist="17961" dir="2700000">
              <a:srgbClr val="004D00"/>
            </a:prstShdw>
          </a:effectLst>
        </p:spPr>
        <p:txBody>
          <a:bodyPr/>
          <a:lstStyle/>
          <a:p>
            <a:endParaRPr lang="en-US"/>
          </a:p>
        </p:txBody>
      </p:sp>
      <p:sp>
        <p:nvSpPr>
          <p:cNvPr id="16402" name="WordArt 81"/>
          <p:cNvSpPr>
            <a:spLocks noChangeArrowheads="1" noChangeShapeType="1" noTextEdit="1"/>
          </p:cNvSpPr>
          <p:nvPr/>
        </p:nvSpPr>
        <p:spPr bwMode="auto">
          <a:xfrm>
            <a:off x="6702425" y="5743575"/>
            <a:ext cx="1222375" cy="276225"/>
          </a:xfrm>
          <a:prstGeom prst="rect">
            <a:avLst/>
          </a:prstGeom>
        </p:spPr>
        <p:txBody>
          <a:bodyPr wrap="none" fromWordArt="1">
            <a:prstTxWarp prst="textPlain">
              <a:avLst>
                <a:gd name="adj" fmla="val 50000"/>
              </a:avLst>
            </a:prstTxWarp>
          </a:bodyPr>
          <a:lstStyle/>
          <a:p>
            <a:pPr algn="ctr"/>
            <a:r>
              <a:rPr lang="en-US" kern="10">
                <a:ln w="9525">
                  <a:solidFill>
                    <a:srgbClr val="000000"/>
                  </a:solidFill>
                  <a:round/>
                  <a:headEnd/>
                  <a:tailEnd/>
                </a:ln>
                <a:solidFill>
                  <a:srgbClr val="FFFFFF"/>
                </a:solidFill>
                <a:latin typeface="Arial Black"/>
              </a:rPr>
              <a:t>INFO</a:t>
            </a:r>
          </a:p>
          <a:p>
            <a:pPr algn="ctr"/>
            <a:r>
              <a:rPr lang="en-US" kern="10">
                <a:ln w="9525">
                  <a:solidFill>
                    <a:srgbClr val="000000"/>
                  </a:solidFill>
                  <a:round/>
                  <a:headEnd/>
                  <a:tailEnd/>
                </a:ln>
                <a:solidFill>
                  <a:srgbClr val="FFFFFF"/>
                </a:solidFill>
                <a:latin typeface="Arial Black"/>
              </a:rPr>
              <a:t>BAKET</a:t>
            </a:r>
          </a:p>
        </p:txBody>
      </p:sp>
      <p:grpSp>
        <p:nvGrpSpPr>
          <p:cNvPr id="2" name="Group 85"/>
          <p:cNvGrpSpPr>
            <a:grpSpLocks/>
          </p:cNvGrpSpPr>
          <p:nvPr/>
        </p:nvGrpSpPr>
        <p:grpSpPr bwMode="auto">
          <a:xfrm>
            <a:off x="381000" y="2071688"/>
            <a:ext cx="3581400" cy="3719512"/>
            <a:chOff x="240" y="1056"/>
            <a:chExt cx="2256" cy="2343"/>
          </a:xfrm>
        </p:grpSpPr>
        <p:grpSp>
          <p:nvGrpSpPr>
            <p:cNvPr id="3" name="Group 65"/>
            <p:cNvGrpSpPr>
              <a:grpSpLocks/>
            </p:cNvGrpSpPr>
            <p:nvPr/>
          </p:nvGrpSpPr>
          <p:grpSpPr bwMode="auto">
            <a:xfrm>
              <a:off x="240" y="1056"/>
              <a:ext cx="1807" cy="949"/>
              <a:chOff x="240" y="1056"/>
              <a:chExt cx="1807" cy="949"/>
            </a:xfrm>
          </p:grpSpPr>
          <p:sp>
            <p:nvSpPr>
              <p:cNvPr id="16411" name="AutoShape 2"/>
              <p:cNvSpPr>
                <a:spLocks noChangeArrowheads="1"/>
              </p:cNvSpPr>
              <p:nvPr/>
            </p:nvSpPr>
            <p:spPr bwMode="auto">
              <a:xfrm flipV="1">
                <a:off x="1636" y="1516"/>
                <a:ext cx="411" cy="28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17694720 60000 65536"/>
                  <a:gd name="T13" fmla="*/ 11796480 60000 65536"/>
                  <a:gd name="T14" fmla="*/ 11796480 60000 65536"/>
                  <a:gd name="T15" fmla="*/ 5898240 60000 65536"/>
                  <a:gd name="T16" fmla="*/ 0 60000 65536"/>
                  <a:gd name="T17" fmla="*/ 0 60000 65536"/>
                  <a:gd name="T18" fmla="*/ 0 w 21600"/>
                  <a:gd name="T19" fmla="*/ 14400 h 21600"/>
                  <a:gd name="T20" fmla="*/ 18499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lnTo>
                      <a:pt x="15429" y="0"/>
                    </a:lnTo>
                    <a:close/>
                  </a:path>
                </a:pathLst>
              </a:custGeom>
              <a:gradFill rotWithShape="1">
                <a:gsLst>
                  <a:gs pos="0">
                    <a:srgbClr val="FFFFFF"/>
                  </a:gs>
                  <a:gs pos="100000">
                    <a:srgbClr val="9966FF"/>
                  </a:gs>
                </a:gsLst>
                <a:lin ang="0" scaled="1"/>
              </a:gradFill>
              <a:ln w="9525">
                <a:noFill/>
                <a:miter lim="800000"/>
                <a:headEnd/>
                <a:tailEnd/>
              </a:ln>
              <a:effectLst>
                <a:prstShdw prst="shdw17" dist="17961" dir="13500000">
                  <a:srgbClr val="5C3D99"/>
                </a:prstShdw>
              </a:effectLst>
            </p:spPr>
            <p:txBody>
              <a:bodyPr wrap="none" anchor="ctr"/>
              <a:lstStyle/>
              <a:p>
                <a:endParaRPr lang="en-US"/>
              </a:p>
            </p:txBody>
          </p:sp>
          <p:sp>
            <p:nvSpPr>
              <p:cNvPr id="16412" name="Oval 4"/>
              <p:cNvSpPr>
                <a:spLocks noChangeArrowheads="1"/>
              </p:cNvSpPr>
              <p:nvPr/>
            </p:nvSpPr>
            <p:spPr bwMode="auto">
              <a:xfrm>
                <a:off x="240" y="1056"/>
                <a:ext cx="1441" cy="949"/>
              </a:xfrm>
              <a:prstGeom prst="ellipse">
                <a:avLst/>
              </a:prstGeom>
              <a:solidFill>
                <a:srgbClr val="9966FF"/>
              </a:solidFill>
              <a:ln w="9525">
                <a:noFill/>
                <a:round/>
                <a:headEnd/>
                <a:tailEnd/>
              </a:ln>
              <a:effectLst>
                <a:prstShdw prst="shdw17" dist="17961" dir="13500000">
                  <a:srgbClr val="5C3D99"/>
                </a:prstShdw>
              </a:effectLst>
            </p:spPr>
            <p:txBody>
              <a:bodyPr wrap="none" anchor="ctr"/>
              <a:lstStyle/>
              <a:p>
                <a:pPr eaLnBrk="1" hangingPunct="1"/>
                <a:endParaRPr lang="id-ID" altLang="en-US" sz="1000">
                  <a:latin typeface="Copperplate Gothic Light" pitchFamily="34" charset="0"/>
                </a:endParaRPr>
              </a:p>
            </p:txBody>
          </p:sp>
          <p:sp>
            <p:nvSpPr>
              <p:cNvPr id="16413" name="AutoShape 29"/>
              <p:cNvSpPr>
                <a:spLocks noChangeArrowheads="1"/>
              </p:cNvSpPr>
              <p:nvPr/>
            </p:nvSpPr>
            <p:spPr bwMode="auto">
              <a:xfrm flipH="1">
                <a:off x="691" y="1200"/>
                <a:ext cx="583" cy="98"/>
              </a:xfrm>
              <a:prstGeom prst="homePlate">
                <a:avLst>
                  <a:gd name="adj" fmla="val 148724"/>
                </a:avLst>
              </a:prstGeom>
              <a:solidFill>
                <a:srgbClr val="EAD2B4"/>
              </a:solidFill>
              <a:ln w="9525">
                <a:noFill/>
                <a:miter lim="800000"/>
                <a:headEnd/>
                <a:tailEnd/>
              </a:ln>
              <a:effectLst>
                <a:prstShdw prst="shdw17" dist="17961" dir="2700000">
                  <a:srgbClr val="8C7E6C"/>
                </a:prstShdw>
              </a:effectLst>
            </p:spPr>
            <p:txBody>
              <a:bodyPr wrap="none" anchor="ctr"/>
              <a:lstStyle/>
              <a:p>
                <a:pPr algn="ctr" eaLnBrk="1" hangingPunct="1"/>
                <a:r>
                  <a:rPr lang="en-US" altLang="en-US" sz="900">
                    <a:solidFill>
                      <a:srgbClr val="ED3131"/>
                    </a:solidFill>
                    <a:latin typeface="Copperplate Gothic Light" pitchFamily="34" charset="0"/>
                  </a:rPr>
                  <a:t>ELICITING</a:t>
                </a:r>
              </a:p>
            </p:txBody>
          </p:sp>
          <p:sp>
            <p:nvSpPr>
              <p:cNvPr id="301086" name="AutoShape 30">
                <a:extLst>
                  <a:ext uri="{FF2B5EF4-FFF2-40B4-BE49-F238E27FC236}">
                    <a16:creationId xmlns:a16="http://schemas.microsoft.com/office/drawing/2014/main" id="{7B527FA1-AFBC-4AD9-8C2E-F5687F5BF524}"/>
                  </a:ext>
                </a:extLst>
              </p:cNvPr>
              <p:cNvSpPr>
                <a:spLocks noChangeArrowheads="1"/>
              </p:cNvSpPr>
              <p:nvPr/>
            </p:nvSpPr>
            <p:spPr bwMode="auto">
              <a:xfrm>
                <a:off x="695" y="1334"/>
                <a:ext cx="595" cy="98"/>
              </a:xfrm>
              <a:prstGeom prst="homePlate">
                <a:avLst>
                  <a:gd name="adj" fmla="val 151786"/>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lgn="ctr" fontAlgn="auto">
                  <a:spcBef>
                    <a:spcPts val="0"/>
                  </a:spcBef>
                  <a:spcAft>
                    <a:spcPts val="0"/>
                  </a:spcAft>
                  <a:defRPr/>
                </a:pPr>
                <a:r>
                  <a:rPr lang="en-US" sz="900">
                    <a:solidFill>
                      <a:schemeClr val="accent2"/>
                    </a:solidFill>
                    <a:latin typeface="Copperplate Gothic Bold" pitchFamily="34" charset="0"/>
                  </a:rPr>
                  <a:t>ELISITASI</a:t>
                </a:r>
              </a:p>
            </p:txBody>
          </p:sp>
          <p:sp>
            <p:nvSpPr>
              <p:cNvPr id="16415" name="Rectangle 31"/>
              <p:cNvSpPr>
                <a:spLocks noChangeArrowheads="1"/>
              </p:cNvSpPr>
              <p:nvPr/>
            </p:nvSpPr>
            <p:spPr bwMode="auto">
              <a:xfrm>
                <a:off x="586" y="1542"/>
                <a:ext cx="364" cy="281"/>
              </a:xfrm>
              <a:prstGeom prst="rect">
                <a:avLst/>
              </a:prstGeom>
              <a:solidFill>
                <a:srgbClr val="EAD2B4"/>
              </a:solidFill>
              <a:ln w="9525">
                <a:noFill/>
                <a:miter lim="800000"/>
                <a:headEnd/>
                <a:tailEnd/>
              </a:ln>
              <a:effectLst>
                <a:prstShdw prst="shdw17" dist="17961" dir="2700000">
                  <a:srgbClr val="8C7E6C"/>
                </a:prstShdw>
              </a:effectLst>
            </p:spPr>
            <p:txBody>
              <a:bodyPr wrap="none" anchor="ctr"/>
              <a:lstStyle/>
              <a:p>
                <a:pPr algn="ctr" eaLnBrk="1" hangingPunct="1"/>
                <a:endParaRPr lang="id-ID" altLang="en-US">
                  <a:latin typeface="Calibri" pitchFamily="34" charset="0"/>
                </a:endParaRPr>
              </a:p>
            </p:txBody>
          </p:sp>
          <p:sp>
            <p:nvSpPr>
              <p:cNvPr id="16416" name="AutoShape 32"/>
              <p:cNvSpPr>
                <a:spLocks noChangeArrowheads="1"/>
              </p:cNvSpPr>
              <p:nvPr/>
            </p:nvSpPr>
            <p:spPr bwMode="auto">
              <a:xfrm>
                <a:off x="460" y="1211"/>
                <a:ext cx="189" cy="565"/>
              </a:xfrm>
              <a:prstGeom prst="curvedRightArrow">
                <a:avLst>
                  <a:gd name="adj1" fmla="val 59788"/>
                  <a:gd name="adj2" fmla="val 119577"/>
                  <a:gd name="adj3" fmla="val 33333"/>
                </a:avLst>
              </a:prstGeom>
              <a:gradFill rotWithShape="1">
                <a:gsLst>
                  <a:gs pos="0">
                    <a:srgbClr val="ED3131"/>
                  </a:gs>
                  <a:gs pos="100000">
                    <a:srgbClr val="FFFFFF"/>
                  </a:gs>
                </a:gsLst>
                <a:lin ang="5400000" scaled="1"/>
              </a:gradFill>
              <a:ln w="9525">
                <a:noFill/>
                <a:miter lim="800000"/>
                <a:headEnd/>
                <a:tailEnd/>
              </a:ln>
              <a:effectLst>
                <a:prstShdw prst="shdw17" dist="17961" dir="2700000">
                  <a:srgbClr val="8E1D1D"/>
                </a:prstShdw>
              </a:effectLst>
            </p:spPr>
            <p:txBody>
              <a:bodyPr wrap="none" anchor="ctr"/>
              <a:lstStyle/>
              <a:p>
                <a:pPr eaLnBrk="1" hangingPunct="1"/>
                <a:endParaRPr lang="id-ID" altLang="en-US" sz="1000">
                  <a:latin typeface="Copperplate Gothic Light" pitchFamily="34" charset="0"/>
                </a:endParaRPr>
              </a:p>
            </p:txBody>
          </p:sp>
          <p:sp>
            <p:nvSpPr>
              <p:cNvPr id="301089" name="Rectangle 33">
                <a:extLst>
                  <a:ext uri="{FF2B5EF4-FFF2-40B4-BE49-F238E27FC236}">
                    <a16:creationId xmlns:a16="http://schemas.microsoft.com/office/drawing/2014/main" id="{D0663E35-9054-47AF-816F-78CFCD612644}"/>
                  </a:ext>
                </a:extLst>
              </p:cNvPr>
              <p:cNvSpPr>
                <a:spLocks noChangeArrowheads="1"/>
              </p:cNvSpPr>
              <p:nvPr/>
            </p:nvSpPr>
            <p:spPr bwMode="auto">
              <a:xfrm>
                <a:off x="1017" y="1541"/>
                <a:ext cx="364" cy="281"/>
              </a:xfrm>
              <a:prstGeom prst="rect">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lgn="ctr" fontAlgn="auto">
                  <a:spcBef>
                    <a:spcPts val="0"/>
                  </a:spcBef>
                  <a:spcAft>
                    <a:spcPts val="0"/>
                  </a:spcAft>
                  <a:defRPr/>
                </a:pPr>
                <a:r>
                  <a:rPr lang="en-US" sz="900">
                    <a:latin typeface="Copperplate Gothic Light" pitchFamily="34" charset="0"/>
                  </a:rPr>
                  <a:t>KONDISI</a:t>
                </a:r>
              </a:p>
              <a:p>
                <a:pPr algn="ctr" fontAlgn="auto">
                  <a:spcBef>
                    <a:spcPts val="0"/>
                  </a:spcBef>
                  <a:spcAft>
                    <a:spcPts val="0"/>
                  </a:spcAft>
                  <a:defRPr/>
                </a:pPr>
                <a:r>
                  <a:rPr lang="en-US" sz="900">
                    <a:latin typeface="Copperplate Gothic Light" pitchFamily="34" charset="0"/>
                  </a:rPr>
                  <a:t>Atau</a:t>
                </a:r>
              </a:p>
              <a:p>
                <a:pPr algn="ctr" fontAlgn="auto">
                  <a:spcBef>
                    <a:spcPts val="0"/>
                  </a:spcBef>
                  <a:spcAft>
                    <a:spcPts val="0"/>
                  </a:spcAft>
                  <a:defRPr/>
                </a:pPr>
                <a:r>
                  <a:rPr lang="en-US" sz="900">
                    <a:latin typeface="Copperplate Gothic Light" pitchFamily="34" charset="0"/>
                  </a:rPr>
                  <a:t>KEADAAN</a:t>
                </a:r>
              </a:p>
            </p:txBody>
          </p:sp>
          <p:sp>
            <p:nvSpPr>
              <p:cNvPr id="301090" name="AutoShape 34">
                <a:extLst>
                  <a:ext uri="{FF2B5EF4-FFF2-40B4-BE49-F238E27FC236}">
                    <a16:creationId xmlns:a16="http://schemas.microsoft.com/office/drawing/2014/main" id="{C1F10AAE-FAC1-44C5-8FAD-31F1E3101D38}"/>
                  </a:ext>
                </a:extLst>
              </p:cNvPr>
              <p:cNvSpPr>
                <a:spLocks noChangeArrowheads="1"/>
              </p:cNvSpPr>
              <p:nvPr/>
            </p:nvSpPr>
            <p:spPr bwMode="auto">
              <a:xfrm>
                <a:off x="1315" y="1344"/>
                <a:ext cx="206" cy="488"/>
              </a:xfrm>
              <a:prstGeom prst="curvedLeftArrow">
                <a:avLst>
                  <a:gd name="adj1" fmla="val 47379"/>
                  <a:gd name="adj2" fmla="val 94757"/>
                  <a:gd name="adj3" fmla="val 33333"/>
                </a:avLst>
              </a:prstGeom>
              <a:gradFill rotWithShape="1">
                <a:gsLst>
                  <a:gs pos="0">
                    <a:schemeClr val="accent2"/>
                  </a:gs>
                  <a:gs pos="100000">
                    <a:srgbClr val="FFFFFF"/>
                  </a:gs>
                </a:gsLst>
                <a:lin ang="5400000" scaled="1"/>
              </a:gradFill>
              <a:ln w="9525">
                <a:noFill/>
                <a:miter lim="800000"/>
                <a:headEnd/>
                <a:tailEnd/>
              </a:ln>
              <a:effectLst>
                <a:prstShdw prst="shdw17" dist="17961" dir="2700000">
                  <a:schemeClr val="accent2">
                    <a:gamma/>
                    <a:shade val="60000"/>
                    <a:invGamma/>
                  </a:schemeClr>
                </a:prstShdw>
              </a:effectLst>
            </p:spPr>
            <p:txBody>
              <a:bodyPr wrap="none" anchor="ctr"/>
              <a:lstStyle/>
              <a:p>
                <a:pPr algn="ctr" fontAlgn="auto">
                  <a:spcBef>
                    <a:spcPts val="0"/>
                  </a:spcBef>
                  <a:spcAft>
                    <a:spcPts val="0"/>
                  </a:spcAft>
                  <a:defRPr/>
                </a:pPr>
                <a:endParaRPr lang="en-US">
                  <a:latin typeface="+mn-lt"/>
                </a:endParaRPr>
              </a:p>
            </p:txBody>
          </p:sp>
          <p:sp>
            <p:nvSpPr>
              <p:cNvPr id="16419" name="Text Box 35"/>
              <p:cNvSpPr txBox="1">
                <a:spLocks noChangeArrowheads="1"/>
              </p:cNvSpPr>
              <p:nvPr/>
            </p:nvSpPr>
            <p:spPr bwMode="auto">
              <a:xfrm>
                <a:off x="623" y="1536"/>
                <a:ext cx="311" cy="316"/>
              </a:xfrm>
              <a:prstGeom prst="rect">
                <a:avLst/>
              </a:prstGeom>
              <a:noFill/>
              <a:ln w="9525">
                <a:noFill/>
                <a:miter lim="800000"/>
                <a:headEnd/>
                <a:tailEnd/>
              </a:ln>
            </p:spPr>
            <p:txBody>
              <a:bodyPr wrap="none">
                <a:spAutoFit/>
              </a:bodyPr>
              <a:lstStyle/>
              <a:p>
                <a:pPr eaLnBrk="1" hangingPunct="1"/>
                <a:r>
                  <a:rPr lang="en-US" altLang="en-US" sz="900">
                    <a:solidFill>
                      <a:srgbClr val="ED3131"/>
                    </a:solidFill>
                    <a:latin typeface="Bazooka" pitchFamily="2" charset="0"/>
                  </a:rPr>
                  <a:t>USAHA</a:t>
                </a:r>
              </a:p>
              <a:p>
                <a:pPr eaLnBrk="1" hangingPunct="1"/>
                <a:r>
                  <a:rPr lang="en-US" altLang="en-US" sz="900">
                    <a:solidFill>
                      <a:srgbClr val="ED3131"/>
                    </a:solidFill>
                    <a:latin typeface="Bazooka" pitchFamily="2" charset="0"/>
                  </a:rPr>
                  <a:t> ATAU</a:t>
                </a:r>
              </a:p>
              <a:p>
                <a:pPr eaLnBrk="1" hangingPunct="1"/>
                <a:r>
                  <a:rPr lang="en-US" altLang="en-US" sz="900">
                    <a:solidFill>
                      <a:srgbClr val="ED3131"/>
                    </a:solidFill>
                    <a:latin typeface="Bazooka" pitchFamily="2" charset="0"/>
                  </a:rPr>
                  <a:t>UPAYA</a:t>
                </a:r>
              </a:p>
            </p:txBody>
          </p:sp>
        </p:grpSp>
        <p:sp>
          <p:nvSpPr>
            <p:cNvPr id="16407" name="Rectangle 63"/>
            <p:cNvSpPr>
              <a:spLocks noChangeArrowheads="1"/>
            </p:cNvSpPr>
            <p:nvPr/>
          </p:nvSpPr>
          <p:spPr bwMode="auto">
            <a:xfrm>
              <a:off x="336" y="1978"/>
              <a:ext cx="2150" cy="710"/>
            </a:xfrm>
            <a:prstGeom prst="rect">
              <a:avLst/>
            </a:prstGeom>
            <a:noFill/>
            <a:ln w="57150" cmpd="thinThick">
              <a:solidFill>
                <a:srgbClr val="008000"/>
              </a:solidFill>
              <a:miter lim="800000"/>
              <a:headEnd/>
              <a:tailEnd/>
            </a:ln>
          </p:spPr>
          <p:txBody>
            <a:bodyPr anchor="ctr">
              <a:spAutoFit/>
            </a:bodyPr>
            <a:lstStyle/>
            <a:p>
              <a:pPr algn="just" eaLnBrk="1" hangingPunct="1"/>
              <a:r>
                <a:rPr lang="en-US" altLang="en-US" sz="800">
                  <a:latin typeface="Arial Black" pitchFamily="34" charset="0"/>
                </a:rPr>
                <a:t>cara memperoleh</a:t>
              </a:r>
              <a:r>
                <a:rPr lang="en-US" altLang="en-US" sz="1600">
                  <a:latin typeface="Arial Black" pitchFamily="34" charset="0"/>
                </a:rPr>
                <a:t> </a:t>
              </a:r>
              <a:r>
                <a:rPr lang="en-US" altLang="en-US" sz="800">
                  <a:latin typeface="Arial Black" pitchFamily="34" charset="0"/>
                </a:rPr>
                <a:t>informasi rahasia dalam bentuk percakapan informal atau tidak resmi dan cendrung lebih bersifat basa basi intelijen antara penyelidik dengan sumber informasi. Dalam kondisi percakapan tersebut sumber informasi tidak pernah menyadari tentang kepentingan yang sebenarnya atau tujuan yang telah direncanakan oleh penyelidik </a:t>
              </a:r>
            </a:p>
          </p:txBody>
        </p:sp>
        <p:sp>
          <p:nvSpPr>
            <p:cNvPr id="16408" name="Rectangle 82"/>
            <p:cNvSpPr>
              <a:spLocks noChangeArrowheads="1"/>
            </p:cNvSpPr>
            <p:nvPr/>
          </p:nvSpPr>
          <p:spPr bwMode="auto">
            <a:xfrm>
              <a:off x="346" y="2997"/>
              <a:ext cx="2150" cy="402"/>
            </a:xfrm>
            <a:prstGeom prst="rect">
              <a:avLst/>
            </a:prstGeom>
            <a:noFill/>
            <a:ln w="57150" cmpd="thinThick">
              <a:solidFill>
                <a:srgbClr val="008000"/>
              </a:solidFill>
              <a:miter lim="800000"/>
              <a:headEnd/>
              <a:tailEnd/>
            </a:ln>
          </p:spPr>
          <p:txBody>
            <a:bodyPr anchor="ctr">
              <a:spAutoFit/>
            </a:bodyPr>
            <a:lstStyle/>
            <a:p>
              <a:pPr algn="just" eaLnBrk="1" hangingPunct="1"/>
              <a:r>
                <a:rPr lang="en-US" altLang="en-US" sz="800">
                  <a:latin typeface="Arial Black" pitchFamily="34" charset="0"/>
                </a:rPr>
                <a:t>Keahlian untuk mengajak bicara seseorang sehingga orang tersebut tidak sadar bahwa ia </a:t>
              </a:r>
              <a:r>
                <a:rPr lang="en-US" altLang="en-US" sz="800" u="sng">
                  <a:latin typeface="Arial Black" pitchFamily="34" charset="0"/>
                </a:rPr>
                <a:t>dieksploitir </a:t>
              </a:r>
              <a:r>
                <a:rPr lang="en-US" altLang="en-US" sz="800">
                  <a:latin typeface="Arial Black" pitchFamily="34" charset="0"/>
                </a:rPr>
                <a:t>sehingga dari padanya diperoleh informasi yang diperlukan</a:t>
              </a:r>
            </a:p>
          </p:txBody>
        </p:sp>
        <p:sp>
          <p:nvSpPr>
            <p:cNvPr id="16409" name="AutoShape 83"/>
            <p:cNvSpPr>
              <a:spLocks noChangeArrowheads="1"/>
            </p:cNvSpPr>
            <p:nvPr/>
          </p:nvSpPr>
          <p:spPr bwMode="auto">
            <a:xfrm>
              <a:off x="1488" y="2676"/>
              <a:ext cx="528" cy="336"/>
            </a:xfrm>
            <a:prstGeom prst="downArrow">
              <a:avLst>
                <a:gd name="adj1" fmla="val 50000"/>
                <a:gd name="adj2" fmla="val 25000"/>
              </a:avLst>
            </a:prstGeom>
            <a:noFill/>
            <a:ln w="9525">
              <a:solidFill>
                <a:srgbClr val="FF0000"/>
              </a:solidFill>
              <a:miter lim="800000"/>
              <a:headEnd/>
              <a:tailEnd/>
            </a:ln>
          </p:spPr>
          <p:txBody>
            <a:bodyPr vert="eaVert" wrap="none" anchor="ctr"/>
            <a:lstStyle/>
            <a:p>
              <a:pPr eaLnBrk="1" hangingPunct="1"/>
              <a:endParaRPr lang="id-ID" altLang="en-US" sz="1000">
                <a:latin typeface="Copperplate Gothic Light" pitchFamily="34" charset="0"/>
              </a:endParaRPr>
            </a:p>
          </p:txBody>
        </p:sp>
        <p:sp>
          <p:nvSpPr>
            <p:cNvPr id="16410" name="AutoShape 84"/>
            <p:cNvSpPr>
              <a:spLocks noChangeArrowheads="1"/>
            </p:cNvSpPr>
            <p:nvPr/>
          </p:nvSpPr>
          <p:spPr bwMode="auto">
            <a:xfrm flipV="1">
              <a:off x="714" y="2646"/>
              <a:ext cx="528" cy="336"/>
            </a:xfrm>
            <a:prstGeom prst="downArrow">
              <a:avLst>
                <a:gd name="adj1" fmla="val 50000"/>
                <a:gd name="adj2" fmla="val 25000"/>
              </a:avLst>
            </a:prstGeom>
            <a:noFill/>
            <a:ln w="9525">
              <a:solidFill>
                <a:schemeClr val="tx1"/>
              </a:solidFill>
              <a:miter lim="800000"/>
              <a:headEnd/>
              <a:tailEnd/>
            </a:ln>
          </p:spPr>
          <p:txBody>
            <a:bodyPr vert="eaVert" wrap="none" anchor="ctr"/>
            <a:lstStyle/>
            <a:p>
              <a:pPr eaLnBrk="1" hangingPunct="1"/>
              <a:endParaRPr lang="id-ID" altLang="en-US" sz="1000">
                <a:latin typeface="Copperplate Gothic Light" pitchFamily="34" charset="0"/>
              </a:endParaRPr>
            </a:p>
          </p:txBody>
        </p:sp>
      </p:grpSp>
      <p:sp>
        <p:nvSpPr>
          <p:cNvPr id="16404" name="Text Box 87"/>
          <p:cNvSpPr txBox="1">
            <a:spLocks noChangeArrowheads="1"/>
          </p:cNvSpPr>
          <p:nvPr/>
        </p:nvSpPr>
        <p:spPr bwMode="auto">
          <a:xfrm>
            <a:off x="-30163" y="7938"/>
            <a:ext cx="1895476" cy="411162"/>
          </a:xfrm>
          <a:prstGeom prst="rect">
            <a:avLst/>
          </a:prstGeom>
          <a:noFill/>
          <a:ln w="9525">
            <a:noFill/>
            <a:miter lim="800000"/>
            <a:headEnd/>
            <a:tailEnd/>
          </a:ln>
        </p:spPr>
        <p:txBody>
          <a:bodyPr wrap="none">
            <a:spAutoFit/>
          </a:bodyPr>
          <a:lstStyle/>
          <a:p>
            <a:pPr algn="ctr" eaLnBrk="1" hangingPunct="1"/>
            <a:r>
              <a:rPr lang="en-US" altLang="en-US" sz="1200">
                <a:solidFill>
                  <a:srgbClr val="FF0000"/>
                </a:solidFill>
                <a:latin typeface="Copperplate Gothic Light" pitchFamily="34" charset="0"/>
              </a:rPr>
              <a:t>PEMAHAMAN DASAR</a:t>
            </a:r>
          </a:p>
          <a:p>
            <a:pPr algn="ctr" eaLnBrk="1" hangingPunct="1"/>
            <a:r>
              <a:rPr lang="en-US" altLang="en-US" sz="900">
                <a:solidFill>
                  <a:srgbClr val="FF0000"/>
                </a:solidFill>
                <a:latin typeface="Copperplate Gothic Light" pitchFamily="34" charset="0"/>
              </a:rPr>
              <a:t>(PENGANTAR)</a:t>
            </a:r>
          </a:p>
        </p:txBody>
      </p:sp>
      <p:sp>
        <p:nvSpPr>
          <p:cNvPr id="16405" name="Text Box 90"/>
          <p:cNvSpPr txBox="1">
            <a:spLocks noChangeArrowheads="1"/>
          </p:cNvSpPr>
          <p:nvPr/>
        </p:nvSpPr>
        <p:spPr bwMode="auto">
          <a:xfrm>
            <a:off x="898525" y="1520825"/>
            <a:ext cx="1860550" cy="366713"/>
          </a:xfrm>
          <a:prstGeom prst="rect">
            <a:avLst/>
          </a:prstGeom>
          <a:noFill/>
          <a:ln w="9525">
            <a:noFill/>
            <a:miter lim="800000"/>
            <a:headEnd/>
            <a:tailEnd/>
          </a:ln>
        </p:spPr>
        <p:txBody>
          <a:bodyPr wrap="none">
            <a:spAutoFit/>
          </a:bodyPr>
          <a:lstStyle/>
          <a:p>
            <a:pPr eaLnBrk="1" hangingPunct="1"/>
            <a:r>
              <a:rPr lang="en-US" altLang="en-US">
                <a:latin typeface="Arial Black" pitchFamily="34" charset="0"/>
              </a:rPr>
              <a:t>PENGERTIAN</a:t>
            </a:r>
          </a:p>
        </p:txBody>
      </p:sp>
    </p:spTree>
  </p:cSld>
  <p:clrMapOvr>
    <a:masterClrMapping/>
  </p:clrMapOvr>
  <p:transition spd="slow">
    <p:wipe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6" descr="BD10358_"/>
          <p:cNvPicPr>
            <a:picLocks noChangeAspect="1" noChangeArrowheads="1"/>
          </p:cNvPicPr>
          <p:nvPr/>
        </p:nvPicPr>
        <p:blipFill>
          <a:blip r:embed="rId2"/>
          <a:srcRect/>
          <a:stretch>
            <a:fillRect/>
          </a:stretch>
        </p:blipFill>
        <p:spPr bwMode="auto">
          <a:xfrm>
            <a:off x="762000" y="1295400"/>
            <a:ext cx="7277100" cy="733425"/>
          </a:xfrm>
          <a:prstGeom prst="rect">
            <a:avLst/>
          </a:prstGeom>
          <a:noFill/>
          <a:ln w="9525">
            <a:noFill/>
            <a:miter lim="800000"/>
            <a:headEnd/>
            <a:tailEnd/>
          </a:ln>
        </p:spPr>
      </p:pic>
      <p:sp>
        <p:nvSpPr>
          <p:cNvPr id="17411" name="Text Box 28"/>
          <p:cNvSpPr txBox="1">
            <a:spLocks noChangeArrowheads="1"/>
          </p:cNvSpPr>
          <p:nvPr/>
        </p:nvSpPr>
        <p:spPr bwMode="auto">
          <a:xfrm>
            <a:off x="2162175" y="1057275"/>
            <a:ext cx="4805363" cy="1006475"/>
          </a:xfrm>
          <a:prstGeom prst="rect">
            <a:avLst/>
          </a:prstGeom>
          <a:noFill/>
          <a:ln w="9525">
            <a:noFill/>
            <a:miter lim="800000"/>
            <a:headEnd/>
            <a:tailEnd/>
          </a:ln>
        </p:spPr>
        <p:txBody>
          <a:bodyPr>
            <a:spAutoFit/>
          </a:bodyPr>
          <a:lstStyle/>
          <a:p>
            <a:pPr eaLnBrk="1" hangingPunct="1"/>
            <a:r>
              <a:rPr lang="en-US" altLang="en-US" sz="6000">
                <a:solidFill>
                  <a:srgbClr val="ED3131"/>
                </a:solidFill>
                <a:latin typeface="Copperplate Gothic Bold" pitchFamily="34" charset="0"/>
              </a:rPr>
              <a:t>ELICITING</a:t>
            </a:r>
          </a:p>
        </p:txBody>
      </p:sp>
      <p:sp>
        <p:nvSpPr>
          <p:cNvPr id="17412" name="Text Box 29"/>
          <p:cNvSpPr txBox="1">
            <a:spLocks noChangeArrowheads="1"/>
          </p:cNvSpPr>
          <p:nvPr/>
        </p:nvSpPr>
        <p:spPr bwMode="auto">
          <a:xfrm>
            <a:off x="1355725" y="3394075"/>
            <a:ext cx="244475" cy="366713"/>
          </a:xfrm>
          <a:prstGeom prst="rect">
            <a:avLst/>
          </a:prstGeom>
          <a:noFill/>
          <a:ln w="9525">
            <a:noFill/>
            <a:miter lim="800000"/>
            <a:headEnd/>
            <a:tailEnd/>
          </a:ln>
        </p:spPr>
        <p:txBody>
          <a:bodyPr>
            <a:spAutoFit/>
          </a:bodyPr>
          <a:lstStyle/>
          <a:p>
            <a:pPr eaLnBrk="1" hangingPunct="1"/>
            <a:endParaRPr lang="id-ID" altLang="en-US">
              <a:latin typeface="Calligrapher" pitchFamily="2" charset="0"/>
            </a:endParaRPr>
          </a:p>
        </p:txBody>
      </p:sp>
      <p:sp>
        <p:nvSpPr>
          <p:cNvPr id="17413" name="Text Box 30"/>
          <p:cNvSpPr txBox="1">
            <a:spLocks noChangeArrowheads="1"/>
          </p:cNvSpPr>
          <p:nvPr/>
        </p:nvSpPr>
        <p:spPr bwMode="auto">
          <a:xfrm>
            <a:off x="838200" y="2971800"/>
            <a:ext cx="7239000" cy="2803525"/>
          </a:xfrm>
          <a:prstGeom prst="rect">
            <a:avLst/>
          </a:prstGeom>
          <a:solidFill>
            <a:schemeClr val="bg1"/>
          </a:solidFill>
          <a:ln w="9525">
            <a:noFill/>
            <a:miter lim="800000"/>
            <a:headEnd/>
            <a:tailEnd/>
          </a:ln>
        </p:spPr>
        <p:txBody>
          <a:bodyPr>
            <a:spAutoFit/>
          </a:bodyPr>
          <a:lstStyle/>
          <a:p>
            <a:pPr algn="ctr" eaLnBrk="1" hangingPunct="1"/>
            <a:r>
              <a:rPr lang="en-US" altLang="en-US" sz="3200">
                <a:solidFill>
                  <a:schemeClr val="accent2"/>
                </a:solidFill>
                <a:latin typeface="Calibri" pitchFamily="34" charset="0"/>
              </a:rPr>
              <a:t>TAKTIK PURA-PURA BINGUNG</a:t>
            </a:r>
          </a:p>
          <a:p>
            <a:pPr algn="ctr" eaLnBrk="1" hangingPunct="1"/>
            <a:r>
              <a:rPr lang="en-US" altLang="en-US" sz="3200">
                <a:solidFill>
                  <a:schemeClr val="accent2"/>
                </a:solidFill>
                <a:latin typeface="Calibri" pitchFamily="34" charset="0"/>
              </a:rPr>
              <a:t>SEOLAH-OLAH</a:t>
            </a:r>
          </a:p>
          <a:p>
            <a:pPr algn="ctr" eaLnBrk="1" hangingPunct="1"/>
            <a:r>
              <a:rPr lang="en-US" altLang="en-US" sz="3200">
                <a:solidFill>
                  <a:schemeClr val="accent2"/>
                </a:solidFill>
                <a:latin typeface="Calibri" pitchFamily="34" charset="0"/>
              </a:rPr>
              <a:t>TIDAK MEMILIKI PENGETAHUAN</a:t>
            </a:r>
          </a:p>
          <a:p>
            <a:pPr algn="ctr" eaLnBrk="1" hangingPunct="1"/>
            <a:r>
              <a:rPr lang="en-US" altLang="en-US" sz="3200">
                <a:solidFill>
                  <a:schemeClr val="accent2"/>
                </a:solidFill>
                <a:latin typeface="Calibri" pitchFamily="34" charset="0"/>
              </a:rPr>
              <a:t>YANG CUKUP TENTANG</a:t>
            </a:r>
          </a:p>
          <a:p>
            <a:pPr algn="ctr" eaLnBrk="1" hangingPunct="1"/>
            <a:r>
              <a:rPr lang="en-US" altLang="en-US" sz="3200">
                <a:solidFill>
                  <a:schemeClr val="accent2"/>
                </a:solidFill>
                <a:latin typeface="Calibri" pitchFamily="34" charset="0"/>
              </a:rPr>
              <a:t>PERMASALAHAN </a:t>
            </a:r>
          </a:p>
          <a:p>
            <a:pPr algn="ctr" eaLnBrk="1" hangingPunct="1"/>
            <a:r>
              <a:rPr lang="en-US" altLang="en-US">
                <a:solidFill>
                  <a:schemeClr val="accent2"/>
                </a:solidFill>
                <a:latin typeface="Calibri" pitchFamily="34" charset="0"/>
              </a:rPr>
              <a:t>            </a:t>
            </a:r>
          </a:p>
        </p:txBody>
      </p:sp>
      <p:sp>
        <p:nvSpPr>
          <p:cNvPr id="17414" name="WordArt 58"/>
          <p:cNvSpPr>
            <a:spLocks noChangeArrowheads="1" noChangeShapeType="1" noTextEdit="1"/>
          </p:cNvSpPr>
          <p:nvPr/>
        </p:nvSpPr>
        <p:spPr bwMode="auto">
          <a:xfrm>
            <a:off x="3276600" y="762000"/>
            <a:ext cx="2057400" cy="228600"/>
          </a:xfrm>
          <a:prstGeom prst="rect">
            <a:avLst/>
          </a:prstGeom>
        </p:spPr>
        <p:txBody>
          <a:bodyPr wrap="none" fromWordArt="1">
            <a:prstTxWarp prst="textPlain">
              <a:avLst>
                <a:gd name="adj" fmla="val 50000"/>
              </a:avLst>
            </a:prstTxWarp>
          </a:bodyPr>
          <a:lstStyle/>
          <a:p>
            <a:pPr algn="ctr"/>
            <a:r>
              <a:rPr lang="en-US" kern="10">
                <a:ln w="9525">
                  <a:solidFill>
                    <a:srgbClr val="FF0000"/>
                  </a:solidFill>
                  <a:round/>
                  <a:headEnd/>
                  <a:tailEnd/>
                </a:ln>
                <a:solidFill>
                  <a:srgbClr val="FFFFFF"/>
                </a:solidFill>
                <a:effectLst>
                  <a:outerShdw dist="35921" dir="2700000" algn="ctr" rotWithShape="0">
                    <a:srgbClr val="808080">
                      <a:alpha val="79999"/>
                    </a:srgbClr>
                  </a:outerShdw>
                </a:effectLst>
                <a:latin typeface="Arial Black"/>
              </a:rPr>
              <a:t>TAKTIK </a:t>
            </a:r>
          </a:p>
        </p:txBody>
      </p:sp>
    </p:spTree>
  </p:cSld>
  <p:clrMapOvr>
    <a:masterClrMapping/>
  </p:clrMapOvr>
  <p:transition spd="slow">
    <p:cover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6" descr="BD10358_"/>
          <p:cNvPicPr>
            <a:picLocks noChangeAspect="1" noChangeArrowheads="1"/>
          </p:cNvPicPr>
          <p:nvPr/>
        </p:nvPicPr>
        <p:blipFill>
          <a:blip r:embed="rId2"/>
          <a:srcRect/>
          <a:stretch>
            <a:fillRect/>
          </a:stretch>
        </p:blipFill>
        <p:spPr bwMode="auto">
          <a:xfrm>
            <a:off x="762000" y="1295400"/>
            <a:ext cx="7277100" cy="733425"/>
          </a:xfrm>
          <a:prstGeom prst="rect">
            <a:avLst/>
          </a:prstGeom>
          <a:noFill/>
          <a:ln w="9525">
            <a:noFill/>
            <a:miter lim="800000"/>
            <a:headEnd/>
            <a:tailEnd/>
          </a:ln>
        </p:spPr>
      </p:pic>
      <p:sp>
        <p:nvSpPr>
          <p:cNvPr id="18435" name="Text Box 28"/>
          <p:cNvSpPr txBox="1">
            <a:spLocks noChangeArrowheads="1"/>
          </p:cNvSpPr>
          <p:nvPr/>
        </p:nvSpPr>
        <p:spPr bwMode="auto">
          <a:xfrm>
            <a:off x="2162175" y="1057275"/>
            <a:ext cx="4805363" cy="1006475"/>
          </a:xfrm>
          <a:prstGeom prst="rect">
            <a:avLst/>
          </a:prstGeom>
          <a:noFill/>
          <a:ln w="9525">
            <a:noFill/>
            <a:miter lim="800000"/>
            <a:headEnd/>
            <a:tailEnd/>
          </a:ln>
        </p:spPr>
        <p:txBody>
          <a:bodyPr>
            <a:spAutoFit/>
          </a:bodyPr>
          <a:lstStyle/>
          <a:p>
            <a:pPr eaLnBrk="1" hangingPunct="1"/>
            <a:r>
              <a:rPr lang="en-US" altLang="en-US" sz="6000">
                <a:solidFill>
                  <a:srgbClr val="ED3131"/>
                </a:solidFill>
                <a:latin typeface="Copperplate Gothic Bold" pitchFamily="34" charset="0"/>
              </a:rPr>
              <a:t>ELICITING</a:t>
            </a:r>
          </a:p>
        </p:txBody>
      </p:sp>
      <p:sp>
        <p:nvSpPr>
          <p:cNvPr id="18436" name="Text Box 29"/>
          <p:cNvSpPr txBox="1">
            <a:spLocks noChangeArrowheads="1"/>
          </p:cNvSpPr>
          <p:nvPr/>
        </p:nvSpPr>
        <p:spPr bwMode="auto">
          <a:xfrm>
            <a:off x="1355725" y="3006725"/>
            <a:ext cx="244475" cy="366713"/>
          </a:xfrm>
          <a:prstGeom prst="rect">
            <a:avLst/>
          </a:prstGeom>
          <a:noFill/>
          <a:ln w="9525">
            <a:noFill/>
            <a:miter lim="800000"/>
            <a:headEnd/>
            <a:tailEnd/>
          </a:ln>
        </p:spPr>
        <p:txBody>
          <a:bodyPr>
            <a:spAutoFit/>
          </a:bodyPr>
          <a:lstStyle/>
          <a:p>
            <a:pPr eaLnBrk="1" hangingPunct="1"/>
            <a:endParaRPr lang="id-ID" altLang="en-US">
              <a:latin typeface="Calligrapher" pitchFamily="2" charset="0"/>
            </a:endParaRPr>
          </a:p>
        </p:txBody>
      </p:sp>
      <p:sp>
        <p:nvSpPr>
          <p:cNvPr id="18437" name="Rectangle 59"/>
          <p:cNvSpPr>
            <a:spLocks noChangeArrowheads="1"/>
          </p:cNvSpPr>
          <p:nvPr/>
        </p:nvSpPr>
        <p:spPr bwMode="auto">
          <a:xfrm>
            <a:off x="1219200" y="3041650"/>
            <a:ext cx="6400800" cy="3340100"/>
          </a:xfrm>
          <a:prstGeom prst="rect">
            <a:avLst/>
          </a:prstGeom>
          <a:solidFill>
            <a:schemeClr val="bg1"/>
          </a:solidFill>
          <a:ln w="76200" cmpd="tri">
            <a:solidFill>
              <a:srgbClr val="FF0000"/>
            </a:solidFill>
            <a:miter lim="800000"/>
            <a:headEnd/>
            <a:tailEnd/>
          </a:ln>
        </p:spPr>
        <p:txBody>
          <a:bodyPr wrap="none" anchor="ctr"/>
          <a:lstStyle/>
          <a:p>
            <a:pPr algn="ctr" eaLnBrk="1" hangingPunct="1"/>
            <a:endParaRPr lang="en-US" altLang="en-US">
              <a:solidFill>
                <a:srgbClr val="0066FF"/>
              </a:solidFill>
              <a:latin typeface="Subway" pitchFamily="2" charset="0"/>
            </a:endParaRPr>
          </a:p>
          <a:p>
            <a:pPr algn="ctr" eaLnBrk="1" hangingPunct="1"/>
            <a:endParaRPr lang="en-US" altLang="en-US" sz="1400">
              <a:solidFill>
                <a:srgbClr val="0066FF"/>
              </a:solidFill>
              <a:latin typeface="Subway" pitchFamily="2" charset="0"/>
            </a:endParaRPr>
          </a:p>
          <a:p>
            <a:pPr algn="ctr" eaLnBrk="1" hangingPunct="1"/>
            <a:r>
              <a:rPr lang="en-US" altLang="en-US">
                <a:solidFill>
                  <a:srgbClr val="0066FF"/>
                </a:solidFill>
                <a:latin typeface="Subway" pitchFamily="2" charset="0"/>
              </a:rPr>
              <a:t>TAHAP INI BUTUH PROSES</a:t>
            </a:r>
          </a:p>
          <a:p>
            <a:pPr algn="ctr" eaLnBrk="1" hangingPunct="1"/>
            <a:endParaRPr lang="en-US" altLang="en-US" sz="1400">
              <a:latin typeface="Arial Black" pitchFamily="34" charset="0"/>
            </a:endParaRPr>
          </a:p>
          <a:p>
            <a:pPr algn="ctr" eaLnBrk="1" hangingPunct="1"/>
            <a:r>
              <a:rPr lang="en-US" altLang="en-US">
                <a:latin typeface="Subway" pitchFamily="2" charset="0"/>
              </a:rPr>
              <a:t>BUTUH KEMAMPUAN CEPAT AKRAB/GAUL</a:t>
            </a:r>
          </a:p>
          <a:p>
            <a:pPr algn="ctr" eaLnBrk="1" hangingPunct="1"/>
            <a:r>
              <a:rPr lang="en-US" altLang="en-US">
                <a:latin typeface="Subway" pitchFamily="2" charset="0"/>
              </a:rPr>
              <a:t>MATANGNYA TALENTA /BAKAT YANG TERLATIH</a:t>
            </a:r>
          </a:p>
          <a:p>
            <a:pPr algn="ctr" eaLnBrk="1" hangingPunct="1"/>
            <a:r>
              <a:rPr lang="en-US" altLang="en-US">
                <a:latin typeface="Subway" pitchFamily="2" charset="0"/>
              </a:rPr>
              <a:t>KEMAMPUAN MEMBANGUN </a:t>
            </a:r>
            <a:r>
              <a:rPr lang="en-US" altLang="en-US" u="sng">
                <a:latin typeface="Subway" pitchFamily="2" charset="0"/>
              </a:rPr>
              <a:t>KEPERCAYAAN</a:t>
            </a:r>
          </a:p>
          <a:p>
            <a:pPr algn="ctr" eaLnBrk="1" hangingPunct="1"/>
            <a:r>
              <a:rPr lang="en-US" altLang="en-US">
                <a:latin typeface="Subway" pitchFamily="2" charset="0"/>
              </a:rPr>
              <a:t>SHG SASARAN TERTARIK MEMPERBINCANGKAN</a:t>
            </a:r>
          </a:p>
          <a:p>
            <a:pPr algn="ctr" eaLnBrk="1" hangingPunct="1"/>
            <a:r>
              <a:rPr lang="en-US" altLang="en-US">
                <a:latin typeface="Subway" pitchFamily="2" charset="0"/>
              </a:rPr>
              <a:t>INFO YG DICARI</a:t>
            </a:r>
          </a:p>
          <a:p>
            <a:pPr algn="ctr" eaLnBrk="1" hangingPunct="1"/>
            <a:r>
              <a:rPr lang="en-US" altLang="en-US">
                <a:latin typeface="Subway" pitchFamily="2" charset="0"/>
              </a:rPr>
              <a:t>TERCIPTANYA HUBUNGAN EMOSIONAL</a:t>
            </a:r>
          </a:p>
          <a:p>
            <a:pPr algn="ctr" eaLnBrk="1" hangingPunct="1"/>
            <a:endParaRPr lang="en-US" altLang="en-US">
              <a:latin typeface="Subway" pitchFamily="2" charset="0"/>
            </a:endParaRPr>
          </a:p>
        </p:txBody>
      </p:sp>
      <p:sp>
        <p:nvSpPr>
          <p:cNvPr id="18438" name="Text Box 62"/>
          <p:cNvSpPr txBox="1">
            <a:spLocks noChangeArrowheads="1"/>
          </p:cNvSpPr>
          <p:nvPr/>
        </p:nvSpPr>
        <p:spPr bwMode="auto">
          <a:xfrm>
            <a:off x="619125" y="685800"/>
            <a:ext cx="7239000" cy="579438"/>
          </a:xfrm>
          <a:prstGeom prst="rect">
            <a:avLst/>
          </a:prstGeom>
          <a:noFill/>
          <a:ln w="9525">
            <a:noFill/>
            <a:miter lim="800000"/>
            <a:headEnd/>
            <a:tailEnd/>
          </a:ln>
        </p:spPr>
        <p:txBody>
          <a:bodyPr>
            <a:spAutoFit/>
          </a:bodyPr>
          <a:lstStyle/>
          <a:p>
            <a:pPr algn="ctr" eaLnBrk="1" hangingPunct="1"/>
            <a:r>
              <a:rPr lang="en-US" altLang="en-US" sz="3200">
                <a:solidFill>
                  <a:srgbClr val="009900"/>
                </a:solidFill>
                <a:latin typeface="Freefrm721 Blk BT" pitchFamily="66" charset="0"/>
              </a:rPr>
              <a:t>TAHAPAN</a:t>
            </a:r>
            <a:endParaRPr lang="en-US" altLang="en-US" sz="3200">
              <a:latin typeface="Freefrm721 Blk BT" pitchFamily="66" charset="0"/>
            </a:endParaRPr>
          </a:p>
        </p:txBody>
      </p:sp>
      <p:sp>
        <p:nvSpPr>
          <p:cNvPr id="18439" name="WordArt 57"/>
          <p:cNvSpPr>
            <a:spLocks noChangeArrowheads="1" noChangeShapeType="1" noTextEdit="1"/>
          </p:cNvSpPr>
          <p:nvPr/>
        </p:nvSpPr>
        <p:spPr bwMode="auto">
          <a:xfrm>
            <a:off x="1143000" y="2505075"/>
            <a:ext cx="2581275" cy="314325"/>
          </a:xfrm>
          <a:prstGeom prst="rect">
            <a:avLst/>
          </a:prstGeom>
        </p:spPr>
        <p:txBody>
          <a:bodyPr wrap="none" fromWordArt="1">
            <a:prstTxWarp prst="textPlain">
              <a:avLst>
                <a:gd name="adj" fmla="val 50000"/>
              </a:avLst>
            </a:prstTxWarp>
          </a:bodyPr>
          <a:lstStyle/>
          <a:p>
            <a:pPr algn="ctr"/>
            <a:r>
              <a:rPr lang="en-US" kern="10">
                <a:ln w="9525">
                  <a:solidFill>
                    <a:srgbClr val="000000"/>
                  </a:solidFill>
                  <a:round/>
                  <a:headEnd/>
                  <a:tailEnd/>
                </a:ln>
                <a:solidFill>
                  <a:srgbClr val="FFFFFF"/>
                </a:solidFill>
                <a:effectLst>
                  <a:outerShdw dist="35921" dir="2700000" algn="ctr" rotWithShape="0">
                    <a:srgbClr val="808080">
                      <a:alpha val="79999"/>
                    </a:srgbClr>
                  </a:outerShdw>
                </a:effectLst>
                <a:latin typeface="Arial Black"/>
              </a:rPr>
              <a:t>TAHAP EKSPLORASI</a:t>
            </a:r>
          </a:p>
        </p:txBody>
      </p:sp>
    </p:spTree>
  </p:cSld>
  <p:clrMapOvr>
    <a:masterClrMapping/>
  </p:clrMapOvr>
  <p:transition spd="slow">
    <p:pu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5" descr="BD10358_"/>
          <p:cNvPicPr>
            <a:picLocks noChangeAspect="1" noChangeArrowheads="1"/>
          </p:cNvPicPr>
          <p:nvPr/>
        </p:nvPicPr>
        <p:blipFill>
          <a:blip r:embed="rId2"/>
          <a:srcRect/>
          <a:stretch>
            <a:fillRect/>
          </a:stretch>
        </p:blipFill>
        <p:spPr bwMode="auto">
          <a:xfrm>
            <a:off x="762000" y="654050"/>
            <a:ext cx="7277100" cy="733425"/>
          </a:xfrm>
          <a:prstGeom prst="rect">
            <a:avLst/>
          </a:prstGeom>
          <a:noFill/>
          <a:ln w="9525">
            <a:noFill/>
            <a:miter lim="800000"/>
            <a:headEnd/>
            <a:tailEnd/>
          </a:ln>
        </p:spPr>
      </p:pic>
      <p:sp>
        <p:nvSpPr>
          <p:cNvPr id="19459" name="Text Box 26"/>
          <p:cNvSpPr txBox="1">
            <a:spLocks noChangeArrowheads="1"/>
          </p:cNvSpPr>
          <p:nvPr/>
        </p:nvSpPr>
        <p:spPr bwMode="auto">
          <a:xfrm>
            <a:off x="2162175" y="415925"/>
            <a:ext cx="4805363" cy="1006475"/>
          </a:xfrm>
          <a:prstGeom prst="rect">
            <a:avLst/>
          </a:prstGeom>
          <a:noFill/>
          <a:ln w="9525">
            <a:noFill/>
            <a:miter lim="800000"/>
            <a:headEnd/>
            <a:tailEnd/>
          </a:ln>
        </p:spPr>
        <p:txBody>
          <a:bodyPr>
            <a:spAutoFit/>
          </a:bodyPr>
          <a:lstStyle/>
          <a:p>
            <a:pPr eaLnBrk="1" hangingPunct="1"/>
            <a:r>
              <a:rPr lang="en-US" altLang="en-US" sz="6000">
                <a:solidFill>
                  <a:srgbClr val="ED3131"/>
                </a:solidFill>
                <a:latin typeface="Copperplate Gothic Bold" pitchFamily="34" charset="0"/>
              </a:rPr>
              <a:t>ELICITING</a:t>
            </a:r>
          </a:p>
        </p:txBody>
      </p:sp>
      <p:sp>
        <p:nvSpPr>
          <p:cNvPr id="19460" name="Text Box 27"/>
          <p:cNvSpPr txBox="1">
            <a:spLocks noChangeArrowheads="1"/>
          </p:cNvSpPr>
          <p:nvPr/>
        </p:nvSpPr>
        <p:spPr bwMode="auto">
          <a:xfrm>
            <a:off x="1355725" y="2295525"/>
            <a:ext cx="244475" cy="366713"/>
          </a:xfrm>
          <a:prstGeom prst="rect">
            <a:avLst/>
          </a:prstGeom>
          <a:noFill/>
          <a:ln w="9525">
            <a:noFill/>
            <a:miter lim="800000"/>
            <a:headEnd/>
            <a:tailEnd/>
          </a:ln>
        </p:spPr>
        <p:txBody>
          <a:bodyPr>
            <a:spAutoFit/>
          </a:bodyPr>
          <a:lstStyle/>
          <a:p>
            <a:pPr eaLnBrk="1" hangingPunct="1"/>
            <a:endParaRPr lang="id-ID" altLang="en-US">
              <a:latin typeface="Calligrapher" pitchFamily="2" charset="0"/>
            </a:endParaRPr>
          </a:p>
        </p:txBody>
      </p:sp>
      <p:sp>
        <p:nvSpPr>
          <p:cNvPr id="19461" name="Rectangle 55"/>
          <p:cNvSpPr>
            <a:spLocks noChangeArrowheads="1"/>
          </p:cNvSpPr>
          <p:nvPr/>
        </p:nvSpPr>
        <p:spPr bwMode="auto">
          <a:xfrm>
            <a:off x="762000" y="2133600"/>
            <a:ext cx="7913688" cy="4535488"/>
          </a:xfrm>
          <a:prstGeom prst="rect">
            <a:avLst/>
          </a:prstGeom>
          <a:solidFill>
            <a:schemeClr val="bg1"/>
          </a:solidFill>
          <a:ln w="76200" cmpd="tri">
            <a:solidFill>
              <a:srgbClr val="FF0000"/>
            </a:solidFill>
            <a:miter lim="800000"/>
            <a:headEnd/>
            <a:tailEnd/>
          </a:ln>
        </p:spPr>
        <p:txBody>
          <a:bodyPr wrap="none" anchor="ctr"/>
          <a:lstStyle/>
          <a:p>
            <a:pPr algn="ctr" eaLnBrk="1" hangingPunct="1"/>
            <a:r>
              <a:rPr lang="en-US" altLang="en-US" dirty="0">
                <a:solidFill>
                  <a:srgbClr val="0066FF"/>
                </a:solidFill>
                <a:latin typeface="Subway" pitchFamily="2" charset="0"/>
              </a:rPr>
              <a:t>TAHAP INI KELANJUTAN HASIL DARI</a:t>
            </a:r>
          </a:p>
          <a:p>
            <a:pPr algn="ctr" eaLnBrk="1" hangingPunct="1"/>
            <a:r>
              <a:rPr lang="en-US" altLang="en-US" dirty="0">
                <a:solidFill>
                  <a:srgbClr val="0066FF"/>
                </a:solidFill>
                <a:latin typeface="Subway" pitchFamily="2" charset="0"/>
              </a:rPr>
              <a:t>PENILAIAN TERBAGUNNYA KEPERCAYAAN</a:t>
            </a:r>
          </a:p>
          <a:p>
            <a:pPr algn="ctr" eaLnBrk="1" hangingPunct="1"/>
            <a:endParaRPr lang="en-US" altLang="en-US" dirty="0">
              <a:latin typeface="Arial Black" pitchFamily="34" charset="0"/>
            </a:endParaRPr>
          </a:p>
          <a:p>
            <a:pPr algn="ctr" eaLnBrk="1" hangingPunct="1"/>
            <a:r>
              <a:rPr lang="en-US" altLang="en-US" dirty="0">
                <a:latin typeface="Subway" pitchFamily="2" charset="0"/>
              </a:rPr>
              <a:t>KEBERHASILAN TAHAP INI SANGAT TERGANTUNG </a:t>
            </a:r>
          </a:p>
          <a:p>
            <a:pPr algn="ctr" eaLnBrk="1" hangingPunct="1"/>
            <a:r>
              <a:rPr lang="en-US" altLang="en-US" dirty="0">
                <a:latin typeface="Subway" pitchFamily="2" charset="0"/>
              </a:rPr>
              <a:t>SUKSESNYA TAHAP KONTAK</a:t>
            </a:r>
          </a:p>
          <a:p>
            <a:pPr algn="ctr" eaLnBrk="1" hangingPunct="1"/>
            <a:endParaRPr lang="en-US" altLang="en-US" dirty="0">
              <a:latin typeface="Subway" pitchFamily="2" charset="0"/>
            </a:endParaRPr>
          </a:p>
          <a:p>
            <a:pPr algn="ctr" eaLnBrk="1" hangingPunct="1"/>
            <a:r>
              <a:rPr lang="en-US" altLang="en-US" dirty="0">
                <a:latin typeface="Subway" pitchFamily="2" charset="0"/>
              </a:rPr>
              <a:t>MERUPAKAN DIMULAINYA PERCAKAPAN </a:t>
            </a:r>
          </a:p>
          <a:p>
            <a:pPr algn="ctr" eaLnBrk="1" hangingPunct="1"/>
            <a:r>
              <a:rPr lang="en-US" altLang="en-US" dirty="0">
                <a:latin typeface="Subway" pitchFamily="2" charset="0"/>
              </a:rPr>
              <a:t>SEPUTAR INFO YG DIBUTUHKAN, DGN MEMOTIVASI </a:t>
            </a:r>
          </a:p>
          <a:p>
            <a:pPr algn="ctr" eaLnBrk="1" hangingPunct="1"/>
            <a:r>
              <a:rPr lang="en-US" altLang="en-US" dirty="0">
                <a:latin typeface="Subway" pitchFamily="2" charset="0"/>
              </a:rPr>
              <a:t>SCR KONSISTEN</a:t>
            </a:r>
          </a:p>
          <a:p>
            <a:pPr algn="ctr" eaLnBrk="1" hangingPunct="1"/>
            <a:endParaRPr lang="en-US" altLang="en-US" dirty="0">
              <a:latin typeface="Subway" pitchFamily="2" charset="0"/>
            </a:endParaRPr>
          </a:p>
          <a:p>
            <a:pPr algn="ctr" eaLnBrk="1" hangingPunct="1"/>
            <a:r>
              <a:rPr lang="en-US" altLang="en-US" dirty="0">
                <a:latin typeface="Subway" pitchFamily="2" charset="0"/>
              </a:rPr>
              <a:t>MENGUKUR KEDALAMAN PENGETAHUAN</a:t>
            </a:r>
          </a:p>
          <a:p>
            <a:pPr algn="ctr" eaLnBrk="1" hangingPunct="1"/>
            <a:r>
              <a:rPr lang="en-US" altLang="en-US" dirty="0">
                <a:latin typeface="Subway" pitchFamily="2" charset="0"/>
              </a:rPr>
              <a:t>YG DIMILIKI/DIKUASAI SASARAN</a:t>
            </a:r>
          </a:p>
        </p:txBody>
      </p:sp>
      <p:sp>
        <p:nvSpPr>
          <p:cNvPr id="19462" name="Text Box 58"/>
          <p:cNvSpPr txBox="1">
            <a:spLocks noChangeArrowheads="1"/>
          </p:cNvSpPr>
          <p:nvPr/>
        </p:nvSpPr>
        <p:spPr bwMode="auto">
          <a:xfrm>
            <a:off x="619125" y="44450"/>
            <a:ext cx="7239000" cy="579438"/>
          </a:xfrm>
          <a:prstGeom prst="rect">
            <a:avLst/>
          </a:prstGeom>
          <a:noFill/>
          <a:ln w="9525">
            <a:noFill/>
            <a:miter lim="800000"/>
            <a:headEnd/>
            <a:tailEnd/>
          </a:ln>
        </p:spPr>
        <p:txBody>
          <a:bodyPr>
            <a:spAutoFit/>
          </a:bodyPr>
          <a:lstStyle/>
          <a:p>
            <a:pPr algn="ctr" eaLnBrk="1" hangingPunct="1"/>
            <a:r>
              <a:rPr lang="en-US" altLang="en-US" sz="3200">
                <a:solidFill>
                  <a:srgbClr val="009900"/>
                </a:solidFill>
                <a:latin typeface="Freefrm721 Blk BT" pitchFamily="66" charset="0"/>
              </a:rPr>
              <a:t>TAHAPAN</a:t>
            </a:r>
            <a:endParaRPr lang="en-US" altLang="en-US" sz="3200">
              <a:latin typeface="Freefrm721 Blk BT" pitchFamily="66" charset="0"/>
            </a:endParaRPr>
          </a:p>
        </p:txBody>
      </p:sp>
      <p:sp>
        <p:nvSpPr>
          <p:cNvPr id="19463" name="WordArt 61"/>
          <p:cNvSpPr>
            <a:spLocks noChangeArrowheads="1" noChangeShapeType="1" noTextEdit="1"/>
          </p:cNvSpPr>
          <p:nvPr/>
        </p:nvSpPr>
        <p:spPr bwMode="auto">
          <a:xfrm>
            <a:off x="1219200" y="1482725"/>
            <a:ext cx="2581275" cy="314325"/>
          </a:xfrm>
          <a:prstGeom prst="rect">
            <a:avLst/>
          </a:prstGeom>
        </p:spPr>
        <p:txBody>
          <a:bodyPr wrap="none" fromWordArt="1">
            <a:prstTxWarp prst="textPlain">
              <a:avLst>
                <a:gd name="adj" fmla="val 50000"/>
              </a:avLst>
            </a:prstTxWarp>
          </a:bodyPr>
          <a:lstStyle/>
          <a:p>
            <a:pPr algn="ctr"/>
            <a:r>
              <a:rPr lang="en-US" kern="10">
                <a:ln w="9525">
                  <a:solidFill>
                    <a:srgbClr val="000000"/>
                  </a:solidFill>
                  <a:round/>
                  <a:headEnd/>
                  <a:tailEnd/>
                </a:ln>
                <a:solidFill>
                  <a:srgbClr val="FFFFFF"/>
                </a:solidFill>
                <a:effectLst>
                  <a:outerShdw dist="35921" dir="2700000" algn="ctr" rotWithShape="0">
                    <a:srgbClr val="808080">
                      <a:alpha val="79999"/>
                    </a:srgbClr>
                  </a:outerShdw>
                </a:effectLst>
                <a:latin typeface="Arial Black"/>
              </a:rPr>
              <a:t>TAHAP KONTAK</a:t>
            </a:r>
          </a:p>
        </p:txBody>
      </p:sp>
    </p:spTree>
  </p:cSld>
  <p:clrMapOvr>
    <a:masterClrMapping/>
  </p:clrMapOvr>
  <p:transition spd="slow">
    <p:push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5" descr="BD10358_"/>
          <p:cNvPicPr>
            <a:picLocks noChangeAspect="1" noChangeArrowheads="1"/>
          </p:cNvPicPr>
          <p:nvPr/>
        </p:nvPicPr>
        <p:blipFill>
          <a:blip r:embed="rId2"/>
          <a:srcRect/>
          <a:stretch>
            <a:fillRect/>
          </a:stretch>
        </p:blipFill>
        <p:spPr bwMode="auto">
          <a:xfrm>
            <a:off x="762000" y="1295400"/>
            <a:ext cx="7277100" cy="733425"/>
          </a:xfrm>
          <a:prstGeom prst="rect">
            <a:avLst/>
          </a:prstGeom>
          <a:noFill/>
          <a:ln w="9525">
            <a:noFill/>
            <a:miter lim="800000"/>
            <a:headEnd/>
            <a:tailEnd/>
          </a:ln>
        </p:spPr>
      </p:pic>
      <p:sp>
        <p:nvSpPr>
          <p:cNvPr id="20483" name="Text Box 26"/>
          <p:cNvSpPr txBox="1">
            <a:spLocks noChangeArrowheads="1"/>
          </p:cNvSpPr>
          <p:nvPr/>
        </p:nvSpPr>
        <p:spPr bwMode="auto">
          <a:xfrm>
            <a:off x="2162175" y="1057275"/>
            <a:ext cx="4805363" cy="1006475"/>
          </a:xfrm>
          <a:prstGeom prst="rect">
            <a:avLst/>
          </a:prstGeom>
          <a:noFill/>
          <a:ln w="9525">
            <a:noFill/>
            <a:miter lim="800000"/>
            <a:headEnd/>
            <a:tailEnd/>
          </a:ln>
        </p:spPr>
        <p:txBody>
          <a:bodyPr>
            <a:spAutoFit/>
          </a:bodyPr>
          <a:lstStyle/>
          <a:p>
            <a:pPr eaLnBrk="1" hangingPunct="1"/>
            <a:r>
              <a:rPr lang="en-US" altLang="en-US" sz="6000">
                <a:solidFill>
                  <a:srgbClr val="ED3131"/>
                </a:solidFill>
                <a:latin typeface="Copperplate Gothic Bold" pitchFamily="34" charset="0"/>
              </a:rPr>
              <a:t>ELICITING</a:t>
            </a:r>
          </a:p>
        </p:txBody>
      </p:sp>
      <p:sp>
        <p:nvSpPr>
          <p:cNvPr id="20484" name="Text Box 27"/>
          <p:cNvSpPr txBox="1">
            <a:spLocks noChangeArrowheads="1"/>
          </p:cNvSpPr>
          <p:nvPr/>
        </p:nvSpPr>
        <p:spPr bwMode="auto">
          <a:xfrm>
            <a:off x="1355725" y="3089275"/>
            <a:ext cx="244475" cy="366713"/>
          </a:xfrm>
          <a:prstGeom prst="rect">
            <a:avLst/>
          </a:prstGeom>
          <a:noFill/>
          <a:ln w="9525">
            <a:noFill/>
            <a:miter lim="800000"/>
            <a:headEnd/>
            <a:tailEnd/>
          </a:ln>
        </p:spPr>
        <p:txBody>
          <a:bodyPr>
            <a:spAutoFit/>
          </a:bodyPr>
          <a:lstStyle/>
          <a:p>
            <a:pPr eaLnBrk="1" hangingPunct="1"/>
            <a:endParaRPr lang="id-ID" altLang="en-US">
              <a:latin typeface="Calligrapher" pitchFamily="2" charset="0"/>
            </a:endParaRPr>
          </a:p>
        </p:txBody>
      </p:sp>
      <p:sp>
        <p:nvSpPr>
          <p:cNvPr id="20485" name="Text Box 28"/>
          <p:cNvSpPr txBox="1">
            <a:spLocks noChangeArrowheads="1"/>
          </p:cNvSpPr>
          <p:nvPr/>
        </p:nvSpPr>
        <p:spPr bwMode="auto">
          <a:xfrm>
            <a:off x="619125" y="685800"/>
            <a:ext cx="7239000" cy="579438"/>
          </a:xfrm>
          <a:prstGeom prst="rect">
            <a:avLst/>
          </a:prstGeom>
          <a:noFill/>
          <a:ln w="9525">
            <a:noFill/>
            <a:miter lim="800000"/>
            <a:headEnd/>
            <a:tailEnd/>
          </a:ln>
        </p:spPr>
        <p:txBody>
          <a:bodyPr>
            <a:spAutoFit/>
          </a:bodyPr>
          <a:lstStyle/>
          <a:p>
            <a:pPr algn="ctr" eaLnBrk="1" hangingPunct="1"/>
            <a:r>
              <a:rPr lang="en-US" altLang="en-US" sz="3200">
                <a:solidFill>
                  <a:srgbClr val="009900"/>
                </a:solidFill>
                <a:latin typeface="Freefrm721 Blk BT" pitchFamily="66" charset="0"/>
              </a:rPr>
              <a:t>TAHAPAN</a:t>
            </a:r>
            <a:endParaRPr lang="en-US" altLang="en-US" sz="3200">
              <a:latin typeface="Freefrm721 Blk BT" pitchFamily="66" charset="0"/>
            </a:endParaRPr>
          </a:p>
        </p:txBody>
      </p:sp>
      <p:sp>
        <p:nvSpPr>
          <p:cNvPr id="20486" name="Rectangle 55"/>
          <p:cNvSpPr>
            <a:spLocks noChangeArrowheads="1"/>
          </p:cNvSpPr>
          <p:nvPr/>
        </p:nvSpPr>
        <p:spPr bwMode="auto">
          <a:xfrm>
            <a:off x="1219200" y="2819400"/>
            <a:ext cx="7673975" cy="3849688"/>
          </a:xfrm>
          <a:prstGeom prst="rect">
            <a:avLst/>
          </a:prstGeom>
          <a:solidFill>
            <a:schemeClr val="bg1"/>
          </a:solidFill>
          <a:ln w="76200" cmpd="tri">
            <a:solidFill>
              <a:srgbClr val="FF0000"/>
            </a:solidFill>
            <a:miter lim="800000"/>
            <a:headEnd/>
            <a:tailEnd/>
          </a:ln>
        </p:spPr>
        <p:txBody>
          <a:bodyPr wrap="none" anchor="ctr"/>
          <a:lstStyle/>
          <a:p>
            <a:pPr algn="ctr" eaLnBrk="1" hangingPunct="1"/>
            <a:r>
              <a:rPr lang="en-US" altLang="en-US">
                <a:solidFill>
                  <a:srgbClr val="0066FF"/>
                </a:solidFill>
                <a:latin typeface="Arial Black" pitchFamily="34" charset="0"/>
              </a:rPr>
              <a:t>TAHAP MENILAI SUMBER INFORMASI DAN</a:t>
            </a:r>
          </a:p>
          <a:p>
            <a:pPr algn="ctr" eaLnBrk="1" hangingPunct="1"/>
            <a:r>
              <a:rPr lang="en-US" altLang="en-US">
                <a:solidFill>
                  <a:srgbClr val="0066FF"/>
                </a:solidFill>
                <a:latin typeface="Arial Black" pitchFamily="34" charset="0"/>
              </a:rPr>
              <a:t>MEMASTIKAN MRPK SASARAN YANG TEPAT</a:t>
            </a:r>
          </a:p>
          <a:p>
            <a:pPr algn="ctr" eaLnBrk="1" hangingPunct="1"/>
            <a:endParaRPr lang="en-US" altLang="en-US">
              <a:latin typeface="Arial Black" pitchFamily="34" charset="0"/>
            </a:endParaRPr>
          </a:p>
          <a:p>
            <a:pPr algn="ctr" eaLnBrk="1" hangingPunct="1"/>
            <a:r>
              <a:rPr lang="en-US" altLang="en-US">
                <a:latin typeface="Arial Black" pitchFamily="34" charset="0"/>
              </a:rPr>
              <a:t>TAHAP PULBAKET/INFO YANG DI CARI</a:t>
            </a:r>
          </a:p>
          <a:p>
            <a:pPr algn="ctr" eaLnBrk="1" hangingPunct="1"/>
            <a:r>
              <a:rPr lang="en-US" altLang="en-US">
                <a:latin typeface="Arial Black" pitchFamily="34" charset="0"/>
              </a:rPr>
              <a:t>DENGAN TETAP MENJAGA KEHARMONISAN</a:t>
            </a:r>
          </a:p>
          <a:p>
            <a:pPr algn="ctr" eaLnBrk="1" hangingPunct="1"/>
            <a:r>
              <a:rPr lang="en-US" altLang="en-US">
                <a:latin typeface="Arial Black" pitchFamily="34" charset="0"/>
              </a:rPr>
              <a:t>PERCAKAPAN DIKOMBINASIKAN DGN</a:t>
            </a:r>
          </a:p>
          <a:p>
            <a:pPr algn="ctr" eaLnBrk="1" hangingPunct="1"/>
            <a:r>
              <a:rPr lang="en-US" altLang="en-US">
                <a:latin typeface="Arial Black" pitchFamily="34" charset="0"/>
              </a:rPr>
              <a:t>TAKTIK ELICITING</a:t>
            </a:r>
          </a:p>
        </p:txBody>
      </p:sp>
      <p:sp>
        <p:nvSpPr>
          <p:cNvPr id="20487" name="WordArt 56"/>
          <p:cNvSpPr>
            <a:spLocks noChangeArrowheads="1" noChangeShapeType="1" noTextEdit="1"/>
          </p:cNvSpPr>
          <p:nvPr/>
        </p:nvSpPr>
        <p:spPr bwMode="auto">
          <a:xfrm>
            <a:off x="1187450" y="2438400"/>
            <a:ext cx="2581275" cy="314325"/>
          </a:xfrm>
          <a:prstGeom prst="rect">
            <a:avLst/>
          </a:prstGeom>
        </p:spPr>
        <p:txBody>
          <a:bodyPr wrap="none" fromWordArt="1">
            <a:prstTxWarp prst="textPlain">
              <a:avLst>
                <a:gd name="adj" fmla="val 50000"/>
              </a:avLst>
            </a:prstTxWarp>
          </a:bodyPr>
          <a:lstStyle/>
          <a:p>
            <a:pPr algn="ctr"/>
            <a:r>
              <a:rPr lang="en-US" kern="10">
                <a:ln w="9525">
                  <a:solidFill>
                    <a:srgbClr val="000000"/>
                  </a:solidFill>
                  <a:round/>
                  <a:headEnd/>
                  <a:tailEnd/>
                </a:ln>
                <a:solidFill>
                  <a:srgbClr val="FFFFFF"/>
                </a:solidFill>
                <a:effectLst>
                  <a:outerShdw dist="35921" dir="2700000" algn="ctr" rotWithShape="0">
                    <a:srgbClr val="808080">
                      <a:alpha val="79999"/>
                    </a:srgbClr>
                  </a:outerShdw>
                </a:effectLst>
                <a:latin typeface="Arial Black"/>
              </a:rPr>
              <a:t>TAHAP PRODUKTIF</a:t>
            </a:r>
          </a:p>
        </p:txBody>
      </p:sp>
    </p:spTree>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6"/>
          <p:cNvSpPr>
            <a:spLocks noGrp="1"/>
          </p:cNvSpPr>
          <p:nvPr>
            <p:ph sz="quarter" idx="4294967295"/>
          </p:nvPr>
        </p:nvSpPr>
        <p:spPr>
          <a:xfrm>
            <a:off x="806450" y="1484313"/>
            <a:ext cx="7653338" cy="5113337"/>
          </a:xfrm>
          <a:prstGeom prst="rect">
            <a:avLst/>
          </a:prstGeom>
        </p:spPr>
        <p:txBody>
          <a:bodyPr>
            <a:normAutofit lnSpcReduction="10000"/>
          </a:bodyPr>
          <a:lstStyle/>
          <a:p>
            <a:pPr algn="just" eaLnBrk="1" hangingPunct="1">
              <a:lnSpc>
                <a:spcPct val="90000"/>
              </a:lnSpc>
              <a:spcBef>
                <a:spcPct val="0"/>
              </a:spcBef>
            </a:pPr>
            <a:r>
              <a:rPr lang="en-US" altLang="id-ID" sz="2400" b="1" smtClean="0">
                <a:latin typeface="Arial" pitchFamily="34" charset="0"/>
                <a:cs typeface="Arial" pitchFamily="34" charset="0"/>
              </a:rPr>
              <a:t>Scr umum pengamatan adlh kewaspadaan seseorang terhadap keadaan sekitarnya dgn jalan gunakan panca indra scr sempurna disertai perhatian dan pemikiran yg sebaik-baiknya.</a:t>
            </a:r>
          </a:p>
          <a:p>
            <a:pPr algn="just" eaLnBrk="1" hangingPunct="1">
              <a:lnSpc>
                <a:spcPct val="90000"/>
              </a:lnSpc>
              <a:spcBef>
                <a:spcPct val="0"/>
              </a:spcBef>
              <a:buFontTx/>
              <a:buNone/>
            </a:pPr>
            <a:endParaRPr lang="en-US" altLang="id-ID" sz="2400" b="1" smtClean="0">
              <a:latin typeface="Arial" pitchFamily="34" charset="0"/>
              <a:cs typeface="Arial" pitchFamily="34" charset="0"/>
            </a:endParaRPr>
          </a:p>
          <a:p>
            <a:pPr algn="just" eaLnBrk="1" hangingPunct="1">
              <a:lnSpc>
                <a:spcPct val="90000"/>
              </a:lnSpc>
              <a:spcBef>
                <a:spcPct val="0"/>
              </a:spcBef>
            </a:pPr>
            <a:r>
              <a:rPr lang="en-US" altLang="id-ID" sz="2400" b="1" smtClean="0">
                <a:latin typeface="Arial" pitchFamily="34" charset="0"/>
                <a:cs typeface="Arial" pitchFamily="34" charset="0"/>
              </a:rPr>
              <a:t>Pengamatan : Melihat dan memperhatikan sesuatu dg teliti atau memperhatikan dan mengawasi dg seksama.</a:t>
            </a:r>
            <a:endParaRPr lang="en-US" altLang="id-ID" sz="1400" b="1" i="1" smtClean="0">
              <a:latin typeface="Arial" pitchFamily="34" charset="0"/>
              <a:cs typeface="Arial" pitchFamily="34" charset="0"/>
            </a:endParaRPr>
          </a:p>
          <a:p>
            <a:pPr algn="just" eaLnBrk="1" hangingPunct="1">
              <a:lnSpc>
                <a:spcPct val="90000"/>
              </a:lnSpc>
              <a:spcBef>
                <a:spcPct val="0"/>
              </a:spcBef>
              <a:buFontTx/>
              <a:buNone/>
            </a:pPr>
            <a:endParaRPr lang="en-US" altLang="id-ID" sz="1400" b="1" i="1" smtClean="0">
              <a:latin typeface="Arial" pitchFamily="34" charset="0"/>
              <a:cs typeface="Arial" pitchFamily="34" charset="0"/>
            </a:endParaRPr>
          </a:p>
          <a:p>
            <a:pPr algn="just" eaLnBrk="1" hangingPunct="1">
              <a:lnSpc>
                <a:spcPct val="90000"/>
              </a:lnSpc>
              <a:spcBef>
                <a:spcPct val="0"/>
              </a:spcBef>
            </a:pPr>
            <a:r>
              <a:rPr lang="en-US" altLang="id-ID" sz="2400" b="1" smtClean="0">
                <a:latin typeface="Arial" pitchFamily="34" charset="0"/>
                <a:cs typeface="Arial" pitchFamily="34" charset="0"/>
              </a:rPr>
              <a:t>Suatu cara mendapatkan bahan keterangan &amp; gambaran obyek tertentu scr langsung dg panca indera dan peralatan khusus intelijen </a:t>
            </a:r>
            <a:r>
              <a:rPr lang="en-US" altLang="id-ID" sz="1400" b="1" i="1" smtClean="0">
                <a:latin typeface="Arial" pitchFamily="34" charset="0"/>
                <a:cs typeface="Arial" pitchFamily="34" charset="0"/>
              </a:rPr>
              <a:t>( Buku Pedoman pelaks. Penyelidikan Intelijen )</a:t>
            </a:r>
          </a:p>
          <a:p>
            <a:pPr algn="just" eaLnBrk="1" hangingPunct="1">
              <a:lnSpc>
                <a:spcPct val="90000"/>
              </a:lnSpc>
              <a:spcBef>
                <a:spcPct val="0"/>
              </a:spcBef>
              <a:buFontTx/>
              <a:buNone/>
            </a:pPr>
            <a:endParaRPr lang="en-US" altLang="id-ID" sz="1400" b="1" i="1" smtClean="0">
              <a:latin typeface="Arial" pitchFamily="34" charset="0"/>
              <a:cs typeface="Arial" pitchFamily="34" charset="0"/>
            </a:endParaRPr>
          </a:p>
          <a:p>
            <a:pPr algn="just" eaLnBrk="1" hangingPunct="1">
              <a:lnSpc>
                <a:spcPct val="90000"/>
              </a:lnSpc>
              <a:spcBef>
                <a:spcPct val="0"/>
              </a:spcBef>
            </a:pPr>
            <a:r>
              <a:rPr lang="en-US" altLang="id-ID" sz="2400" b="1" i="1" smtClean="0">
                <a:latin typeface="Arial" pitchFamily="34" charset="0"/>
                <a:cs typeface="Arial" pitchFamily="34" charset="0"/>
              </a:rPr>
              <a:t>Prinsip dasar pengamatan : teliti, seksama dan tidak menganalisis.</a:t>
            </a:r>
          </a:p>
          <a:p>
            <a:pPr algn="just" eaLnBrk="1" hangingPunct="1">
              <a:lnSpc>
                <a:spcPct val="90000"/>
              </a:lnSpc>
              <a:spcBef>
                <a:spcPct val="0"/>
              </a:spcBef>
              <a:buFontTx/>
              <a:buNone/>
            </a:pPr>
            <a:endParaRPr lang="en-US" altLang="id-ID" sz="2400" smtClean="0">
              <a:latin typeface="Arial" pitchFamily="34" charset="0"/>
              <a:cs typeface="Arial" pitchFamily="34" charset="0"/>
            </a:endParaRPr>
          </a:p>
        </p:txBody>
      </p:sp>
      <p:sp>
        <p:nvSpPr>
          <p:cNvPr id="6" name="Rectangle 5">
            <a:extLst>
              <a:ext uri="{FF2B5EF4-FFF2-40B4-BE49-F238E27FC236}">
                <a16:creationId xmlns:a16="http://schemas.microsoft.com/office/drawing/2014/main" id="{AF016003-C873-4844-8FCC-87AAC85AF995}"/>
              </a:ext>
            </a:extLst>
          </p:cNvPr>
          <p:cNvSpPr/>
          <p:nvPr/>
        </p:nvSpPr>
        <p:spPr>
          <a:xfrm>
            <a:off x="56978" y="273422"/>
            <a:ext cx="8494698" cy="923330"/>
          </a:xfrm>
          <a:prstGeom prst="rect">
            <a:avLst/>
          </a:prstGeom>
          <a:noFill/>
        </p:spPr>
        <p:txBody>
          <a:bodyPr wrap="none">
            <a:spAutoFit/>
          </a:bodyPr>
          <a:lstStyle/>
          <a:p>
            <a:pPr algn="ctr">
              <a:defRPr/>
            </a:pPr>
            <a:r>
              <a:rPr lang="en-GB"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charset="0"/>
              </a:rPr>
              <a:t>2</a:t>
            </a:r>
            <a:r>
              <a:rPr lang="id-ID"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charset="0"/>
              </a:rPr>
              <a:t>. </a:t>
            </a:r>
            <a:r>
              <a:rPr lang="en-GB"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charset="0"/>
              </a:rPr>
              <a:t>MATBAR / OBSERVASI</a:t>
            </a:r>
            <a:endParaRPr 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Oval 3"/>
          <p:cNvSpPr>
            <a:spLocks noChangeArrowheads="1"/>
          </p:cNvSpPr>
          <p:nvPr/>
        </p:nvSpPr>
        <p:spPr bwMode="auto">
          <a:xfrm>
            <a:off x="76200" y="2514600"/>
            <a:ext cx="2133600" cy="1219200"/>
          </a:xfrm>
          <a:prstGeom prst="ellipse">
            <a:avLst/>
          </a:prstGeom>
          <a:noFill/>
          <a:ln w="9525">
            <a:solidFill>
              <a:schemeClr val="tx1"/>
            </a:solidFill>
            <a:round/>
            <a:headEnd/>
            <a:tailEnd/>
          </a:ln>
        </p:spPr>
        <p:txBody>
          <a:bodyPr wrap="none" anchor="ctr"/>
          <a:lstStyle/>
          <a:p>
            <a:pPr eaLnBrk="1" hangingPunct="1"/>
            <a:endParaRPr lang="id-ID" altLang="id-ID"/>
          </a:p>
        </p:txBody>
      </p:sp>
      <p:sp>
        <p:nvSpPr>
          <p:cNvPr id="23556" name="AutoShape 4"/>
          <p:cNvSpPr>
            <a:spLocks noChangeArrowheads="1"/>
          </p:cNvSpPr>
          <p:nvPr/>
        </p:nvSpPr>
        <p:spPr bwMode="auto">
          <a:xfrm>
            <a:off x="2209800" y="136525"/>
            <a:ext cx="533400" cy="1371600"/>
          </a:xfrm>
          <a:prstGeom prst="notchedRightArrow">
            <a:avLst>
              <a:gd name="adj1" fmla="val 56713"/>
              <a:gd name="adj2" fmla="val 38958"/>
            </a:avLst>
          </a:prstGeom>
          <a:solidFill>
            <a:schemeClr val="bg1"/>
          </a:solidFill>
          <a:ln w="9525">
            <a:solidFill>
              <a:schemeClr val="tx1"/>
            </a:solidFill>
            <a:miter lim="800000"/>
            <a:headEnd/>
            <a:tailEnd/>
          </a:ln>
        </p:spPr>
        <p:txBody>
          <a:bodyPr wrap="none" anchor="ctr"/>
          <a:lstStyle/>
          <a:p>
            <a:pPr eaLnBrk="1" hangingPunct="1"/>
            <a:endParaRPr lang="id-ID" altLang="id-ID"/>
          </a:p>
        </p:txBody>
      </p:sp>
      <p:sp>
        <p:nvSpPr>
          <p:cNvPr id="23557" name="Oval 5"/>
          <p:cNvSpPr>
            <a:spLocks noChangeArrowheads="1"/>
          </p:cNvSpPr>
          <p:nvPr/>
        </p:nvSpPr>
        <p:spPr bwMode="auto">
          <a:xfrm>
            <a:off x="152400" y="228600"/>
            <a:ext cx="2133600" cy="1219200"/>
          </a:xfrm>
          <a:prstGeom prst="ellipse">
            <a:avLst/>
          </a:prstGeom>
          <a:noFill/>
          <a:ln w="9525">
            <a:solidFill>
              <a:schemeClr val="tx1"/>
            </a:solidFill>
            <a:round/>
            <a:headEnd/>
            <a:tailEnd/>
          </a:ln>
        </p:spPr>
        <p:txBody>
          <a:bodyPr wrap="none" anchor="ctr"/>
          <a:lstStyle/>
          <a:p>
            <a:pPr eaLnBrk="1" hangingPunct="1"/>
            <a:endParaRPr lang="id-ID" altLang="id-ID"/>
          </a:p>
        </p:txBody>
      </p:sp>
      <p:sp>
        <p:nvSpPr>
          <p:cNvPr id="23558" name="Text Box 6"/>
          <p:cNvSpPr txBox="1">
            <a:spLocks noChangeArrowheads="1"/>
          </p:cNvSpPr>
          <p:nvPr/>
        </p:nvSpPr>
        <p:spPr bwMode="auto">
          <a:xfrm>
            <a:off x="2819400" y="304800"/>
            <a:ext cx="5715000" cy="1190625"/>
          </a:xfrm>
          <a:prstGeom prst="rect">
            <a:avLst/>
          </a:prstGeom>
          <a:noFill/>
          <a:ln w="9525">
            <a:noFill/>
            <a:miter lim="800000"/>
            <a:headEnd/>
            <a:tailEnd/>
          </a:ln>
        </p:spPr>
        <p:txBody>
          <a:bodyPr>
            <a:spAutoFit/>
          </a:bodyPr>
          <a:lstStyle/>
          <a:p>
            <a:pPr algn="just" eaLnBrk="1" hangingPunct="1"/>
            <a:r>
              <a:rPr lang="en-US" altLang="id-ID" sz="1800" b="1">
                <a:latin typeface="Arial" pitchFamily="34" charset="0"/>
              </a:rPr>
              <a:t>SUATU CARA MENDAPATKAN BAHAN KETERANGAN &amp; GAMBARAN OBYEK TERTENTU SCR LANGSUNG DG PANCA INDERA DAN PERALATAN KHUSUS INTELIJEN</a:t>
            </a:r>
            <a:endParaRPr lang="en-US" altLang="id-ID" sz="2000" b="1">
              <a:latin typeface="Arial" pitchFamily="34" charset="0"/>
            </a:endParaRPr>
          </a:p>
        </p:txBody>
      </p:sp>
      <p:sp>
        <p:nvSpPr>
          <p:cNvPr id="23559" name="Text Box 7"/>
          <p:cNvSpPr txBox="1">
            <a:spLocks noChangeArrowheads="1"/>
          </p:cNvSpPr>
          <p:nvPr/>
        </p:nvSpPr>
        <p:spPr bwMode="auto">
          <a:xfrm>
            <a:off x="228600" y="501650"/>
            <a:ext cx="1949450" cy="641350"/>
          </a:xfrm>
          <a:prstGeom prst="rect">
            <a:avLst/>
          </a:prstGeom>
          <a:noFill/>
          <a:ln w="9525">
            <a:noFill/>
            <a:miter lim="800000"/>
            <a:headEnd/>
            <a:tailEnd/>
          </a:ln>
        </p:spPr>
        <p:txBody>
          <a:bodyPr wrap="none">
            <a:spAutoFit/>
          </a:bodyPr>
          <a:lstStyle/>
          <a:p>
            <a:pPr algn="ctr" eaLnBrk="1" hangingPunct="1"/>
            <a:r>
              <a:rPr lang="en-US" altLang="id-ID" sz="1800" b="1">
                <a:latin typeface="Arial" pitchFamily="34" charset="0"/>
              </a:rPr>
              <a:t>PENGAMATAN /</a:t>
            </a:r>
          </a:p>
          <a:p>
            <a:pPr algn="ctr" eaLnBrk="1" hangingPunct="1"/>
            <a:r>
              <a:rPr lang="en-US" altLang="id-ID" sz="1800" b="1">
                <a:latin typeface="Arial" pitchFamily="34" charset="0"/>
              </a:rPr>
              <a:t>OBSERVATION</a:t>
            </a:r>
          </a:p>
        </p:txBody>
      </p:sp>
      <p:sp>
        <p:nvSpPr>
          <p:cNvPr id="23560" name="Text Box 8"/>
          <p:cNvSpPr txBox="1">
            <a:spLocks noChangeArrowheads="1"/>
          </p:cNvSpPr>
          <p:nvPr/>
        </p:nvSpPr>
        <p:spPr bwMode="auto">
          <a:xfrm>
            <a:off x="146050" y="2824163"/>
            <a:ext cx="1911350" cy="641350"/>
          </a:xfrm>
          <a:prstGeom prst="rect">
            <a:avLst/>
          </a:prstGeom>
          <a:noFill/>
          <a:ln w="9525">
            <a:noFill/>
            <a:miter lim="800000"/>
            <a:headEnd/>
            <a:tailEnd/>
          </a:ln>
        </p:spPr>
        <p:txBody>
          <a:bodyPr wrap="none">
            <a:spAutoFit/>
          </a:bodyPr>
          <a:lstStyle/>
          <a:p>
            <a:pPr algn="ctr" eaLnBrk="1" hangingPunct="1"/>
            <a:r>
              <a:rPr lang="en-US" altLang="id-ID" sz="1800" b="1">
                <a:latin typeface="Arial" pitchFamily="34" charset="0"/>
              </a:rPr>
              <a:t>MACAM / JENIS</a:t>
            </a:r>
          </a:p>
          <a:p>
            <a:pPr algn="ctr" eaLnBrk="1" hangingPunct="1"/>
            <a:r>
              <a:rPr lang="en-US" altLang="id-ID" sz="1800" b="1">
                <a:latin typeface="Arial" pitchFamily="34" charset="0"/>
              </a:rPr>
              <a:t>PENGAMATAN</a:t>
            </a:r>
          </a:p>
        </p:txBody>
      </p:sp>
      <p:sp>
        <p:nvSpPr>
          <p:cNvPr id="23561" name="Text Box 9"/>
          <p:cNvSpPr txBox="1">
            <a:spLocks noChangeArrowheads="1"/>
          </p:cNvSpPr>
          <p:nvPr/>
        </p:nvSpPr>
        <p:spPr bwMode="auto">
          <a:xfrm>
            <a:off x="2514600" y="1676400"/>
            <a:ext cx="6145213" cy="581025"/>
          </a:xfrm>
          <a:prstGeom prst="rect">
            <a:avLst/>
          </a:prstGeom>
          <a:noFill/>
          <a:ln w="9525">
            <a:noFill/>
            <a:miter lim="800000"/>
            <a:headEnd/>
            <a:tailEnd/>
          </a:ln>
        </p:spPr>
        <p:txBody>
          <a:bodyPr wrap="none">
            <a:spAutoFit/>
          </a:bodyPr>
          <a:lstStyle/>
          <a:p>
            <a:pPr eaLnBrk="1" hangingPunct="1"/>
            <a:r>
              <a:rPr lang="en-US" altLang="id-ID" sz="1600" b="1">
                <a:latin typeface="Arial" pitchFamily="34" charset="0"/>
              </a:rPr>
              <a:t>PENGAMATAN SEPINTAS LALU / PENGAMATAN MELAYANG</a:t>
            </a:r>
          </a:p>
          <a:p>
            <a:pPr eaLnBrk="1" hangingPunct="1"/>
            <a:r>
              <a:rPr lang="en-US" altLang="id-ID" sz="1600" b="1">
                <a:latin typeface="Arial" pitchFamily="34" charset="0"/>
              </a:rPr>
              <a:t>Flying Observation.</a:t>
            </a:r>
          </a:p>
        </p:txBody>
      </p:sp>
      <p:sp>
        <p:nvSpPr>
          <p:cNvPr id="23562" name="Text Box 10"/>
          <p:cNvSpPr txBox="1">
            <a:spLocks noChangeArrowheads="1"/>
          </p:cNvSpPr>
          <p:nvPr/>
        </p:nvSpPr>
        <p:spPr bwMode="auto">
          <a:xfrm>
            <a:off x="3946525" y="2286000"/>
            <a:ext cx="4968875" cy="1377950"/>
          </a:xfrm>
          <a:prstGeom prst="rect">
            <a:avLst/>
          </a:prstGeom>
          <a:noFill/>
          <a:ln w="9525">
            <a:solidFill>
              <a:schemeClr val="tx1"/>
            </a:solidFill>
            <a:miter lim="800000"/>
            <a:headEnd/>
            <a:tailEnd/>
          </a:ln>
        </p:spPr>
        <p:txBody>
          <a:bodyPr>
            <a:spAutoFit/>
          </a:bodyPr>
          <a:lstStyle/>
          <a:p>
            <a:pPr algn="just" eaLnBrk="1" hangingPunct="1"/>
            <a:r>
              <a:rPr lang="en-US" altLang="id-ID" sz="1400" b="1">
                <a:latin typeface="Arial" pitchFamily="34" charset="0"/>
              </a:rPr>
              <a:t>PENGAMATAN YG BERSIFAT UMUM, TDK / BELUM ADA SASARAN (MISALNYA PENGAMATAN YG DILAKUKAN DI TEMPAT’S / DAERAH’S YG DILALUI KETIKA KITA BERANGKAT DR RUMAH KE KANTOR DAN SEBALIKNYA, ATAU PENGAMATAN KPD MASSA YG MENGIKUTI RAPAT RAKSASA</a:t>
            </a:r>
          </a:p>
        </p:txBody>
      </p:sp>
      <p:sp>
        <p:nvSpPr>
          <p:cNvPr id="23563" name="Text Box 11"/>
          <p:cNvSpPr txBox="1">
            <a:spLocks noChangeArrowheads="1"/>
          </p:cNvSpPr>
          <p:nvPr/>
        </p:nvSpPr>
        <p:spPr bwMode="auto">
          <a:xfrm>
            <a:off x="2514600" y="3733800"/>
            <a:ext cx="6069013" cy="825500"/>
          </a:xfrm>
          <a:prstGeom prst="rect">
            <a:avLst/>
          </a:prstGeom>
          <a:noFill/>
          <a:ln w="9525">
            <a:noFill/>
            <a:miter lim="800000"/>
            <a:headEnd/>
            <a:tailEnd/>
          </a:ln>
        </p:spPr>
        <p:txBody>
          <a:bodyPr>
            <a:spAutoFit/>
          </a:bodyPr>
          <a:lstStyle/>
          <a:p>
            <a:pPr algn="just" eaLnBrk="1" hangingPunct="1"/>
            <a:r>
              <a:rPr lang="en-US" altLang="id-ID" sz="1600" b="1">
                <a:latin typeface="Arial" pitchFamily="34" charset="0"/>
              </a:rPr>
              <a:t>PENGAMATAN SCR TERATUR YAITU PENGAMATAN YG DILAKUKAN OLH PERORANGAN/UNIT TERHDP SASARAN) </a:t>
            </a:r>
          </a:p>
          <a:p>
            <a:pPr algn="just" eaLnBrk="1" hangingPunct="1"/>
            <a:r>
              <a:rPr lang="en-US" altLang="id-ID" sz="1600" b="1">
                <a:latin typeface="Arial" pitchFamily="34" charset="0"/>
              </a:rPr>
              <a:t>Organisatoris Obsv.</a:t>
            </a:r>
          </a:p>
        </p:txBody>
      </p:sp>
      <p:sp>
        <p:nvSpPr>
          <p:cNvPr id="23564" name="Text Box 12"/>
          <p:cNvSpPr txBox="1">
            <a:spLocks noChangeArrowheads="1"/>
          </p:cNvSpPr>
          <p:nvPr/>
        </p:nvSpPr>
        <p:spPr bwMode="auto">
          <a:xfrm>
            <a:off x="3308350" y="4613275"/>
            <a:ext cx="4648200" cy="527050"/>
          </a:xfrm>
          <a:prstGeom prst="rect">
            <a:avLst/>
          </a:prstGeom>
          <a:noFill/>
          <a:ln w="9525">
            <a:solidFill>
              <a:schemeClr val="tx1"/>
            </a:solidFill>
            <a:miter lim="800000"/>
            <a:headEnd/>
            <a:tailEnd/>
          </a:ln>
        </p:spPr>
        <p:txBody>
          <a:bodyPr>
            <a:spAutoFit/>
          </a:bodyPr>
          <a:lstStyle/>
          <a:p>
            <a:pPr algn="just" eaLnBrk="1" hangingPunct="1"/>
            <a:r>
              <a:rPr lang="en-US" altLang="id-ID" sz="1400" b="1">
                <a:solidFill>
                  <a:srgbClr val="000000"/>
                </a:solidFill>
                <a:latin typeface="Arial" pitchFamily="34" charset="0"/>
              </a:rPr>
              <a:t>DAERAH / TEMPAT (DPT BERUPA KAWASAN PEMUKIMAN, PERTOKOAN, PELABUHAN, DLL)</a:t>
            </a:r>
          </a:p>
        </p:txBody>
      </p:sp>
      <p:sp>
        <p:nvSpPr>
          <p:cNvPr id="23565" name="Text Box 13"/>
          <p:cNvSpPr txBox="1">
            <a:spLocks noChangeArrowheads="1"/>
          </p:cNvSpPr>
          <p:nvPr/>
        </p:nvSpPr>
        <p:spPr bwMode="auto">
          <a:xfrm>
            <a:off x="3308350" y="5181600"/>
            <a:ext cx="4648200" cy="314325"/>
          </a:xfrm>
          <a:prstGeom prst="rect">
            <a:avLst/>
          </a:prstGeom>
          <a:noFill/>
          <a:ln w="9525">
            <a:solidFill>
              <a:schemeClr val="tx1"/>
            </a:solidFill>
            <a:miter lim="800000"/>
            <a:headEnd/>
            <a:tailEnd/>
          </a:ln>
        </p:spPr>
        <p:txBody>
          <a:bodyPr>
            <a:spAutoFit/>
          </a:bodyPr>
          <a:lstStyle/>
          <a:p>
            <a:pPr algn="just" eaLnBrk="1" hangingPunct="1"/>
            <a:r>
              <a:rPr lang="en-US" altLang="id-ID" sz="1400" b="1">
                <a:solidFill>
                  <a:srgbClr val="000000"/>
                </a:solidFill>
                <a:latin typeface="Arial" pitchFamily="34" charset="0"/>
              </a:rPr>
              <a:t>ORANG (DPT PERORANGAN ATAU KELOMPOK</a:t>
            </a:r>
          </a:p>
        </p:txBody>
      </p:sp>
      <p:sp>
        <p:nvSpPr>
          <p:cNvPr id="23566" name="Text Box 14"/>
          <p:cNvSpPr txBox="1">
            <a:spLocks noChangeArrowheads="1"/>
          </p:cNvSpPr>
          <p:nvPr/>
        </p:nvSpPr>
        <p:spPr bwMode="auto">
          <a:xfrm>
            <a:off x="3308350" y="5562600"/>
            <a:ext cx="4648200" cy="314325"/>
          </a:xfrm>
          <a:prstGeom prst="rect">
            <a:avLst/>
          </a:prstGeom>
          <a:noFill/>
          <a:ln w="9525">
            <a:solidFill>
              <a:schemeClr val="tx1"/>
            </a:solidFill>
            <a:miter lim="800000"/>
            <a:headEnd/>
            <a:tailEnd/>
          </a:ln>
        </p:spPr>
        <p:txBody>
          <a:bodyPr>
            <a:spAutoFit/>
          </a:bodyPr>
          <a:lstStyle/>
          <a:p>
            <a:pPr algn="just" eaLnBrk="1" hangingPunct="1"/>
            <a:r>
              <a:rPr lang="en-US" altLang="id-ID" sz="1400" b="1">
                <a:solidFill>
                  <a:srgbClr val="000000"/>
                </a:solidFill>
                <a:latin typeface="Arial" pitchFamily="34" charset="0"/>
              </a:rPr>
              <a:t>BENDA TERTENTU (BERGERAK / TDK BERGERAK</a:t>
            </a:r>
            <a:r>
              <a:rPr lang="en-US" altLang="id-ID" sz="1400" b="1">
                <a:latin typeface="Arial" pitchFamily="34" charset="0"/>
              </a:rPr>
              <a:t>)</a:t>
            </a:r>
          </a:p>
        </p:txBody>
      </p:sp>
      <p:sp>
        <p:nvSpPr>
          <p:cNvPr id="23567" name="AutoShape 17"/>
          <p:cNvSpPr>
            <a:spLocks noChangeArrowheads="1"/>
          </p:cNvSpPr>
          <p:nvPr/>
        </p:nvSpPr>
        <p:spPr bwMode="auto">
          <a:xfrm flipV="1">
            <a:off x="3222625" y="2171700"/>
            <a:ext cx="488950" cy="78740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noFill/>
          <a:ln w="9525">
            <a:solidFill>
              <a:schemeClr val="folHlink"/>
            </a:solidFill>
            <a:miter lim="800000"/>
            <a:headEnd/>
            <a:tailEnd/>
          </a:ln>
        </p:spPr>
        <p:txBody>
          <a:bodyPr wrap="none" anchor="ctr"/>
          <a:lstStyle/>
          <a:p>
            <a:endParaRPr lang="en-US"/>
          </a:p>
        </p:txBody>
      </p:sp>
      <p:sp>
        <p:nvSpPr>
          <p:cNvPr id="23568" name="Text Box 21"/>
          <p:cNvSpPr txBox="1">
            <a:spLocks noChangeArrowheads="1"/>
          </p:cNvSpPr>
          <p:nvPr/>
        </p:nvSpPr>
        <p:spPr bwMode="auto">
          <a:xfrm>
            <a:off x="136525" y="6156325"/>
            <a:ext cx="7121525" cy="581025"/>
          </a:xfrm>
          <a:prstGeom prst="rect">
            <a:avLst/>
          </a:prstGeom>
          <a:noFill/>
          <a:ln w="9525">
            <a:noFill/>
            <a:miter lim="800000"/>
            <a:headEnd/>
            <a:tailEnd/>
          </a:ln>
        </p:spPr>
        <p:txBody>
          <a:bodyPr wrap="none">
            <a:spAutoFit/>
          </a:bodyPr>
          <a:lstStyle/>
          <a:p>
            <a:pPr eaLnBrk="1" hangingPunct="1"/>
            <a:r>
              <a:rPr lang="en-US" altLang="id-ID" sz="1600" b="1" dirty="0">
                <a:latin typeface="Arial" pitchFamily="34" charset="0"/>
              </a:rPr>
              <a:t>PENGAMATAN DPT DILAK OLH  	ORANG, ALAT ELEKTRONIK DAN</a:t>
            </a:r>
          </a:p>
          <a:p>
            <a:pPr eaLnBrk="1" hangingPunct="1"/>
            <a:r>
              <a:rPr lang="en-US" altLang="id-ID" sz="1600" b="1" dirty="0">
                <a:latin typeface="Arial" pitchFamily="34" charset="0"/>
              </a:rPr>
              <a:t>				GABUNGAN KEDUANYA</a:t>
            </a:r>
          </a:p>
        </p:txBody>
      </p:sp>
      <p:sp>
        <p:nvSpPr>
          <p:cNvPr id="23569" name="AutoShape 22"/>
          <p:cNvSpPr>
            <a:spLocks noChangeArrowheads="1"/>
          </p:cNvSpPr>
          <p:nvPr/>
        </p:nvSpPr>
        <p:spPr bwMode="auto">
          <a:xfrm>
            <a:off x="3413125" y="6203950"/>
            <a:ext cx="381000" cy="228600"/>
          </a:xfrm>
          <a:prstGeom prst="rightArrow">
            <a:avLst>
              <a:gd name="adj1" fmla="val 50000"/>
              <a:gd name="adj2" fmla="val 41667"/>
            </a:avLst>
          </a:prstGeom>
          <a:solidFill>
            <a:schemeClr val="bg1"/>
          </a:solidFill>
          <a:ln w="9525">
            <a:solidFill>
              <a:schemeClr val="tx1"/>
            </a:solidFill>
            <a:miter lim="800000"/>
            <a:headEnd/>
            <a:tailEnd/>
          </a:ln>
        </p:spPr>
        <p:txBody>
          <a:bodyPr wrap="none" anchor="ctr"/>
          <a:lstStyle/>
          <a:p>
            <a:pPr eaLnBrk="1" hangingPunct="1"/>
            <a:endParaRPr lang="id-ID" altLang="id-ID"/>
          </a:p>
        </p:txBody>
      </p:sp>
      <p:sp>
        <p:nvSpPr>
          <p:cNvPr id="23570" name="AutoShape 4"/>
          <p:cNvSpPr>
            <a:spLocks noChangeArrowheads="1"/>
          </p:cNvSpPr>
          <p:nvPr/>
        </p:nvSpPr>
        <p:spPr bwMode="auto">
          <a:xfrm>
            <a:off x="2122488" y="2459038"/>
            <a:ext cx="533400" cy="1371600"/>
          </a:xfrm>
          <a:prstGeom prst="notchedRightArrow">
            <a:avLst>
              <a:gd name="adj1" fmla="val 56713"/>
              <a:gd name="adj2" fmla="val 38958"/>
            </a:avLst>
          </a:prstGeom>
          <a:solidFill>
            <a:schemeClr val="bg1"/>
          </a:solidFill>
          <a:ln w="9525">
            <a:solidFill>
              <a:schemeClr val="tx1"/>
            </a:solidFill>
            <a:miter lim="800000"/>
            <a:headEnd/>
            <a:tailEnd/>
          </a:ln>
        </p:spPr>
        <p:txBody>
          <a:bodyPr wrap="none" anchor="ctr"/>
          <a:lstStyle/>
          <a:p>
            <a:pPr eaLnBrk="1" hangingPunct="1"/>
            <a:endParaRPr lang="id-ID" altLang="id-ID"/>
          </a:p>
        </p:txBody>
      </p:sp>
      <p:sp>
        <p:nvSpPr>
          <p:cNvPr id="2" name="5-Point Star 1">
            <a:extLst>
              <a:ext uri="{FF2B5EF4-FFF2-40B4-BE49-F238E27FC236}">
                <a16:creationId xmlns:a16="http://schemas.microsoft.com/office/drawing/2014/main" id="{144C4663-B680-4C68-85C7-2184FAA7FFAD}"/>
              </a:ext>
            </a:extLst>
          </p:cNvPr>
          <p:cNvSpPr/>
          <p:nvPr/>
        </p:nvSpPr>
        <p:spPr>
          <a:xfrm>
            <a:off x="2928938" y="4724400"/>
            <a:ext cx="287337" cy="21748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d-ID"/>
          </a:p>
        </p:txBody>
      </p:sp>
      <p:sp>
        <p:nvSpPr>
          <p:cNvPr id="26" name="5-Point Star 25">
            <a:extLst>
              <a:ext uri="{FF2B5EF4-FFF2-40B4-BE49-F238E27FC236}">
                <a16:creationId xmlns:a16="http://schemas.microsoft.com/office/drawing/2014/main" id="{DD07EE9C-599A-4A21-9B31-A769E7D66318}"/>
              </a:ext>
            </a:extLst>
          </p:cNvPr>
          <p:cNvSpPr/>
          <p:nvPr/>
        </p:nvSpPr>
        <p:spPr>
          <a:xfrm>
            <a:off x="2916238" y="5230813"/>
            <a:ext cx="287337" cy="2159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d-ID"/>
          </a:p>
        </p:txBody>
      </p:sp>
      <p:sp>
        <p:nvSpPr>
          <p:cNvPr id="27" name="5-Point Star 26">
            <a:extLst>
              <a:ext uri="{FF2B5EF4-FFF2-40B4-BE49-F238E27FC236}">
                <a16:creationId xmlns:a16="http://schemas.microsoft.com/office/drawing/2014/main" id="{4709D54A-45E6-452C-9C7F-F724F2C70205}"/>
              </a:ext>
            </a:extLst>
          </p:cNvPr>
          <p:cNvSpPr/>
          <p:nvPr/>
        </p:nvSpPr>
        <p:spPr>
          <a:xfrm>
            <a:off x="2916238" y="5589588"/>
            <a:ext cx="287337" cy="2159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d-ID"/>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AutoShape 3"/>
          <p:cNvSpPr>
            <a:spLocks noChangeArrowheads="1"/>
          </p:cNvSpPr>
          <p:nvPr/>
        </p:nvSpPr>
        <p:spPr bwMode="auto">
          <a:xfrm>
            <a:off x="2581275" y="4070350"/>
            <a:ext cx="663575" cy="1752600"/>
          </a:xfrm>
          <a:prstGeom prst="notchedRightArrow">
            <a:avLst>
              <a:gd name="adj1" fmla="val 48370"/>
              <a:gd name="adj2" fmla="val 50000"/>
            </a:avLst>
          </a:prstGeom>
          <a:noFill/>
          <a:ln w="9525">
            <a:solidFill>
              <a:schemeClr val="tx1"/>
            </a:solidFill>
            <a:miter lim="800000"/>
            <a:headEnd/>
            <a:tailEnd/>
          </a:ln>
        </p:spPr>
        <p:txBody>
          <a:bodyPr wrap="none" anchor="ctr"/>
          <a:lstStyle/>
          <a:p>
            <a:pPr eaLnBrk="1" hangingPunct="1"/>
            <a:endParaRPr lang="id-ID" altLang="id-ID"/>
          </a:p>
        </p:txBody>
      </p:sp>
      <p:sp>
        <p:nvSpPr>
          <p:cNvPr id="25604" name="Oval 4"/>
          <p:cNvSpPr>
            <a:spLocks noChangeArrowheads="1"/>
          </p:cNvSpPr>
          <p:nvPr/>
        </p:nvSpPr>
        <p:spPr bwMode="auto">
          <a:xfrm>
            <a:off x="371475" y="4283075"/>
            <a:ext cx="2362200" cy="1371600"/>
          </a:xfrm>
          <a:prstGeom prst="ellipse">
            <a:avLst/>
          </a:prstGeom>
          <a:noFill/>
          <a:ln w="9525">
            <a:solidFill>
              <a:schemeClr val="tx1"/>
            </a:solidFill>
            <a:round/>
            <a:headEnd/>
            <a:tailEnd/>
          </a:ln>
        </p:spPr>
        <p:txBody>
          <a:bodyPr wrap="none" anchor="ctr"/>
          <a:lstStyle/>
          <a:p>
            <a:pPr eaLnBrk="1" hangingPunct="1"/>
            <a:endParaRPr lang="id-ID" altLang="id-ID"/>
          </a:p>
        </p:txBody>
      </p:sp>
      <p:sp>
        <p:nvSpPr>
          <p:cNvPr id="25605" name="AutoShape 5" descr="Blue tissue paper"/>
          <p:cNvSpPr>
            <a:spLocks noChangeArrowheads="1"/>
          </p:cNvSpPr>
          <p:nvPr/>
        </p:nvSpPr>
        <p:spPr bwMode="auto">
          <a:xfrm>
            <a:off x="3384550" y="1082675"/>
            <a:ext cx="381000" cy="762000"/>
          </a:xfrm>
          <a:prstGeom prst="notchedRightArrow">
            <a:avLst>
              <a:gd name="adj1" fmla="val 50000"/>
              <a:gd name="adj2" fmla="val 25000"/>
            </a:avLst>
          </a:prstGeom>
          <a:blipFill dpi="0" rotWithShape="1">
            <a:blip r:embed="rId3"/>
            <a:srcRect/>
            <a:tile tx="0" ty="0" sx="100000" sy="100000" flip="none" algn="tl"/>
          </a:blipFill>
          <a:ln w="9525">
            <a:solidFill>
              <a:schemeClr val="tx1"/>
            </a:solidFill>
            <a:miter lim="800000"/>
            <a:headEnd/>
            <a:tailEnd/>
          </a:ln>
        </p:spPr>
        <p:txBody>
          <a:bodyPr wrap="none" anchor="ctr"/>
          <a:lstStyle/>
          <a:p>
            <a:pPr eaLnBrk="1" hangingPunct="1"/>
            <a:endParaRPr lang="id-ID" altLang="id-ID"/>
          </a:p>
        </p:txBody>
      </p:sp>
      <p:sp>
        <p:nvSpPr>
          <p:cNvPr id="25606" name="Rectangle 8" descr="Blue tissue paper"/>
          <p:cNvSpPr>
            <a:spLocks noChangeArrowheads="1"/>
          </p:cNvSpPr>
          <p:nvPr/>
        </p:nvSpPr>
        <p:spPr bwMode="auto">
          <a:xfrm>
            <a:off x="3155950" y="184150"/>
            <a:ext cx="5759450" cy="533400"/>
          </a:xfrm>
          <a:prstGeom prst="rect">
            <a:avLst/>
          </a:prstGeom>
          <a:blipFill dpi="0" rotWithShape="1">
            <a:blip r:embed="rId3"/>
            <a:srcRect/>
            <a:tile tx="0" ty="0" sx="100000" sy="100000" flip="none" algn="tl"/>
          </a:blipFill>
          <a:ln w="9525">
            <a:solidFill>
              <a:schemeClr val="tx1"/>
            </a:solidFill>
            <a:miter lim="800000"/>
            <a:headEnd/>
            <a:tailEnd/>
          </a:ln>
        </p:spPr>
        <p:txBody>
          <a:bodyPr wrap="none" anchor="ctr"/>
          <a:lstStyle/>
          <a:p>
            <a:pPr eaLnBrk="1" hangingPunct="1"/>
            <a:endParaRPr lang="id-ID" altLang="id-ID"/>
          </a:p>
        </p:txBody>
      </p:sp>
      <p:sp>
        <p:nvSpPr>
          <p:cNvPr id="25607" name="Oval 9"/>
          <p:cNvSpPr>
            <a:spLocks noChangeArrowheads="1"/>
          </p:cNvSpPr>
          <p:nvPr/>
        </p:nvSpPr>
        <p:spPr bwMode="auto">
          <a:xfrm>
            <a:off x="260350" y="641350"/>
            <a:ext cx="3124200" cy="1676400"/>
          </a:xfrm>
          <a:prstGeom prst="ellipse">
            <a:avLst/>
          </a:prstGeom>
          <a:noFill/>
          <a:ln w="9525">
            <a:solidFill>
              <a:schemeClr val="tx1"/>
            </a:solidFill>
            <a:round/>
            <a:headEnd/>
            <a:tailEnd/>
          </a:ln>
        </p:spPr>
        <p:txBody>
          <a:bodyPr wrap="none" anchor="ctr"/>
          <a:lstStyle/>
          <a:p>
            <a:pPr eaLnBrk="1" hangingPunct="1"/>
            <a:endParaRPr lang="id-ID" altLang="id-ID"/>
          </a:p>
        </p:txBody>
      </p:sp>
      <p:sp>
        <p:nvSpPr>
          <p:cNvPr id="25608" name="Text Box 10"/>
          <p:cNvSpPr txBox="1">
            <a:spLocks noChangeArrowheads="1"/>
          </p:cNvSpPr>
          <p:nvPr/>
        </p:nvSpPr>
        <p:spPr bwMode="auto">
          <a:xfrm>
            <a:off x="641350" y="1027113"/>
            <a:ext cx="2317750" cy="915987"/>
          </a:xfrm>
          <a:prstGeom prst="rect">
            <a:avLst/>
          </a:prstGeom>
          <a:noFill/>
          <a:ln w="9525">
            <a:noFill/>
            <a:miter lim="800000"/>
            <a:headEnd/>
            <a:tailEnd/>
          </a:ln>
        </p:spPr>
        <p:txBody>
          <a:bodyPr wrap="none">
            <a:spAutoFit/>
          </a:bodyPr>
          <a:lstStyle/>
          <a:p>
            <a:pPr algn="ctr" eaLnBrk="1" hangingPunct="1"/>
            <a:r>
              <a:rPr lang="en-US" altLang="id-ID" sz="1800" b="1">
                <a:latin typeface="Arial" pitchFamily="34" charset="0"/>
              </a:rPr>
              <a:t>POSISI PENGAMAT</a:t>
            </a:r>
          </a:p>
          <a:p>
            <a:pPr algn="ctr" eaLnBrk="1" hangingPunct="1"/>
            <a:r>
              <a:rPr lang="en-US" altLang="id-ID" sz="1800" b="1">
                <a:latin typeface="Arial" pitchFamily="34" charset="0"/>
              </a:rPr>
              <a:t>&amp;</a:t>
            </a:r>
          </a:p>
          <a:p>
            <a:pPr algn="ctr" eaLnBrk="1" hangingPunct="1"/>
            <a:r>
              <a:rPr lang="en-US" altLang="id-ID" sz="1800" b="1">
                <a:latin typeface="Arial" pitchFamily="34" charset="0"/>
              </a:rPr>
              <a:t>POSISI SASARAN</a:t>
            </a:r>
          </a:p>
        </p:txBody>
      </p:sp>
      <p:sp>
        <p:nvSpPr>
          <p:cNvPr id="25609" name="Text Box 11" descr="Blue tissue paper"/>
          <p:cNvSpPr txBox="1">
            <a:spLocks noChangeArrowheads="1"/>
          </p:cNvSpPr>
          <p:nvPr/>
        </p:nvSpPr>
        <p:spPr bwMode="auto">
          <a:xfrm>
            <a:off x="3198813" y="276225"/>
            <a:ext cx="5730875" cy="336550"/>
          </a:xfrm>
          <a:prstGeom prst="rect">
            <a:avLst/>
          </a:prstGeom>
          <a:blipFill dpi="0" rotWithShape="1">
            <a:blip r:embed="rId3"/>
            <a:srcRect/>
            <a:tile tx="0" ty="0" sx="100000" sy="100000" flip="none" algn="tl"/>
          </a:blipFill>
          <a:ln w="9525">
            <a:noFill/>
            <a:miter lim="800000"/>
            <a:headEnd/>
            <a:tailEnd/>
          </a:ln>
        </p:spPr>
        <p:txBody>
          <a:bodyPr wrap="none">
            <a:spAutoFit/>
          </a:bodyPr>
          <a:lstStyle/>
          <a:p>
            <a:pPr eaLnBrk="1" hangingPunct="1"/>
            <a:r>
              <a:rPr lang="en-US" altLang="id-ID" sz="1600" b="1">
                <a:solidFill>
                  <a:srgbClr val="000000"/>
                </a:solidFill>
                <a:latin typeface="Arial" pitchFamily="34" charset="0"/>
              </a:rPr>
              <a:t>PENGAMAT TETAP DI TEMPAT – SAS TETAP DI TEMPAT</a:t>
            </a:r>
          </a:p>
        </p:txBody>
      </p:sp>
      <p:sp>
        <p:nvSpPr>
          <p:cNvPr id="25610" name="Rectangle 12" descr="Blue tissue paper"/>
          <p:cNvSpPr>
            <a:spLocks noChangeArrowheads="1"/>
          </p:cNvSpPr>
          <p:nvPr/>
        </p:nvSpPr>
        <p:spPr bwMode="auto">
          <a:xfrm>
            <a:off x="3155950" y="2165350"/>
            <a:ext cx="5149850" cy="533400"/>
          </a:xfrm>
          <a:prstGeom prst="rect">
            <a:avLst/>
          </a:prstGeom>
          <a:blipFill dpi="0" rotWithShape="1">
            <a:blip r:embed="rId3"/>
            <a:srcRect/>
            <a:tile tx="0" ty="0" sx="100000" sy="100000" flip="none" algn="tl"/>
          </a:blipFill>
          <a:ln w="9525">
            <a:solidFill>
              <a:schemeClr val="tx1"/>
            </a:solidFill>
            <a:miter lim="800000"/>
            <a:headEnd/>
            <a:tailEnd/>
          </a:ln>
        </p:spPr>
        <p:txBody>
          <a:bodyPr wrap="none" anchor="ctr"/>
          <a:lstStyle/>
          <a:p>
            <a:pPr eaLnBrk="1" hangingPunct="1"/>
            <a:endParaRPr lang="id-ID" altLang="id-ID"/>
          </a:p>
        </p:txBody>
      </p:sp>
      <p:sp>
        <p:nvSpPr>
          <p:cNvPr id="25611" name="Text Box 13" descr="Blue tissue paper"/>
          <p:cNvSpPr txBox="1">
            <a:spLocks noChangeArrowheads="1"/>
          </p:cNvSpPr>
          <p:nvPr/>
        </p:nvSpPr>
        <p:spPr bwMode="auto">
          <a:xfrm>
            <a:off x="3182938" y="2273300"/>
            <a:ext cx="5075237" cy="336550"/>
          </a:xfrm>
          <a:prstGeom prst="rect">
            <a:avLst/>
          </a:prstGeom>
          <a:blipFill dpi="0" rotWithShape="1">
            <a:blip r:embed="rId3"/>
            <a:srcRect/>
            <a:tile tx="0" ty="0" sx="100000" sy="100000" flip="none" algn="tl"/>
          </a:blipFill>
          <a:ln w="9525">
            <a:noFill/>
            <a:miter lim="800000"/>
            <a:headEnd/>
            <a:tailEnd/>
          </a:ln>
        </p:spPr>
        <p:txBody>
          <a:bodyPr wrap="none">
            <a:spAutoFit/>
          </a:bodyPr>
          <a:lstStyle/>
          <a:p>
            <a:pPr eaLnBrk="1" hangingPunct="1"/>
            <a:r>
              <a:rPr lang="en-US" altLang="id-ID" sz="1600" b="1">
                <a:solidFill>
                  <a:srgbClr val="000000"/>
                </a:solidFill>
                <a:latin typeface="Arial" pitchFamily="34" charset="0"/>
              </a:rPr>
              <a:t>PENGAMAT BERGERAK – SAS TETAP DI TEMPAT</a:t>
            </a:r>
          </a:p>
        </p:txBody>
      </p:sp>
      <p:sp>
        <p:nvSpPr>
          <p:cNvPr id="25612" name="Rectangle 14" descr="Blue tissue paper"/>
          <p:cNvSpPr>
            <a:spLocks noChangeArrowheads="1"/>
          </p:cNvSpPr>
          <p:nvPr/>
        </p:nvSpPr>
        <p:spPr bwMode="auto">
          <a:xfrm>
            <a:off x="3841750" y="1174750"/>
            <a:ext cx="5149850" cy="533400"/>
          </a:xfrm>
          <a:prstGeom prst="rect">
            <a:avLst/>
          </a:prstGeom>
          <a:blipFill dpi="0" rotWithShape="1">
            <a:blip r:embed="rId3"/>
            <a:srcRect/>
            <a:tile tx="0" ty="0" sx="100000" sy="100000" flip="none" algn="tl"/>
          </a:blipFill>
          <a:ln w="9525">
            <a:solidFill>
              <a:schemeClr val="tx1"/>
            </a:solidFill>
            <a:miter lim="800000"/>
            <a:headEnd/>
            <a:tailEnd/>
          </a:ln>
        </p:spPr>
        <p:txBody>
          <a:bodyPr wrap="none" anchor="ctr"/>
          <a:lstStyle/>
          <a:p>
            <a:pPr eaLnBrk="1" hangingPunct="1"/>
            <a:endParaRPr lang="id-ID" altLang="id-ID"/>
          </a:p>
        </p:txBody>
      </p:sp>
      <p:sp>
        <p:nvSpPr>
          <p:cNvPr id="25613" name="Text Box 15" descr="Blue tissue paper"/>
          <p:cNvSpPr txBox="1">
            <a:spLocks noChangeArrowheads="1"/>
          </p:cNvSpPr>
          <p:nvPr/>
        </p:nvSpPr>
        <p:spPr bwMode="auto">
          <a:xfrm>
            <a:off x="3868738" y="1282700"/>
            <a:ext cx="5075237" cy="336550"/>
          </a:xfrm>
          <a:prstGeom prst="rect">
            <a:avLst/>
          </a:prstGeom>
          <a:blipFill dpi="0" rotWithShape="1">
            <a:blip r:embed="rId3"/>
            <a:srcRect/>
            <a:tile tx="0" ty="0" sx="100000" sy="100000" flip="none" algn="tl"/>
          </a:blipFill>
          <a:ln w="9525">
            <a:noFill/>
            <a:miter lim="800000"/>
            <a:headEnd/>
            <a:tailEnd/>
          </a:ln>
        </p:spPr>
        <p:txBody>
          <a:bodyPr wrap="none">
            <a:spAutoFit/>
          </a:bodyPr>
          <a:lstStyle/>
          <a:p>
            <a:pPr eaLnBrk="1" hangingPunct="1"/>
            <a:r>
              <a:rPr lang="en-US" altLang="id-ID" sz="1600" b="1">
                <a:solidFill>
                  <a:srgbClr val="000000"/>
                </a:solidFill>
                <a:latin typeface="Arial" pitchFamily="34" charset="0"/>
              </a:rPr>
              <a:t>PENGAMAT TETAP DI TEMPAT – SAS BERGERAK</a:t>
            </a:r>
          </a:p>
        </p:txBody>
      </p:sp>
      <p:sp>
        <p:nvSpPr>
          <p:cNvPr id="25614" name="Text Box 16"/>
          <p:cNvSpPr txBox="1">
            <a:spLocks noChangeArrowheads="1"/>
          </p:cNvSpPr>
          <p:nvPr/>
        </p:nvSpPr>
        <p:spPr bwMode="auto">
          <a:xfrm>
            <a:off x="573088" y="4606925"/>
            <a:ext cx="2008187" cy="701675"/>
          </a:xfrm>
          <a:prstGeom prst="rect">
            <a:avLst/>
          </a:prstGeom>
          <a:noFill/>
          <a:ln w="9525">
            <a:noFill/>
            <a:miter lim="800000"/>
            <a:headEnd/>
            <a:tailEnd/>
          </a:ln>
        </p:spPr>
        <p:txBody>
          <a:bodyPr wrap="none">
            <a:spAutoFit/>
          </a:bodyPr>
          <a:lstStyle/>
          <a:p>
            <a:pPr algn="ctr" eaLnBrk="1" hangingPunct="1"/>
            <a:r>
              <a:rPr lang="en-US" altLang="id-ID" sz="2000" b="1">
                <a:latin typeface="Arial" pitchFamily="34" charset="0"/>
              </a:rPr>
              <a:t>LANGKAH’S</a:t>
            </a:r>
          </a:p>
          <a:p>
            <a:pPr algn="ctr" eaLnBrk="1" hangingPunct="1"/>
            <a:r>
              <a:rPr lang="en-US" altLang="id-ID" sz="2000" b="1">
                <a:latin typeface="Arial" pitchFamily="34" charset="0"/>
              </a:rPr>
              <a:t>PENGAMATAN</a:t>
            </a:r>
          </a:p>
        </p:txBody>
      </p:sp>
      <p:sp>
        <p:nvSpPr>
          <p:cNvPr id="25615" name="Text Box 17" descr="Pink tissue paper"/>
          <p:cNvSpPr txBox="1">
            <a:spLocks noChangeArrowheads="1"/>
          </p:cNvSpPr>
          <p:nvPr/>
        </p:nvSpPr>
        <p:spPr bwMode="auto">
          <a:xfrm>
            <a:off x="3971925" y="3276600"/>
            <a:ext cx="1971675" cy="376238"/>
          </a:xfrm>
          <a:prstGeom prst="rect">
            <a:avLst/>
          </a:prstGeom>
          <a:blipFill dpi="0" rotWithShape="1">
            <a:blip r:embed="rId4"/>
            <a:srcRect/>
            <a:tile tx="0" ty="0" sx="100000" sy="100000" flip="none" algn="tl"/>
          </a:blipFill>
          <a:ln w="9525">
            <a:solidFill>
              <a:schemeClr val="tx1"/>
            </a:solidFill>
            <a:miter lim="800000"/>
            <a:headEnd/>
            <a:tailEnd/>
          </a:ln>
        </p:spPr>
        <p:txBody>
          <a:bodyPr wrap="none">
            <a:spAutoFit/>
          </a:bodyPr>
          <a:lstStyle/>
          <a:p>
            <a:pPr eaLnBrk="1" hangingPunct="1"/>
            <a:r>
              <a:rPr lang="en-US" altLang="id-ID" sz="1800" b="1">
                <a:solidFill>
                  <a:srgbClr val="000000"/>
                </a:solidFill>
                <a:latin typeface="Arial" pitchFamily="34" charset="0"/>
              </a:rPr>
              <a:t>PERENCANAAN</a:t>
            </a:r>
          </a:p>
        </p:txBody>
      </p:sp>
      <p:sp>
        <p:nvSpPr>
          <p:cNvPr id="25616" name="Text Box 18" descr="Pink tissue paper"/>
          <p:cNvSpPr txBox="1">
            <a:spLocks noChangeArrowheads="1"/>
          </p:cNvSpPr>
          <p:nvPr/>
        </p:nvSpPr>
        <p:spPr bwMode="auto">
          <a:xfrm>
            <a:off x="3987800" y="3978275"/>
            <a:ext cx="1527175" cy="376238"/>
          </a:xfrm>
          <a:prstGeom prst="rect">
            <a:avLst/>
          </a:prstGeom>
          <a:blipFill dpi="0" rotWithShape="1">
            <a:blip r:embed="rId4"/>
            <a:srcRect/>
            <a:tile tx="0" ty="0" sx="100000" sy="100000" flip="none" algn="tl"/>
          </a:blipFill>
          <a:ln w="9525">
            <a:solidFill>
              <a:schemeClr val="tx1"/>
            </a:solidFill>
            <a:miter lim="800000"/>
            <a:headEnd/>
            <a:tailEnd/>
          </a:ln>
        </p:spPr>
        <p:txBody>
          <a:bodyPr wrap="none">
            <a:spAutoFit/>
          </a:bodyPr>
          <a:lstStyle/>
          <a:p>
            <a:pPr eaLnBrk="1" hangingPunct="1"/>
            <a:r>
              <a:rPr lang="en-US" altLang="id-ID" sz="1800" b="1">
                <a:solidFill>
                  <a:srgbClr val="000000"/>
                </a:solidFill>
                <a:latin typeface="Arial" pitchFamily="34" charset="0"/>
              </a:rPr>
              <a:t>PERSIAPAN</a:t>
            </a:r>
          </a:p>
        </p:txBody>
      </p:sp>
      <p:sp>
        <p:nvSpPr>
          <p:cNvPr id="25617" name="Text Box 19" descr="Pink tissue paper"/>
          <p:cNvSpPr txBox="1">
            <a:spLocks noChangeArrowheads="1"/>
          </p:cNvSpPr>
          <p:nvPr/>
        </p:nvSpPr>
        <p:spPr bwMode="auto">
          <a:xfrm>
            <a:off x="3987800" y="4760913"/>
            <a:ext cx="1946275" cy="376237"/>
          </a:xfrm>
          <a:prstGeom prst="rect">
            <a:avLst/>
          </a:prstGeom>
          <a:blipFill dpi="0" rotWithShape="1">
            <a:blip r:embed="rId4"/>
            <a:srcRect/>
            <a:tile tx="0" ty="0" sx="100000" sy="100000" flip="none" algn="tl"/>
          </a:blipFill>
          <a:ln w="9525">
            <a:solidFill>
              <a:schemeClr val="tx1"/>
            </a:solidFill>
            <a:miter lim="800000"/>
            <a:headEnd/>
            <a:tailEnd/>
          </a:ln>
        </p:spPr>
        <p:txBody>
          <a:bodyPr wrap="none">
            <a:spAutoFit/>
          </a:bodyPr>
          <a:lstStyle/>
          <a:p>
            <a:pPr eaLnBrk="1" hangingPunct="1"/>
            <a:r>
              <a:rPr lang="en-US" altLang="id-ID" sz="1800" b="1">
                <a:solidFill>
                  <a:srgbClr val="000000"/>
                </a:solidFill>
                <a:latin typeface="Arial" pitchFamily="34" charset="0"/>
              </a:rPr>
              <a:t>PELAKSANAAN</a:t>
            </a:r>
          </a:p>
        </p:txBody>
      </p:sp>
      <p:sp>
        <p:nvSpPr>
          <p:cNvPr id="25618" name="Text Box 20" descr="Pink tissue paper"/>
          <p:cNvSpPr txBox="1">
            <a:spLocks noChangeArrowheads="1"/>
          </p:cNvSpPr>
          <p:nvPr/>
        </p:nvSpPr>
        <p:spPr bwMode="auto">
          <a:xfrm>
            <a:off x="3987800" y="5491163"/>
            <a:ext cx="1628775" cy="376237"/>
          </a:xfrm>
          <a:prstGeom prst="rect">
            <a:avLst/>
          </a:prstGeom>
          <a:blipFill dpi="0" rotWithShape="1">
            <a:blip r:embed="rId4"/>
            <a:srcRect/>
            <a:tile tx="0" ty="0" sx="100000" sy="100000" flip="none" algn="tl"/>
          </a:blipFill>
          <a:ln w="9525">
            <a:solidFill>
              <a:schemeClr val="tx1"/>
            </a:solidFill>
            <a:miter lim="800000"/>
            <a:headEnd/>
            <a:tailEnd/>
          </a:ln>
        </p:spPr>
        <p:txBody>
          <a:bodyPr wrap="none">
            <a:spAutoFit/>
          </a:bodyPr>
          <a:lstStyle/>
          <a:p>
            <a:pPr eaLnBrk="1" hangingPunct="1"/>
            <a:r>
              <a:rPr lang="en-US" altLang="id-ID" sz="1800" b="1">
                <a:solidFill>
                  <a:srgbClr val="000000"/>
                </a:solidFill>
                <a:latin typeface="Arial" pitchFamily="34" charset="0"/>
              </a:rPr>
              <a:t>PELAPORAN</a:t>
            </a:r>
          </a:p>
        </p:txBody>
      </p:sp>
      <p:sp>
        <p:nvSpPr>
          <p:cNvPr id="25619" name="Text Box 21" descr="Pink tissue paper"/>
          <p:cNvSpPr txBox="1">
            <a:spLocks noChangeArrowheads="1"/>
          </p:cNvSpPr>
          <p:nvPr/>
        </p:nvSpPr>
        <p:spPr bwMode="auto">
          <a:xfrm>
            <a:off x="3987800" y="6253163"/>
            <a:ext cx="1120775" cy="376237"/>
          </a:xfrm>
          <a:prstGeom prst="rect">
            <a:avLst/>
          </a:prstGeom>
          <a:blipFill dpi="0" rotWithShape="1">
            <a:blip r:embed="rId4"/>
            <a:srcRect/>
            <a:tile tx="0" ty="0" sx="100000" sy="100000" flip="none" algn="tl"/>
          </a:blipFill>
          <a:ln w="9525">
            <a:solidFill>
              <a:schemeClr val="tx1"/>
            </a:solidFill>
            <a:miter lim="800000"/>
            <a:headEnd/>
            <a:tailEnd/>
          </a:ln>
        </p:spPr>
        <p:txBody>
          <a:bodyPr wrap="none">
            <a:spAutoFit/>
          </a:bodyPr>
          <a:lstStyle/>
          <a:p>
            <a:pPr eaLnBrk="1" hangingPunct="1"/>
            <a:r>
              <a:rPr lang="en-US" altLang="id-ID" sz="1800" b="1">
                <a:solidFill>
                  <a:srgbClr val="000000"/>
                </a:solidFill>
                <a:latin typeface="Arial" pitchFamily="34" charset="0"/>
              </a:rPr>
              <a:t>TUJUAN</a:t>
            </a:r>
          </a:p>
        </p:txBody>
      </p:sp>
      <p:sp>
        <p:nvSpPr>
          <p:cNvPr id="25620" name="Line 22"/>
          <p:cNvSpPr>
            <a:spLocks noChangeShapeType="1"/>
          </p:cNvSpPr>
          <p:nvPr/>
        </p:nvSpPr>
        <p:spPr bwMode="auto">
          <a:xfrm>
            <a:off x="3276600" y="3429000"/>
            <a:ext cx="0" cy="3048000"/>
          </a:xfrm>
          <a:prstGeom prst="line">
            <a:avLst/>
          </a:prstGeom>
          <a:noFill/>
          <a:ln w="9525">
            <a:solidFill>
              <a:schemeClr val="tx1"/>
            </a:solidFill>
            <a:round/>
            <a:headEnd/>
            <a:tailEnd/>
          </a:ln>
        </p:spPr>
        <p:txBody>
          <a:bodyPr/>
          <a:lstStyle/>
          <a:p>
            <a:endParaRPr lang="en-US"/>
          </a:p>
        </p:txBody>
      </p:sp>
      <p:sp>
        <p:nvSpPr>
          <p:cNvPr id="25621" name="AutoShape 23"/>
          <p:cNvSpPr>
            <a:spLocks noChangeArrowheads="1"/>
          </p:cNvSpPr>
          <p:nvPr/>
        </p:nvSpPr>
        <p:spPr bwMode="auto">
          <a:xfrm>
            <a:off x="3276600" y="6248400"/>
            <a:ext cx="609600" cy="3810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bg1"/>
          </a:solidFill>
          <a:ln w="9525">
            <a:solidFill>
              <a:schemeClr val="tx1"/>
            </a:solidFill>
            <a:miter lim="800000"/>
            <a:headEnd/>
            <a:tailEnd/>
          </a:ln>
        </p:spPr>
        <p:txBody>
          <a:bodyPr wrap="none" anchor="ctr"/>
          <a:lstStyle/>
          <a:p>
            <a:endParaRPr lang="en-US"/>
          </a:p>
        </p:txBody>
      </p:sp>
      <p:sp>
        <p:nvSpPr>
          <p:cNvPr id="25622" name="AutoShape 24"/>
          <p:cNvSpPr>
            <a:spLocks noChangeArrowheads="1"/>
          </p:cNvSpPr>
          <p:nvPr/>
        </p:nvSpPr>
        <p:spPr bwMode="auto">
          <a:xfrm>
            <a:off x="3276600" y="5486400"/>
            <a:ext cx="609600" cy="3810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bg1"/>
          </a:solidFill>
          <a:ln w="9525">
            <a:solidFill>
              <a:schemeClr val="tx1"/>
            </a:solidFill>
            <a:miter lim="800000"/>
            <a:headEnd/>
            <a:tailEnd/>
          </a:ln>
        </p:spPr>
        <p:txBody>
          <a:bodyPr wrap="none" anchor="ctr"/>
          <a:lstStyle/>
          <a:p>
            <a:endParaRPr lang="en-US"/>
          </a:p>
        </p:txBody>
      </p:sp>
      <p:sp>
        <p:nvSpPr>
          <p:cNvPr id="25623" name="AutoShape 25"/>
          <p:cNvSpPr>
            <a:spLocks noChangeArrowheads="1"/>
          </p:cNvSpPr>
          <p:nvPr/>
        </p:nvSpPr>
        <p:spPr bwMode="auto">
          <a:xfrm>
            <a:off x="3276600" y="4768850"/>
            <a:ext cx="609600" cy="3810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bg1"/>
          </a:solidFill>
          <a:ln w="9525">
            <a:solidFill>
              <a:schemeClr val="tx1"/>
            </a:solidFill>
            <a:miter lim="800000"/>
            <a:headEnd/>
            <a:tailEnd/>
          </a:ln>
        </p:spPr>
        <p:txBody>
          <a:bodyPr wrap="none" anchor="ctr"/>
          <a:lstStyle/>
          <a:p>
            <a:endParaRPr lang="en-US"/>
          </a:p>
        </p:txBody>
      </p:sp>
      <p:sp>
        <p:nvSpPr>
          <p:cNvPr id="25624" name="AutoShape 26"/>
          <p:cNvSpPr>
            <a:spLocks noChangeArrowheads="1"/>
          </p:cNvSpPr>
          <p:nvPr/>
        </p:nvSpPr>
        <p:spPr bwMode="auto">
          <a:xfrm>
            <a:off x="3276600" y="4006850"/>
            <a:ext cx="609600" cy="3810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bg1"/>
          </a:solidFill>
          <a:ln w="9525">
            <a:solidFill>
              <a:schemeClr val="tx1"/>
            </a:solidFill>
            <a:miter lim="800000"/>
            <a:headEnd/>
            <a:tailEnd/>
          </a:ln>
        </p:spPr>
        <p:txBody>
          <a:bodyPr wrap="none" anchor="ctr"/>
          <a:lstStyle/>
          <a:p>
            <a:endParaRPr lang="en-US"/>
          </a:p>
        </p:txBody>
      </p:sp>
      <p:sp>
        <p:nvSpPr>
          <p:cNvPr id="25625" name="AutoShape 27"/>
          <p:cNvSpPr>
            <a:spLocks noChangeArrowheads="1"/>
          </p:cNvSpPr>
          <p:nvPr/>
        </p:nvSpPr>
        <p:spPr bwMode="auto">
          <a:xfrm>
            <a:off x="3276600" y="3276600"/>
            <a:ext cx="609600" cy="3810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bg1"/>
          </a:solidFill>
          <a:ln w="9525">
            <a:solidFill>
              <a:schemeClr val="tx1"/>
            </a:solidFill>
            <a:miter lim="800000"/>
            <a:headEnd/>
            <a:tailEnd/>
          </a:ln>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8">
            <a:extLst>
              <a:ext uri="{FF2B5EF4-FFF2-40B4-BE49-F238E27FC236}">
                <a16:creationId xmlns:a16="http://schemas.microsoft.com/office/drawing/2014/main" id="{1A4B8321-60F2-4B83-BFE6-83CEF0B6DE47}"/>
              </a:ext>
            </a:extLst>
          </p:cNvPr>
          <p:cNvSpPr>
            <a:spLocks noChangeArrowheads="1"/>
          </p:cNvSpPr>
          <p:nvPr/>
        </p:nvSpPr>
        <p:spPr bwMode="auto">
          <a:xfrm>
            <a:off x="971550" y="765175"/>
            <a:ext cx="794385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marL="187325" indent="-187325" eaLnBrk="0" hangingPunct="0">
              <a:defRPr sz="2400">
                <a:solidFill>
                  <a:schemeClr val="tx1"/>
                </a:solidFill>
                <a:latin typeface="Times New Roman" pitchFamily="18" charset="0"/>
              </a:defRPr>
            </a:lvl1pPr>
            <a:lvl2pPr marL="663575" indent="-206375"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just" eaLnBrk="1" hangingPunct="1">
              <a:spcBef>
                <a:spcPct val="50000"/>
              </a:spcBef>
              <a:buFontTx/>
              <a:buBlip>
                <a:blip r:embed="rId3"/>
              </a:buBlip>
              <a:defRPr/>
            </a:pPr>
            <a:r>
              <a:rPr lang="en-US" altLang="id-ID" dirty="0" err="1">
                <a:solidFill>
                  <a:srgbClr val="000000"/>
                </a:solidFill>
                <a:latin typeface="Verdana" pitchFamily="34" charset="0"/>
              </a:rPr>
              <a:t>Tujuan</a:t>
            </a:r>
            <a:r>
              <a:rPr lang="en-US" altLang="id-ID" dirty="0">
                <a:solidFill>
                  <a:srgbClr val="000000"/>
                </a:solidFill>
                <a:latin typeface="Verdana" pitchFamily="34" charset="0"/>
              </a:rPr>
              <a:t> </a:t>
            </a:r>
            <a:r>
              <a:rPr lang="en-US" altLang="id-ID" dirty="0" err="1">
                <a:solidFill>
                  <a:srgbClr val="000000"/>
                </a:solidFill>
                <a:latin typeface="Verdana" pitchFamily="34" charset="0"/>
              </a:rPr>
              <a:t>observasi</a:t>
            </a:r>
            <a:r>
              <a:rPr lang="en-US" altLang="id-ID" dirty="0">
                <a:solidFill>
                  <a:srgbClr val="000000"/>
                </a:solidFill>
                <a:latin typeface="Verdana" pitchFamily="34" charset="0"/>
              </a:rPr>
              <a:t>, </a:t>
            </a:r>
            <a:r>
              <a:rPr lang="en-US" altLang="id-ID" dirty="0" err="1">
                <a:solidFill>
                  <a:srgbClr val="000000"/>
                </a:solidFill>
                <a:latin typeface="Verdana" pitchFamily="34" charset="0"/>
              </a:rPr>
              <a:t>utk</a:t>
            </a:r>
            <a:r>
              <a:rPr lang="en-US" altLang="id-ID" dirty="0">
                <a:solidFill>
                  <a:srgbClr val="000000"/>
                </a:solidFill>
                <a:latin typeface="Verdana" pitchFamily="34" charset="0"/>
              </a:rPr>
              <a:t> ; 	</a:t>
            </a:r>
          </a:p>
          <a:p>
            <a:pPr lvl="1" algn="just" eaLnBrk="1" hangingPunct="1">
              <a:buFont typeface="Wingdings" pitchFamily="2" charset="2"/>
              <a:buChar char="v"/>
              <a:defRPr/>
            </a:pPr>
            <a:r>
              <a:rPr lang="en-US" altLang="id-ID" dirty="0" err="1">
                <a:solidFill>
                  <a:srgbClr val="000000"/>
                </a:solidFill>
                <a:latin typeface="Verdana" pitchFamily="34" charset="0"/>
              </a:rPr>
              <a:t>Peroleh</a:t>
            </a:r>
            <a:r>
              <a:rPr lang="en-US" altLang="id-ID" dirty="0">
                <a:solidFill>
                  <a:srgbClr val="000000"/>
                </a:solidFill>
                <a:latin typeface="Verdana" pitchFamily="34" charset="0"/>
              </a:rPr>
              <a:t> </a:t>
            </a:r>
            <a:r>
              <a:rPr lang="en-US" altLang="id-ID" dirty="0" err="1">
                <a:solidFill>
                  <a:srgbClr val="000000"/>
                </a:solidFill>
                <a:latin typeface="Verdana" pitchFamily="34" charset="0"/>
              </a:rPr>
              <a:t>gambaran</a:t>
            </a:r>
            <a:r>
              <a:rPr lang="en-US" altLang="id-ID" dirty="0">
                <a:solidFill>
                  <a:srgbClr val="000000"/>
                </a:solidFill>
                <a:latin typeface="Verdana" pitchFamily="34" charset="0"/>
              </a:rPr>
              <a:t> </a:t>
            </a:r>
            <a:r>
              <a:rPr lang="en-US" altLang="id-ID" dirty="0" err="1">
                <a:solidFill>
                  <a:srgbClr val="000000"/>
                </a:solidFill>
                <a:latin typeface="Verdana" pitchFamily="34" charset="0"/>
              </a:rPr>
              <a:t>yg</a:t>
            </a:r>
            <a:r>
              <a:rPr lang="en-US" altLang="id-ID" dirty="0">
                <a:solidFill>
                  <a:srgbClr val="000000"/>
                </a:solidFill>
                <a:latin typeface="Verdana" pitchFamily="34" charset="0"/>
              </a:rPr>
              <a:t> </a:t>
            </a:r>
            <a:r>
              <a:rPr lang="en-US" altLang="id-ID" dirty="0" err="1">
                <a:solidFill>
                  <a:srgbClr val="000000"/>
                </a:solidFill>
                <a:latin typeface="Verdana" pitchFamily="34" charset="0"/>
              </a:rPr>
              <a:t>jelas</a:t>
            </a:r>
            <a:r>
              <a:rPr lang="en-US" altLang="id-ID" dirty="0">
                <a:solidFill>
                  <a:srgbClr val="000000"/>
                </a:solidFill>
                <a:latin typeface="Verdana" pitchFamily="34" charset="0"/>
              </a:rPr>
              <a:t> </a:t>
            </a:r>
            <a:r>
              <a:rPr lang="en-US" altLang="id-ID" dirty="0" err="1">
                <a:solidFill>
                  <a:srgbClr val="000000"/>
                </a:solidFill>
                <a:latin typeface="Verdana" pitchFamily="34" charset="0"/>
              </a:rPr>
              <a:t>scr</a:t>
            </a:r>
            <a:r>
              <a:rPr lang="en-US" altLang="id-ID" dirty="0">
                <a:solidFill>
                  <a:srgbClr val="000000"/>
                </a:solidFill>
                <a:latin typeface="Verdana" pitchFamily="34" charset="0"/>
              </a:rPr>
              <a:t> </a:t>
            </a:r>
            <a:r>
              <a:rPr lang="en-US" altLang="id-ID" dirty="0" err="1">
                <a:solidFill>
                  <a:srgbClr val="000000"/>
                </a:solidFill>
                <a:latin typeface="Verdana" pitchFamily="34" charset="0"/>
              </a:rPr>
              <a:t>keseluruhan</a:t>
            </a:r>
            <a:r>
              <a:rPr lang="en-US" altLang="id-ID" dirty="0">
                <a:solidFill>
                  <a:srgbClr val="000000"/>
                </a:solidFill>
                <a:latin typeface="Verdana" pitchFamily="34" charset="0"/>
              </a:rPr>
              <a:t> &amp; </a:t>
            </a:r>
          </a:p>
          <a:p>
            <a:pPr lvl="1" algn="just" eaLnBrk="1" hangingPunct="1">
              <a:defRPr/>
            </a:pPr>
            <a:r>
              <a:rPr lang="en-US" altLang="id-ID" dirty="0">
                <a:solidFill>
                  <a:srgbClr val="000000"/>
                </a:solidFill>
                <a:latin typeface="Verdana" pitchFamily="34" charset="0"/>
              </a:rPr>
              <a:t>	</a:t>
            </a:r>
            <a:r>
              <a:rPr lang="en-US" altLang="id-ID" dirty="0" err="1">
                <a:solidFill>
                  <a:srgbClr val="000000"/>
                </a:solidFill>
                <a:latin typeface="Verdana" pitchFamily="34" charset="0"/>
              </a:rPr>
              <a:t>terperinci</a:t>
            </a:r>
            <a:endParaRPr lang="en-US" altLang="id-ID" dirty="0">
              <a:solidFill>
                <a:srgbClr val="000000"/>
              </a:solidFill>
              <a:latin typeface="Verdana" pitchFamily="34" charset="0"/>
            </a:endParaRPr>
          </a:p>
          <a:p>
            <a:pPr lvl="1" algn="just" eaLnBrk="1" hangingPunct="1">
              <a:buFont typeface="Wingdings" pitchFamily="2" charset="2"/>
              <a:buChar char="v"/>
              <a:defRPr/>
            </a:pPr>
            <a:r>
              <a:rPr lang="en-US" altLang="id-ID" dirty="0" err="1">
                <a:solidFill>
                  <a:srgbClr val="000000"/>
                </a:solidFill>
                <a:latin typeface="Verdana" pitchFamily="34" charset="0"/>
              </a:rPr>
              <a:t>Identifikasi</a:t>
            </a:r>
            <a:r>
              <a:rPr lang="en-US" altLang="id-ID" dirty="0">
                <a:solidFill>
                  <a:srgbClr val="000000"/>
                </a:solidFill>
                <a:latin typeface="Verdana" pitchFamily="34" charset="0"/>
              </a:rPr>
              <a:t> </a:t>
            </a:r>
            <a:r>
              <a:rPr lang="en-US" altLang="id-ID" dirty="0" err="1">
                <a:solidFill>
                  <a:srgbClr val="000000"/>
                </a:solidFill>
                <a:latin typeface="Verdana" pitchFamily="34" charset="0"/>
              </a:rPr>
              <a:t>subyek</a:t>
            </a:r>
            <a:r>
              <a:rPr lang="en-US" altLang="id-ID" dirty="0">
                <a:solidFill>
                  <a:srgbClr val="000000"/>
                </a:solidFill>
                <a:latin typeface="Verdana" pitchFamily="34" charset="0"/>
              </a:rPr>
              <a:t> </a:t>
            </a:r>
            <a:r>
              <a:rPr lang="en-US" altLang="id-ID" dirty="0" err="1">
                <a:solidFill>
                  <a:srgbClr val="000000"/>
                </a:solidFill>
                <a:latin typeface="Verdana" pitchFamily="34" charset="0"/>
              </a:rPr>
              <a:t>dgn</a:t>
            </a:r>
            <a:r>
              <a:rPr lang="en-US" altLang="id-ID" dirty="0">
                <a:solidFill>
                  <a:srgbClr val="000000"/>
                </a:solidFill>
                <a:latin typeface="Verdana" pitchFamily="34" charset="0"/>
              </a:rPr>
              <a:t> </a:t>
            </a:r>
            <a:r>
              <a:rPr lang="en-US" altLang="id-ID" dirty="0" err="1">
                <a:solidFill>
                  <a:srgbClr val="000000"/>
                </a:solidFill>
                <a:latin typeface="Verdana" pitchFamily="34" charset="0"/>
              </a:rPr>
              <a:t>informasi</a:t>
            </a:r>
            <a:r>
              <a:rPr lang="en-US" altLang="id-ID" dirty="0">
                <a:solidFill>
                  <a:srgbClr val="000000"/>
                </a:solidFill>
                <a:latin typeface="Verdana" pitchFamily="34" charset="0"/>
              </a:rPr>
              <a:t> </a:t>
            </a:r>
            <a:r>
              <a:rPr lang="en-US" altLang="id-ID" dirty="0" err="1">
                <a:solidFill>
                  <a:srgbClr val="000000"/>
                </a:solidFill>
                <a:latin typeface="Verdana" pitchFamily="34" charset="0"/>
              </a:rPr>
              <a:t>gambaran</a:t>
            </a:r>
            <a:r>
              <a:rPr lang="en-US" altLang="id-ID" dirty="0">
                <a:solidFill>
                  <a:srgbClr val="000000"/>
                </a:solidFill>
                <a:latin typeface="Verdana" pitchFamily="34" charset="0"/>
              </a:rPr>
              <a:t> </a:t>
            </a:r>
            <a:r>
              <a:rPr lang="en-US" altLang="id-ID" dirty="0" err="1">
                <a:solidFill>
                  <a:srgbClr val="000000"/>
                </a:solidFill>
                <a:latin typeface="Verdana" pitchFamily="34" charset="0"/>
              </a:rPr>
              <a:t>yg</a:t>
            </a:r>
            <a:r>
              <a:rPr lang="en-US" altLang="id-ID" dirty="0">
                <a:solidFill>
                  <a:srgbClr val="000000"/>
                </a:solidFill>
                <a:latin typeface="Verdana" pitchFamily="34" charset="0"/>
              </a:rPr>
              <a:t> </a:t>
            </a:r>
            <a:r>
              <a:rPr lang="en-US" altLang="id-ID" dirty="0" err="1">
                <a:solidFill>
                  <a:srgbClr val="000000"/>
                </a:solidFill>
                <a:latin typeface="Verdana" pitchFamily="34" charset="0"/>
              </a:rPr>
              <a:t>diperoleh</a:t>
            </a:r>
            <a:r>
              <a:rPr lang="en-US" altLang="id-ID" dirty="0">
                <a:solidFill>
                  <a:srgbClr val="000000"/>
                </a:solidFill>
                <a:latin typeface="Verdana" pitchFamily="34" charset="0"/>
              </a:rPr>
              <a:t> </a:t>
            </a:r>
            <a:r>
              <a:rPr lang="en-US" altLang="id-ID" dirty="0" err="1">
                <a:solidFill>
                  <a:srgbClr val="000000"/>
                </a:solidFill>
                <a:latin typeface="Verdana" pitchFamily="34" charset="0"/>
              </a:rPr>
              <a:t>sebelumnya</a:t>
            </a:r>
            <a:endParaRPr lang="en-US" altLang="id-ID" dirty="0">
              <a:solidFill>
                <a:srgbClr val="000000"/>
              </a:solidFill>
              <a:latin typeface="Verdana" pitchFamily="34" charset="0"/>
            </a:endParaRPr>
          </a:p>
          <a:p>
            <a:pPr lvl="1" algn="just" eaLnBrk="1" hangingPunct="1">
              <a:buFont typeface="Wingdings" pitchFamily="2" charset="2"/>
              <a:buChar char="v"/>
              <a:defRPr/>
            </a:pPr>
            <a:r>
              <a:rPr lang="en-US" altLang="id-ID" dirty="0" err="1">
                <a:solidFill>
                  <a:srgbClr val="000000"/>
                </a:solidFill>
                <a:latin typeface="Verdana" pitchFamily="34" charset="0"/>
              </a:rPr>
              <a:t>Lengkapi</a:t>
            </a:r>
            <a:r>
              <a:rPr lang="en-US" altLang="id-ID" dirty="0">
                <a:solidFill>
                  <a:srgbClr val="000000"/>
                </a:solidFill>
                <a:latin typeface="Verdana" pitchFamily="34" charset="0"/>
              </a:rPr>
              <a:t> </a:t>
            </a:r>
            <a:r>
              <a:rPr lang="en-US" altLang="id-ID" dirty="0" err="1">
                <a:solidFill>
                  <a:srgbClr val="000000"/>
                </a:solidFill>
                <a:latin typeface="Verdana" pitchFamily="34" charset="0"/>
              </a:rPr>
              <a:t>iformasi</a:t>
            </a:r>
            <a:r>
              <a:rPr lang="en-US" altLang="id-ID" dirty="0">
                <a:solidFill>
                  <a:srgbClr val="000000"/>
                </a:solidFill>
                <a:latin typeface="Verdana" pitchFamily="34" charset="0"/>
              </a:rPr>
              <a:t> </a:t>
            </a:r>
            <a:r>
              <a:rPr lang="en-US" altLang="id-ID" dirty="0" err="1">
                <a:solidFill>
                  <a:srgbClr val="000000"/>
                </a:solidFill>
                <a:latin typeface="Verdana" pitchFamily="34" charset="0"/>
              </a:rPr>
              <a:t>yg</a:t>
            </a:r>
            <a:r>
              <a:rPr lang="en-US" altLang="id-ID" dirty="0">
                <a:solidFill>
                  <a:srgbClr val="000000"/>
                </a:solidFill>
                <a:latin typeface="Verdana" pitchFamily="34" charset="0"/>
              </a:rPr>
              <a:t> </a:t>
            </a:r>
            <a:r>
              <a:rPr lang="en-US" altLang="id-ID" dirty="0" err="1">
                <a:solidFill>
                  <a:srgbClr val="000000"/>
                </a:solidFill>
                <a:latin typeface="Verdana" pitchFamily="34" charset="0"/>
              </a:rPr>
              <a:t>sudah</a:t>
            </a:r>
            <a:r>
              <a:rPr lang="en-US" altLang="id-ID" dirty="0">
                <a:solidFill>
                  <a:srgbClr val="000000"/>
                </a:solidFill>
                <a:latin typeface="Verdana" pitchFamily="34" charset="0"/>
              </a:rPr>
              <a:t> </a:t>
            </a:r>
            <a:r>
              <a:rPr lang="en-US" altLang="id-ID" dirty="0" err="1">
                <a:solidFill>
                  <a:srgbClr val="000000"/>
                </a:solidFill>
                <a:latin typeface="Verdana" pitchFamily="34" charset="0"/>
              </a:rPr>
              <a:t>ada</a:t>
            </a:r>
            <a:endParaRPr lang="en-US" altLang="id-ID" dirty="0">
              <a:solidFill>
                <a:srgbClr val="000000"/>
              </a:solidFill>
              <a:latin typeface="Verdana" pitchFamily="34" charset="0"/>
            </a:endParaRPr>
          </a:p>
          <a:p>
            <a:pPr lvl="1" algn="just" eaLnBrk="1" hangingPunct="1">
              <a:buFont typeface="Wingdings" pitchFamily="2" charset="2"/>
              <a:buChar char="v"/>
              <a:defRPr/>
            </a:pPr>
            <a:r>
              <a:rPr lang="en-US" altLang="id-ID" dirty="0" err="1">
                <a:solidFill>
                  <a:srgbClr val="000000"/>
                </a:solidFill>
                <a:latin typeface="Verdana" pitchFamily="34" charset="0"/>
              </a:rPr>
              <a:t>Cari</a:t>
            </a:r>
            <a:r>
              <a:rPr lang="en-US" altLang="id-ID" dirty="0">
                <a:solidFill>
                  <a:srgbClr val="000000"/>
                </a:solidFill>
                <a:latin typeface="Verdana" pitchFamily="34" charset="0"/>
              </a:rPr>
              <a:t> hub </a:t>
            </a:r>
            <a:r>
              <a:rPr lang="en-US" altLang="id-ID" dirty="0" err="1">
                <a:solidFill>
                  <a:srgbClr val="000000"/>
                </a:solidFill>
                <a:latin typeface="Verdana" pitchFamily="34" charset="0"/>
              </a:rPr>
              <a:t>antar</a:t>
            </a:r>
            <a:r>
              <a:rPr lang="en-US" altLang="id-ID" dirty="0">
                <a:solidFill>
                  <a:srgbClr val="000000"/>
                </a:solidFill>
                <a:latin typeface="Verdana" pitchFamily="34" charset="0"/>
              </a:rPr>
              <a:t> </a:t>
            </a:r>
            <a:r>
              <a:rPr lang="en-US" altLang="id-ID" dirty="0" err="1">
                <a:solidFill>
                  <a:srgbClr val="000000"/>
                </a:solidFill>
                <a:latin typeface="Verdana" pitchFamily="34" charset="0"/>
              </a:rPr>
              <a:t>asubyek</a:t>
            </a:r>
            <a:r>
              <a:rPr lang="en-US" altLang="id-ID" dirty="0">
                <a:solidFill>
                  <a:srgbClr val="000000"/>
                </a:solidFill>
                <a:latin typeface="Verdana" pitchFamily="34" charset="0"/>
              </a:rPr>
              <a:t> </a:t>
            </a:r>
            <a:r>
              <a:rPr lang="en-US" altLang="id-ID" dirty="0" err="1">
                <a:solidFill>
                  <a:srgbClr val="000000"/>
                </a:solidFill>
                <a:latin typeface="Verdana" pitchFamily="34" charset="0"/>
              </a:rPr>
              <a:t>dgn</a:t>
            </a:r>
            <a:r>
              <a:rPr lang="en-US" altLang="id-ID" dirty="0">
                <a:solidFill>
                  <a:srgbClr val="000000"/>
                </a:solidFill>
                <a:latin typeface="Verdana" pitchFamily="34" charset="0"/>
              </a:rPr>
              <a:t> </a:t>
            </a:r>
            <a:r>
              <a:rPr lang="en-US" altLang="id-ID" dirty="0" err="1">
                <a:solidFill>
                  <a:srgbClr val="000000"/>
                </a:solidFill>
                <a:latin typeface="Verdana" pitchFamily="34" charset="0"/>
              </a:rPr>
              <a:t>peristiwa</a:t>
            </a:r>
            <a:r>
              <a:rPr lang="en-US" altLang="id-ID" dirty="0">
                <a:solidFill>
                  <a:srgbClr val="000000"/>
                </a:solidFill>
                <a:latin typeface="Verdana" pitchFamily="34" charset="0"/>
              </a:rPr>
              <a:t> </a:t>
            </a:r>
            <a:r>
              <a:rPr lang="en-US" altLang="id-ID" dirty="0" err="1">
                <a:solidFill>
                  <a:srgbClr val="000000"/>
                </a:solidFill>
                <a:latin typeface="Verdana" pitchFamily="34" charset="0"/>
              </a:rPr>
              <a:t>tp</a:t>
            </a:r>
            <a:endParaRPr lang="en-US" altLang="id-ID" dirty="0">
              <a:solidFill>
                <a:srgbClr val="000000"/>
              </a:solidFill>
              <a:latin typeface="Verdana" pitchFamily="34" charset="0"/>
            </a:endParaRPr>
          </a:p>
          <a:p>
            <a:pPr lvl="1" algn="just" eaLnBrk="1" hangingPunct="1">
              <a:buFont typeface="Wingdings" pitchFamily="2" charset="2"/>
              <a:buChar char="v"/>
              <a:defRPr/>
            </a:pPr>
            <a:r>
              <a:rPr lang="en-US" altLang="id-ID" dirty="0" err="1">
                <a:solidFill>
                  <a:srgbClr val="000000"/>
                </a:solidFill>
                <a:latin typeface="Verdana" pitchFamily="34" charset="0"/>
              </a:rPr>
              <a:t>Konfirmasi</a:t>
            </a:r>
            <a:r>
              <a:rPr lang="en-US" altLang="id-ID" dirty="0">
                <a:solidFill>
                  <a:srgbClr val="000000"/>
                </a:solidFill>
                <a:latin typeface="Verdana" pitchFamily="34" charset="0"/>
              </a:rPr>
              <a:t> </a:t>
            </a:r>
            <a:r>
              <a:rPr lang="en-US" altLang="id-ID" dirty="0" err="1">
                <a:solidFill>
                  <a:srgbClr val="000000"/>
                </a:solidFill>
                <a:latin typeface="Verdana" pitchFamily="34" charset="0"/>
              </a:rPr>
              <a:t>ket</a:t>
            </a:r>
            <a:r>
              <a:rPr lang="en-US" altLang="id-ID" dirty="0">
                <a:solidFill>
                  <a:srgbClr val="000000"/>
                </a:solidFill>
                <a:latin typeface="Verdana" pitchFamily="34" charset="0"/>
              </a:rPr>
              <a:t>/data/</a:t>
            </a:r>
            <a:r>
              <a:rPr lang="en-US" altLang="id-ID" dirty="0" err="1">
                <a:solidFill>
                  <a:srgbClr val="000000"/>
                </a:solidFill>
                <a:latin typeface="Verdana" pitchFamily="34" charset="0"/>
              </a:rPr>
              <a:t>fakta</a:t>
            </a:r>
            <a:r>
              <a:rPr lang="en-US" altLang="id-ID" dirty="0">
                <a:solidFill>
                  <a:srgbClr val="000000"/>
                </a:solidFill>
                <a:latin typeface="Verdana" pitchFamily="34" charset="0"/>
              </a:rPr>
              <a:t> </a:t>
            </a:r>
            <a:endParaRPr lang="id-ID" altLang="id-ID" dirty="0">
              <a:solidFill>
                <a:srgbClr val="000000"/>
              </a:solidFill>
              <a:latin typeface="Verdana" pitchFamily="34" charset="0"/>
            </a:endParaRPr>
          </a:p>
          <a:p>
            <a:pPr marL="457200" lvl="1" indent="0" algn="just" eaLnBrk="1" hangingPunct="1">
              <a:defRPr/>
            </a:pPr>
            <a:endParaRPr lang="en-US" altLang="id-ID" dirty="0">
              <a:solidFill>
                <a:srgbClr val="000000"/>
              </a:solidFill>
              <a:latin typeface="Verdana" pitchFamily="34" charset="0"/>
            </a:endParaRPr>
          </a:p>
          <a:p>
            <a:pPr algn="just" eaLnBrk="1" hangingPunct="1">
              <a:spcBef>
                <a:spcPct val="50000"/>
              </a:spcBef>
              <a:buFontTx/>
              <a:buBlip>
                <a:blip r:embed="rId3"/>
              </a:buBlip>
              <a:defRPr/>
            </a:pPr>
            <a:r>
              <a:rPr lang="en-US" altLang="id-ID" dirty="0" err="1">
                <a:solidFill>
                  <a:srgbClr val="000000"/>
                </a:solidFill>
                <a:latin typeface="Verdana" pitchFamily="34" charset="0"/>
              </a:rPr>
              <a:t>Puan</a:t>
            </a:r>
            <a:r>
              <a:rPr lang="en-US" altLang="id-ID" dirty="0">
                <a:solidFill>
                  <a:srgbClr val="000000"/>
                </a:solidFill>
                <a:latin typeface="Verdana" pitchFamily="34" charset="0"/>
              </a:rPr>
              <a:t> </a:t>
            </a:r>
            <a:r>
              <a:rPr lang="en-US" altLang="id-ID" dirty="0" err="1">
                <a:solidFill>
                  <a:srgbClr val="000000"/>
                </a:solidFill>
                <a:latin typeface="Verdana" pitchFamily="34" charset="0"/>
              </a:rPr>
              <a:t>utk</a:t>
            </a:r>
            <a:r>
              <a:rPr lang="en-US" altLang="id-ID" dirty="0">
                <a:solidFill>
                  <a:srgbClr val="000000"/>
                </a:solidFill>
                <a:latin typeface="Verdana" pitchFamily="34" charset="0"/>
              </a:rPr>
              <a:t> </a:t>
            </a:r>
            <a:r>
              <a:rPr lang="en-US" altLang="id-ID" dirty="0" err="1">
                <a:solidFill>
                  <a:srgbClr val="000000"/>
                </a:solidFill>
                <a:latin typeface="Verdana" pitchFamily="34" charset="0"/>
              </a:rPr>
              <a:t>lakukan</a:t>
            </a:r>
            <a:r>
              <a:rPr lang="en-US" altLang="id-ID" dirty="0">
                <a:solidFill>
                  <a:srgbClr val="000000"/>
                </a:solidFill>
                <a:latin typeface="Verdana" pitchFamily="34" charset="0"/>
              </a:rPr>
              <a:t> </a:t>
            </a:r>
            <a:r>
              <a:rPr lang="en-US" altLang="id-ID" dirty="0" err="1">
                <a:solidFill>
                  <a:srgbClr val="000000"/>
                </a:solidFill>
                <a:latin typeface="Verdana" pitchFamily="34" charset="0"/>
              </a:rPr>
              <a:t>observasi</a:t>
            </a:r>
            <a:r>
              <a:rPr lang="en-US" altLang="id-ID" dirty="0">
                <a:solidFill>
                  <a:srgbClr val="000000"/>
                </a:solidFill>
                <a:latin typeface="Verdana" pitchFamily="34" charset="0"/>
              </a:rPr>
              <a:t> </a:t>
            </a:r>
            <a:r>
              <a:rPr lang="en-US" altLang="id-ID" dirty="0" err="1">
                <a:solidFill>
                  <a:srgbClr val="000000"/>
                </a:solidFill>
                <a:latin typeface="Verdana" pitchFamily="34" charset="0"/>
              </a:rPr>
              <a:t>tumbuh</a:t>
            </a:r>
            <a:r>
              <a:rPr lang="en-US" altLang="id-ID" dirty="0">
                <a:solidFill>
                  <a:srgbClr val="000000"/>
                </a:solidFill>
                <a:latin typeface="Verdana" pitchFamily="34" charset="0"/>
              </a:rPr>
              <a:t> </a:t>
            </a:r>
            <a:r>
              <a:rPr lang="en-US" altLang="id-ID" dirty="0" err="1">
                <a:solidFill>
                  <a:srgbClr val="000000"/>
                </a:solidFill>
                <a:latin typeface="Verdana" pitchFamily="34" charset="0"/>
              </a:rPr>
              <a:t>dan</a:t>
            </a:r>
            <a:r>
              <a:rPr lang="en-US" altLang="id-ID" dirty="0">
                <a:solidFill>
                  <a:srgbClr val="000000"/>
                </a:solidFill>
                <a:latin typeface="Verdana" pitchFamily="34" charset="0"/>
              </a:rPr>
              <a:t> </a:t>
            </a:r>
            <a:r>
              <a:rPr lang="en-US" altLang="id-ID" dirty="0" err="1">
                <a:solidFill>
                  <a:srgbClr val="000000"/>
                </a:solidFill>
                <a:latin typeface="Verdana" pitchFamily="34" charset="0"/>
              </a:rPr>
              <a:t>berkembang</a:t>
            </a:r>
            <a:r>
              <a:rPr lang="en-US" altLang="id-ID" dirty="0">
                <a:solidFill>
                  <a:srgbClr val="000000"/>
                </a:solidFill>
                <a:latin typeface="Verdana" pitchFamily="34" charset="0"/>
              </a:rPr>
              <a:t> </a:t>
            </a:r>
            <a:r>
              <a:rPr lang="en-US" altLang="id-ID" dirty="0" err="1">
                <a:solidFill>
                  <a:srgbClr val="000000"/>
                </a:solidFill>
                <a:latin typeface="Verdana" pitchFamily="34" charset="0"/>
              </a:rPr>
              <a:t>berdasarkan</a:t>
            </a:r>
            <a:r>
              <a:rPr lang="en-US" altLang="id-ID" dirty="0">
                <a:solidFill>
                  <a:srgbClr val="000000"/>
                </a:solidFill>
                <a:latin typeface="Verdana" pitchFamily="34" charset="0"/>
              </a:rPr>
              <a:t> </a:t>
            </a:r>
            <a:r>
              <a:rPr lang="en-US" altLang="id-ID" dirty="0" err="1">
                <a:solidFill>
                  <a:srgbClr val="000000"/>
                </a:solidFill>
                <a:latin typeface="Verdana" pitchFamily="34" charset="0"/>
              </a:rPr>
              <a:t>latihan</a:t>
            </a:r>
            <a:r>
              <a:rPr lang="en-US" altLang="id-ID" dirty="0">
                <a:solidFill>
                  <a:srgbClr val="000000"/>
                </a:solidFill>
                <a:latin typeface="Verdana" pitchFamily="34" charset="0"/>
              </a:rPr>
              <a:t> </a:t>
            </a:r>
            <a:r>
              <a:rPr lang="en-US" altLang="id-ID" dirty="0" err="1">
                <a:solidFill>
                  <a:srgbClr val="000000"/>
                </a:solidFill>
                <a:latin typeface="Verdana" pitchFamily="34" charset="0"/>
              </a:rPr>
              <a:t>dan</a:t>
            </a:r>
            <a:r>
              <a:rPr lang="en-US" altLang="id-ID" dirty="0">
                <a:solidFill>
                  <a:srgbClr val="000000"/>
                </a:solidFill>
                <a:latin typeface="Verdana" pitchFamily="34" charset="0"/>
              </a:rPr>
              <a:t> </a:t>
            </a:r>
            <a:r>
              <a:rPr lang="en-US" altLang="id-ID" dirty="0" err="1">
                <a:solidFill>
                  <a:srgbClr val="000000"/>
                </a:solidFill>
                <a:latin typeface="Verdana" pitchFamily="34" charset="0"/>
              </a:rPr>
              <a:t>pengalaman</a:t>
            </a:r>
            <a:endParaRPr lang="en-US" altLang="id-ID" dirty="0">
              <a:solidFill>
                <a:srgbClr val="000000"/>
              </a:solidFill>
              <a:latin typeface="Verdana" pitchFamily="34" charset="0"/>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AutoShape 2">
            <a:extLst>
              <a:ext uri="{FF2B5EF4-FFF2-40B4-BE49-F238E27FC236}">
                <a16:creationId xmlns:a16="http://schemas.microsoft.com/office/drawing/2014/main" id="{163A610C-FA3F-442B-9A0C-7D80C534BD4C}"/>
              </a:ext>
            </a:extLst>
          </p:cNvPr>
          <p:cNvSpPr>
            <a:spLocks noChangeArrowheads="1"/>
          </p:cNvSpPr>
          <p:nvPr/>
        </p:nvSpPr>
        <p:spPr bwMode="auto">
          <a:xfrm>
            <a:off x="1619250" y="2552700"/>
            <a:ext cx="533400" cy="990600"/>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noFill/>
          <a:ln w="12700" cap="sq">
            <a:solidFill>
              <a:schemeClr val="bg2">
                <a:lumMod val="25000"/>
              </a:schemeClr>
            </a:solidFill>
            <a:miter lim="800000"/>
            <a:headEnd type="none" w="sm" len="sm"/>
            <a:tailEnd type="none" w="sm" len="sm"/>
          </a:ln>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defRPr/>
            </a:pPr>
            <a:endParaRPr lang="id-ID" altLang="id-ID"/>
          </a:p>
        </p:txBody>
      </p:sp>
      <p:sp>
        <p:nvSpPr>
          <p:cNvPr id="47107" name="Oval 3">
            <a:extLst>
              <a:ext uri="{FF2B5EF4-FFF2-40B4-BE49-F238E27FC236}">
                <a16:creationId xmlns:a16="http://schemas.microsoft.com/office/drawing/2014/main" id="{05D75970-2075-4BDD-ADDE-EAD21B87509A}"/>
              </a:ext>
            </a:extLst>
          </p:cNvPr>
          <p:cNvSpPr>
            <a:spLocks noChangeArrowheads="1"/>
          </p:cNvSpPr>
          <p:nvPr/>
        </p:nvSpPr>
        <p:spPr bwMode="auto">
          <a:xfrm>
            <a:off x="381000" y="1524000"/>
            <a:ext cx="1371600" cy="3048000"/>
          </a:xfrm>
          <a:prstGeom prst="ellipse">
            <a:avLst/>
          </a:prstGeom>
          <a:noFill/>
          <a:ln w="57150" cap="sq" cmpd="thinThick">
            <a:solidFill>
              <a:srgbClr val="CC3300"/>
            </a:solidFill>
            <a:round/>
            <a:headEnd type="none" w="sm" len="sm"/>
            <a:tailEnd type="none" w="sm" len="sm"/>
          </a:ln>
          <a:effectLst>
            <a:prstShdw prst="shdw13" dist="53882" dir="13500000">
              <a:schemeClr val="bg2"/>
            </a:prstShdw>
          </a:effectLst>
        </p:spPr>
        <p:txBody>
          <a:bodyPr vert="vert270" wrap="none" anchor="ctr"/>
          <a:lstStyle/>
          <a:p>
            <a:pPr algn="ctr" eaLnBrk="1" hangingPunct="1">
              <a:defRPr/>
            </a:pPr>
            <a:r>
              <a:rPr lang="en-US" sz="1800" b="1" dirty="0">
                <a:solidFill>
                  <a:srgbClr val="000000"/>
                </a:solidFill>
                <a:latin typeface="Georgia" pitchFamily="18" charset="0"/>
              </a:rPr>
              <a:t>HAL-HAL YANG</a:t>
            </a:r>
          </a:p>
          <a:p>
            <a:pPr algn="ctr" eaLnBrk="1" hangingPunct="1">
              <a:defRPr/>
            </a:pPr>
            <a:r>
              <a:rPr lang="en-US" sz="1800" b="1" dirty="0">
                <a:solidFill>
                  <a:srgbClr val="000000"/>
                </a:solidFill>
                <a:latin typeface="Georgia" pitchFamily="18" charset="0"/>
              </a:rPr>
              <a:t>DIPERHATIKAN</a:t>
            </a:r>
          </a:p>
        </p:txBody>
      </p:sp>
      <p:sp>
        <p:nvSpPr>
          <p:cNvPr id="29700" name="Rectangle 5"/>
          <p:cNvSpPr>
            <a:spLocks noChangeArrowheads="1"/>
          </p:cNvSpPr>
          <p:nvPr/>
        </p:nvSpPr>
        <p:spPr bwMode="auto">
          <a:xfrm>
            <a:off x="2057400" y="1219200"/>
            <a:ext cx="6705600" cy="4625975"/>
          </a:xfrm>
          <a:prstGeom prst="rect">
            <a:avLst/>
          </a:prstGeom>
          <a:noFill/>
          <a:ln w="12700" cap="sq">
            <a:noFill/>
            <a:miter lim="800000"/>
            <a:headEnd type="none" w="sm" len="sm"/>
            <a:tailEnd type="none" w="sm" len="sm"/>
          </a:ln>
        </p:spPr>
        <p:txBody>
          <a:bodyPr>
            <a:spAutoFit/>
          </a:bodyPr>
          <a:lstStyle/>
          <a:p>
            <a:pPr marL="187325" indent="-187325" algn="just" eaLnBrk="1" hangingPunct="1">
              <a:spcBef>
                <a:spcPct val="50000"/>
              </a:spcBef>
              <a:buFontTx/>
              <a:buBlip>
                <a:blip r:embed="rId3"/>
              </a:buBlip>
            </a:pPr>
            <a:r>
              <a:rPr lang="en-US" altLang="id-ID" sz="1800">
                <a:solidFill>
                  <a:srgbClr val="000000"/>
                </a:solidFill>
                <a:latin typeface="Georgia" pitchFamily="18" charset="0"/>
              </a:rPr>
              <a:t>OBSERVASI DILAKUKAN SCR CERMAT &amp; TEPAT SHG DPT PEROLEH GAMBARAN YG LENGKAP &amp; JELAS.  </a:t>
            </a:r>
          </a:p>
          <a:p>
            <a:pPr marL="187325" indent="-187325" algn="just" eaLnBrk="1" hangingPunct="1">
              <a:spcBef>
                <a:spcPct val="50000"/>
              </a:spcBef>
              <a:buFontTx/>
              <a:buBlip>
                <a:blip r:embed="rId3"/>
              </a:buBlip>
            </a:pPr>
            <a:r>
              <a:rPr lang="en-US" altLang="id-ID" sz="1800">
                <a:solidFill>
                  <a:srgbClr val="000000"/>
                </a:solidFill>
                <a:latin typeface="Georgia" pitchFamily="18" charset="0"/>
              </a:rPr>
              <a:t>OBSERVASI SEBAIKNYA DILAKUKAN SCR SISTEMATIS DAN TERUS MENERUS  </a:t>
            </a:r>
          </a:p>
          <a:p>
            <a:pPr marL="187325" indent="-187325" algn="just" eaLnBrk="1" hangingPunct="1">
              <a:spcBef>
                <a:spcPct val="50000"/>
              </a:spcBef>
              <a:buFontTx/>
              <a:buBlip>
                <a:blip r:embed="rId3"/>
              </a:buBlip>
            </a:pPr>
            <a:r>
              <a:rPr lang="en-US" altLang="id-ID" sz="1800">
                <a:solidFill>
                  <a:srgbClr val="000000"/>
                </a:solidFill>
                <a:latin typeface="Georgia" pitchFamily="18" charset="0"/>
              </a:rPr>
              <a:t>UTK BANTU MENGINGAT APA YG TELAH DIAMATI PERLU DISEDIAKAN PERALATAN/PERLENGKAPAN YG DIPERLUKAN ;</a:t>
            </a:r>
          </a:p>
          <a:p>
            <a:pPr marL="663575" lvl="1" indent="-206375" algn="just" eaLnBrk="1" hangingPunct="1">
              <a:buFont typeface="Wingdings" pitchFamily="2" charset="2"/>
              <a:buChar char="§"/>
            </a:pPr>
            <a:r>
              <a:rPr lang="en-US" altLang="id-ID" sz="1800">
                <a:solidFill>
                  <a:srgbClr val="000000"/>
                </a:solidFill>
                <a:latin typeface="Georgia" pitchFamily="18" charset="0"/>
              </a:rPr>
              <a:t>ALAT TULIS/CATATAN</a:t>
            </a:r>
          </a:p>
          <a:p>
            <a:pPr marL="663575" lvl="1" indent="-206375" algn="just" eaLnBrk="1" hangingPunct="1">
              <a:buFont typeface="Wingdings" pitchFamily="2" charset="2"/>
              <a:buChar char="§"/>
            </a:pPr>
            <a:r>
              <a:rPr lang="en-US" altLang="id-ID" sz="1800">
                <a:solidFill>
                  <a:srgbClr val="000000"/>
                </a:solidFill>
                <a:latin typeface="Georgia" pitchFamily="18" charset="0"/>
              </a:rPr>
              <a:t>PERLENGKAPAN – ALAT PHOTO</a:t>
            </a:r>
          </a:p>
          <a:p>
            <a:pPr marL="663575" lvl="1" indent="-206375" algn="just" eaLnBrk="1" hangingPunct="1">
              <a:buFont typeface="Wingdings" pitchFamily="2" charset="2"/>
              <a:buChar char="§"/>
            </a:pPr>
            <a:r>
              <a:rPr lang="en-US" altLang="id-ID" sz="1800">
                <a:solidFill>
                  <a:srgbClr val="000000"/>
                </a:solidFill>
                <a:latin typeface="Georgia" pitchFamily="18" charset="0"/>
              </a:rPr>
              <a:t>ALAT PEREKAM</a:t>
            </a:r>
          </a:p>
          <a:p>
            <a:pPr marL="663575" lvl="1" indent="-206375" algn="just" eaLnBrk="1" hangingPunct="1">
              <a:buFont typeface="Wingdings" pitchFamily="2" charset="2"/>
              <a:buChar char="§"/>
            </a:pPr>
            <a:r>
              <a:rPr lang="en-US" altLang="id-ID" sz="1800">
                <a:solidFill>
                  <a:srgbClr val="000000"/>
                </a:solidFill>
                <a:latin typeface="Georgia" pitchFamily="18" charset="0"/>
              </a:rPr>
              <a:t>TEROPONG</a:t>
            </a:r>
          </a:p>
          <a:p>
            <a:pPr marL="663575" lvl="1" indent="-206375" algn="just" eaLnBrk="1" hangingPunct="1">
              <a:buFont typeface="Wingdings" pitchFamily="2" charset="2"/>
              <a:buChar char="§"/>
            </a:pPr>
            <a:r>
              <a:rPr lang="en-US" altLang="id-ID" sz="1800">
                <a:solidFill>
                  <a:srgbClr val="000000"/>
                </a:solidFill>
                <a:latin typeface="Georgia" pitchFamily="18" charset="0"/>
              </a:rPr>
              <a:t>GAMBAR SKETSA</a:t>
            </a:r>
          </a:p>
          <a:p>
            <a:pPr marL="187325" indent="-187325" algn="just" eaLnBrk="1" hangingPunct="1">
              <a:spcBef>
                <a:spcPct val="50000"/>
              </a:spcBef>
              <a:buFontTx/>
              <a:buBlip>
                <a:blip r:embed="rId3"/>
              </a:buBlip>
            </a:pPr>
            <a:r>
              <a:rPr lang="en-US" altLang="id-ID" sz="1800">
                <a:solidFill>
                  <a:srgbClr val="000000"/>
                </a:solidFill>
                <a:latin typeface="Georgia" pitchFamily="18" charset="0"/>
              </a:rPr>
              <a:t>SEBELUM MELAKSANAKAN OBSERVASI PERLU TERLEBIH DAHULU MEMASTIKAN SUBYEK/SASARAN YG DIOBSERVASI  </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AutoShape 2"/>
          <p:cNvSpPr>
            <a:spLocks noChangeArrowheads="1"/>
          </p:cNvSpPr>
          <p:nvPr/>
        </p:nvSpPr>
        <p:spPr bwMode="auto">
          <a:xfrm>
            <a:off x="1676400" y="2514600"/>
            <a:ext cx="533400" cy="9906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CC3300"/>
          </a:solidFill>
          <a:ln w="12700" cap="sq">
            <a:solidFill>
              <a:schemeClr val="bg2"/>
            </a:solidFill>
            <a:miter lim="800000"/>
            <a:headEnd type="none" w="sm" len="sm"/>
            <a:tailEnd type="none" w="sm" len="sm"/>
          </a:ln>
        </p:spPr>
        <p:txBody>
          <a:bodyPr wrap="none" anchor="ctr"/>
          <a:lstStyle/>
          <a:p>
            <a:endParaRPr lang="en-US"/>
          </a:p>
        </p:txBody>
      </p:sp>
      <p:sp>
        <p:nvSpPr>
          <p:cNvPr id="48131" name="Oval 3">
            <a:extLst>
              <a:ext uri="{FF2B5EF4-FFF2-40B4-BE49-F238E27FC236}">
                <a16:creationId xmlns:a16="http://schemas.microsoft.com/office/drawing/2014/main" id="{CFC96777-B731-48B5-8F07-4CD38A08087F}"/>
              </a:ext>
            </a:extLst>
          </p:cNvPr>
          <p:cNvSpPr>
            <a:spLocks noChangeArrowheads="1"/>
          </p:cNvSpPr>
          <p:nvPr/>
        </p:nvSpPr>
        <p:spPr bwMode="auto">
          <a:xfrm>
            <a:off x="533400" y="1752600"/>
            <a:ext cx="1371600" cy="3048000"/>
          </a:xfrm>
          <a:prstGeom prst="ellipse">
            <a:avLst/>
          </a:prstGeom>
          <a:solidFill>
            <a:srgbClr val="FFFF00"/>
          </a:solidFill>
          <a:ln w="57150" cap="sq" cmpd="thinThick">
            <a:solidFill>
              <a:srgbClr val="CC3300"/>
            </a:solidFill>
            <a:round/>
            <a:headEnd type="none" w="sm" len="sm"/>
            <a:tailEnd type="none" w="sm" len="sm"/>
          </a:ln>
          <a:effectLst>
            <a:prstShdw prst="shdw13" dist="53882" dir="13500000">
              <a:schemeClr val="bg2"/>
            </a:prstShdw>
          </a:effectLst>
        </p:spPr>
        <p:txBody>
          <a:bodyPr vert="vert270" wrap="none" anchor="ctr"/>
          <a:lstStyle/>
          <a:p>
            <a:pPr algn="ctr" eaLnBrk="1" hangingPunct="1">
              <a:defRPr/>
            </a:pPr>
            <a:r>
              <a:rPr lang="en-US" sz="1800" b="1" dirty="0">
                <a:solidFill>
                  <a:srgbClr val="000000"/>
                </a:solidFill>
                <a:latin typeface="Georgia" pitchFamily="18" charset="0"/>
              </a:rPr>
              <a:t>CARA</a:t>
            </a:r>
          </a:p>
          <a:p>
            <a:pPr algn="ctr" eaLnBrk="1" hangingPunct="1">
              <a:defRPr/>
            </a:pPr>
            <a:r>
              <a:rPr lang="en-US" sz="1800" b="1" dirty="0">
                <a:solidFill>
                  <a:srgbClr val="000000"/>
                </a:solidFill>
                <a:latin typeface="Georgia" pitchFamily="18" charset="0"/>
              </a:rPr>
              <a:t>PELAKSANAAN</a:t>
            </a:r>
          </a:p>
        </p:txBody>
      </p:sp>
      <p:sp>
        <p:nvSpPr>
          <p:cNvPr id="31748" name="Rectangle 5"/>
          <p:cNvSpPr>
            <a:spLocks noChangeArrowheads="1"/>
          </p:cNvSpPr>
          <p:nvPr/>
        </p:nvSpPr>
        <p:spPr bwMode="auto">
          <a:xfrm>
            <a:off x="2209800" y="528638"/>
            <a:ext cx="6610350" cy="5197475"/>
          </a:xfrm>
          <a:prstGeom prst="rect">
            <a:avLst/>
          </a:prstGeom>
          <a:noFill/>
          <a:ln w="12700" cap="sq">
            <a:noFill/>
            <a:miter lim="800000"/>
            <a:headEnd type="none" w="sm" len="sm"/>
            <a:tailEnd type="none" w="sm" len="sm"/>
          </a:ln>
        </p:spPr>
        <p:txBody>
          <a:bodyPr>
            <a:spAutoFit/>
          </a:bodyPr>
          <a:lstStyle/>
          <a:p>
            <a:pPr marL="187325" indent="-187325" algn="just" eaLnBrk="1" hangingPunct="1">
              <a:spcBef>
                <a:spcPct val="50000"/>
              </a:spcBef>
              <a:buFontTx/>
              <a:buBlip>
                <a:blip r:embed="rId3"/>
              </a:buBlip>
            </a:pPr>
            <a:r>
              <a:rPr lang="en-US" altLang="id-ID" sz="1400">
                <a:solidFill>
                  <a:srgbClr val="000000"/>
                </a:solidFill>
                <a:latin typeface="Georgia" pitchFamily="18" charset="0"/>
              </a:rPr>
              <a:t>OBSERVASI DILAKSANAKAN DGN MENGAMATI SUBYEK/SASARAN SECARA ;</a:t>
            </a:r>
          </a:p>
          <a:p>
            <a:pPr marL="663575" lvl="1" indent="-206375" algn="just" eaLnBrk="1" hangingPunct="1">
              <a:buFontTx/>
              <a:buChar char="•"/>
            </a:pPr>
            <a:r>
              <a:rPr lang="en-US" altLang="id-ID" sz="1400">
                <a:solidFill>
                  <a:srgbClr val="000000"/>
                </a:solidFill>
                <a:latin typeface="Georgia" pitchFamily="18" charset="0"/>
              </a:rPr>
              <a:t>UMUM/KESELURUHAN UTK DPT GAMBARAN MENYELURUH</a:t>
            </a:r>
          </a:p>
          <a:p>
            <a:pPr marL="663575" lvl="1" indent="-206375" algn="just" eaLnBrk="1" hangingPunct="1">
              <a:buFontTx/>
              <a:buChar char="•"/>
            </a:pPr>
            <a:r>
              <a:rPr lang="en-US" altLang="id-ID" sz="1400">
                <a:solidFill>
                  <a:srgbClr val="000000"/>
                </a:solidFill>
                <a:latin typeface="Georgia" pitchFamily="18" charset="0"/>
              </a:rPr>
              <a:t>KHUSUS UTK DPT GAMBARAN ISTIMEWA/SPESIFIK </a:t>
            </a:r>
          </a:p>
          <a:p>
            <a:pPr marL="187325" indent="-187325" algn="just" eaLnBrk="1" hangingPunct="1">
              <a:spcBef>
                <a:spcPct val="50000"/>
              </a:spcBef>
              <a:buFontTx/>
              <a:buBlip>
                <a:blip r:embed="rId3"/>
              </a:buBlip>
            </a:pPr>
            <a:r>
              <a:rPr lang="en-US" altLang="id-ID" sz="1400">
                <a:solidFill>
                  <a:srgbClr val="000000"/>
                </a:solidFill>
                <a:latin typeface="Georgia" pitchFamily="18" charset="0"/>
              </a:rPr>
              <a:t>OBSERVASI THD ORANG</a:t>
            </a:r>
          </a:p>
          <a:p>
            <a:pPr marL="663575" lvl="1" indent="-206375" algn="just" eaLnBrk="1" hangingPunct="1">
              <a:buFont typeface="Wingdings" pitchFamily="2" charset="2"/>
              <a:buChar char="§"/>
            </a:pPr>
            <a:r>
              <a:rPr lang="en-US" altLang="id-ID" sz="1400">
                <a:solidFill>
                  <a:srgbClr val="000000"/>
                </a:solidFill>
                <a:latin typeface="Georgia" pitchFamily="18" charset="0"/>
              </a:rPr>
              <a:t>CIRI-CIRI UMUM ; jenis kelamin,bangsa,TB, BB, umur, dll</a:t>
            </a:r>
          </a:p>
          <a:p>
            <a:pPr marL="663575" lvl="1" indent="-206375" algn="just" eaLnBrk="1" hangingPunct="1">
              <a:buFont typeface="Wingdings" pitchFamily="2" charset="2"/>
              <a:buChar char="§"/>
            </a:pPr>
            <a:r>
              <a:rPr lang="en-US" altLang="id-ID" sz="1400">
                <a:solidFill>
                  <a:srgbClr val="000000"/>
                </a:solidFill>
                <a:latin typeface="Georgia" pitchFamily="18" charset="0"/>
              </a:rPr>
              <a:t>CIRI-CIRI KHUSUS ; bentuk wajah, muka, mata, kebiasaan, dll</a:t>
            </a:r>
          </a:p>
          <a:p>
            <a:pPr marL="663575" lvl="1" indent="-206375" algn="just" eaLnBrk="1" hangingPunct="1">
              <a:buFont typeface="Wingdings" pitchFamily="2" charset="2"/>
              <a:buChar char="§"/>
            </a:pPr>
            <a:r>
              <a:rPr lang="en-US" altLang="id-ID" sz="1400">
                <a:solidFill>
                  <a:srgbClr val="000000"/>
                </a:solidFill>
                <a:latin typeface="Georgia" pitchFamily="18" charset="0"/>
              </a:rPr>
              <a:t>CIRI YG DPT BERUBAH ; pakaian, rambut, kosmetik </a:t>
            </a:r>
          </a:p>
          <a:p>
            <a:pPr marL="187325" indent="-187325" algn="just" eaLnBrk="1" hangingPunct="1">
              <a:spcBef>
                <a:spcPct val="50000"/>
              </a:spcBef>
              <a:buFontTx/>
              <a:buBlip>
                <a:blip r:embed="rId3"/>
              </a:buBlip>
            </a:pPr>
            <a:r>
              <a:rPr lang="en-US" altLang="id-ID" sz="1400">
                <a:solidFill>
                  <a:srgbClr val="000000"/>
                </a:solidFill>
                <a:latin typeface="Georgia" pitchFamily="18" charset="0"/>
              </a:rPr>
              <a:t>OBSERVASI THD BENDA</a:t>
            </a:r>
          </a:p>
          <a:p>
            <a:pPr marL="663575" lvl="1" indent="-206375" algn="just" eaLnBrk="1" hangingPunct="1">
              <a:buFont typeface="Wingdings" pitchFamily="2" charset="2"/>
              <a:buChar char="§"/>
            </a:pPr>
            <a:r>
              <a:rPr lang="en-US" altLang="id-ID" sz="1400">
                <a:solidFill>
                  <a:srgbClr val="000000"/>
                </a:solidFill>
                <a:latin typeface="Georgia" pitchFamily="18" charset="0"/>
              </a:rPr>
              <a:t>JENIS, BENTUK, UKURAN,WARNA</a:t>
            </a:r>
          </a:p>
          <a:p>
            <a:pPr marL="663575" lvl="1" indent="-206375" algn="just" eaLnBrk="1" hangingPunct="1">
              <a:buFont typeface="Wingdings" pitchFamily="2" charset="2"/>
              <a:buChar char="§"/>
            </a:pPr>
            <a:r>
              <a:rPr lang="en-US" altLang="id-ID" sz="1400">
                <a:solidFill>
                  <a:srgbClr val="000000"/>
                </a:solidFill>
                <a:latin typeface="Georgia" pitchFamily="18" charset="0"/>
              </a:rPr>
              <a:t>CIRI-CIRI KHUSUS</a:t>
            </a:r>
          </a:p>
          <a:p>
            <a:pPr marL="663575" lvl="1" indent="-206375" algn="just" eaLnBrk="1" hangingPunct="1">
              <a:buFont typeface="Wingdings" pitchFamily="2" charset="2"/>
              <a:buChar char="§"/>
            </a:pPr>
            <a:r>
              <a:rPr lang="en-US" altLang="id-ID" sz="1400">
                <a:solidFill>
                  <a:srgbClr val="000000"/>
                </a:solidFill>
                <a:latin typeface="Georgia" pitchFamily="18" charset="0"/>
              </a:rPr>
              <a:t>MODEL PEMBUATAN</a:t>
            </a:r>
          </a:p>
          <a:p>
            <a:pPr marL="663575" lvl="1" indent="-206375" algn="just" eaLnBrk="1" hangingPunct="1">
              <a:buFont typeface="Wingdings" pitchFamily="2" charset="2"/>
              <a:buChar char="§"/>
            </a:pPr>
            <a:r>
              <a:rPr lang="en-US" altLang="id-ID" sz="1400">
                <a:solidFill>
                  <a:srgbClr val="000000"/>
                </a:solidFill>
                <a:latin typeface="Georgia" pitchFamily="18" charset="0"/>
              </a:rPr>
              <a:t>TANDA/BEKAS UTK BEDAKAN YG LAIN  </a:t>
            </a:r>
          </a:p>
          <a:p>
            <a:pPr marL="187325" indent="-187325" algn="just" eaLnBrk="1" hangingPunct="1">
              <a:spcBef>
                <a:spcPct val="50000"/>
              </a:spcBef>
              <a:buFontTx/>
              <a:buBlip>
                <a:blip r:embed="rId3"/>
              </a:buBlip>
            </a:pPr>
            <a:r>
              <a:rPr lang="en-US" altLang="id-ID" sz="1400">
                <a:solidFill>
                  <a:srgbClr val="000000"/>
                </a:solidFill>
                <a:latin typeface="Georgia" pitchFamily="18" charset="0"/>
              </a:rPr>
              <a:t>TEMPAT</a:t>
            </a:r>
          </a:p>
          <a:p>
            <a:pPr marL="663575" lvl="1" indent="-206375" algn="just" eaLnBrk="1" hangingPunct="1">
              <a:buFont typeface="Wingdings" pitchFamily="2" charset="2"/>
              <a:buChar char="§"/>
            </a:pPr>
            <a:r>
              <a:rPr lang="en-US" altLang="id-ID" sz="1400">
                <a:solidFill>
                  <a:srgbClr val="000000"/>
                </a:solidFill>
                <a:latin typeface="Georgia" pitchFamily="18" charset="0"/>
              </a:rPr>
              <a:t>UTK KEPASTIAN TKP &amp; KENALI KORBAN,TSK, SAKSI, BB</a:t>
            </a:r>
          </a:p>
          <a:p>
            <a:pPr marL="663575" lvl="1" indent="-206375" algn="just" eaLnBrk="1" hangingPunct="1">
              <a:buFont typeface="Wingdings" pitchFamily="2" charset="2"/>
              <a:buChar char="§"/>
            </a:pPr>
            <a:r>
              <a:rPr lang="en-US" altLang="id-ID" sz="1400">
                <a:solidFill>
                  <a:srgbClr val="000000"/>
                </a:solidFill>
                <a:latin typeface="Georgia" pitchFamily="18" charset="0"/>
              </a:rPr>
              <a:t>OBSERVASI TERBUKA ; TENTUKAN SCR LOGIS &amp; TEPAT </a:t>
            </a:r>
          </a:p>
          <a:p>
            <a:pPr marL="663575" lvl="1" indent="-206375" algn="just" eaLnBrk="1" hangingPunct="1">
              <a:buFont typeface="Wingdings" pitchFamily="2" charset="2"/>
              <a:buChar char="§"/>
            </a:pPr>
            <a:r>
              <a:rPr lang="en-US" altLang="id-ID" sz="1400">
                <a:solidFill>
                  <a:srgbClr val="000000"/>
                </a:solidFill>
                <a:latin typeface="Georgia" pitchFamily="18" charset="0"/>
              </a:rPr>
              <a:t>OBSERVASI TERTUTUP ; PERLU KECERMATAN DAN KEJELIAN </a:t>
            </a:r>
          </a:p>
          <a:p>
            <a:pPr marL="187325" indent="-187325" algn="just" eaLnBrk="1" hangingPunct="1">
              <a:spcBef>
                <a:spcPct val="50000"/>
              </a:spcBef>
              <a:buFontTx/>
              <a:buBlip>
                <a:blip r:embed="rId3"/>
              </a:buBlip>
            </a:pPr>
            <a:r>
              <a:rPr lang="en-US" altLang="id-ID" sz="1400">
                <a:solidFill>
                  <a:srgbClr val="000000"/>
                </a:solidFill>
                <a:latin typeface="Georgia" pitchFamily="18" charset="0"/>
              </a:rPr>
              <a:t>OBSERVASI THD KEJAHATAN </a:t>
            </a:r>
          </a:p>
          <a:p>
            <a:pPr marL="663575" lvl="1" indent="-206375" algn="just" eaLnBrk="1" hangingPunct="1">
              <a:buFont typeface="Wingdings" pitchFamily="2" charset="2"/>
              <a:buChar char="§"/>
            </a:pPr>
            <a:r>
              <a:rPr lang="en-US" altLang="id-ID" sz="1400">
                <a:solidFill>
                  <a:srgbClr val="000000"/>
                </a:solidFill>
                <a:latin typeface="Georgia" pitchFamily="18" charset="0"/>
              </a:rPr>
              <a:t>HAL-HAL YG SEPELE SANGAT BERARTI</a:t>
            </a:r>
          </a:p>
          <a:p>
            <a:pPr marL="663575" lvl="1" indent="-206375" algn="just" eaLnBrk="1" hangingPunct="1">
              <a:buFont typeface="Wingdings" pitchFamily="2" charset="2"/>
              <a:buChar char="§"/>
            </a:pPr>
            <a:r>
              <a:rPr lang="en-US" altLang="id-ID" sz="1400">
                <a:solidFill>
                  <a:srgbClr val="000000"/>
                </a:solidFill>
                <a:latin typeface="Georgia" pitchFamily="18" charset="0"/>
              </a:rPr>
              <a:t>GERAK GERIK ORANG YG SEMBUNYI</a:t>
            </a:r>
          </a:p>
          <a:p>
            <a:pPr marL="663575" lvl="1" indent="-206375" algn="just" eaLnBrk="1" hangingPunct="1">
              <a:buFont typeface="Wingdings" pitchFamily="2" charset="2"/>
              <a:buChar char="§"/>
            </a:pPr>
            <a:r>
              <a:rPr lang="en-US" altLang="id-ID" sz="1400">
                <a:solidFill>
                  <a:srgbClr val="000000"/>
                </a:solidFill>
                <a:latin typeface="Georgia" pitchFamily="18" charset="0"/>
              </a:rPr>
              <a:t>SIKAP/TINGKAH LAKU YG INGIN TAHU / PURA-2 TDK TAHU</a:t>
            </a:r>
          </a:p>
          <a:p>
            <a:pPr marL="663575" lvl="1" indent="-206375" algn="just" eaLnBrk="1" hangingPunct="1">
              <a:buFont typeface="Wingdings" pitchFamily="2" charset="2"/>
              <a:buChar char="§"/>
            </a:pPr>
            <a:r>
              <a:rPr lang="en-US" altLang="id-ID" sz="1400">
                <a:solidFill>
                  <a:srgbClr val="000000"/>
                </a:solidFill>
                <a:latin typeface="Georgia" pitchFamily="18" charset="0"/>
              </a:rPr>
              <a:t>SCR CEPAT &amp; TEPAT  </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D13311D9-7B27-4686-95E1-6EE1350B6C03}"/>
              </a:ext>
            </a:extLst>
          </p:cNvPr>
          <p:cNvSpPr>
            <a:spLocks noGrp="1" noChangeArrowheads="1"/>
          </p:cNvSpPr>
          <p:nvPr>
            <p:ph type="title"/>
          </p:nvPr>
        </p:nvSpPr>
        <p:spPr>
          <a:xfrm>
            <a:off x="457200" y="432048"/>
            <a:ext cx="4186808" cy="764704"/>
          </a:xfrm>
        </p:spPr>
        <p:txBody>
          <a:bodyPr/>
          <a:lstStyle/>
          <a:p>
            <a:pPr marL="320040" indent="-320040" algn="l" eaLnBrk="1" fontAlgn="auto" hangingPunct="1">
              <a:spcAft>
                <a:spcPts val="0"/>
              </a:spcAft>
              <a:buClr>
                <a:schemeClr val="accent6">
                  <a:lumMod val="75000"/>
                </a:schemeClr>
              </a:buClr>
              <a:defRPr/>
            </a:pPr>
            <a:r>
              <a:rPr lang="en-US" altLang="id-ID" sz="3600" dirty="0"/>
              <a:t>PENGGAMBARAN</a:t>
            </a:r>
          </a:p>
        </p:txBody>
      </p:sp>
      <p:sp>
        <p:nvSpPr>
          <p:cNvPr id="51203" name="Rectangle 3">
            <a:extLst>
              <a:ext uri="{FF2B5EF4-FFF2-40B4-BE49-F238E27FC236}">
                <a16:creationId xmlns:a16="http://schemas.microsoft.com/office/drawing/2014/main" id="{CCAE9D59-7C10-46C5-BBE9-9638801383DC}"/>
              </a:ext>
            </a:extLst>
          </p:cNvPr>
          <p:cNvSpPr>
            <a:spLocks noGrp="1" noChangeArrowheads="1"/>
          </p:cNvSpPr>
          <p:nvPr>
            <p:ph sz="quarter" idx="4294967295"/>
          </p:nvPr>
        </p:nvSpPr>
        <p:spPr>
          <a:xfrm>
            <a:off x="533400" y="1905000"/>
            <a:ext cx="8229600" cy="3962400"/>
          </a:xfrm>
          <a:prstGeom prst="rect">
            <a:avLst/>
          </a:prstGeom>
        </p:spPr>
        <p:txBody>
          <a:bodyPr rtlCol="0">
            <a:noAutofit/>
          </a:bodyPr>
          <a:lstStyle/>
          <a:p>
            <a:pPr indent="-182880" algn="just" eaLnBrk="1" fontAlgn="auto" hangingPunct="1">
              <a:lnSpc>
                <a:spcPct val="120000"/>
              </a:lnSpc>
              <a:buClr>
                <a:schemeClr val="accent6">
                  <a:lumMod val="75000"/>
                </a:schemeClr>
              </a:buClr>
              <a:defRPr/>
            </a:pP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Menggambarkan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adalah</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melukiskan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menceritakan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sesuatu</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peristiwa</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kejadian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i="1" dirty="0">
                <a:solidFill>
                  <a:schemeClr val="tx1">
                    <a:lumMod val="75000"/>
                    <a:lumOff val="25000"/>
                  </a:schemeClr>
                </a:solidFill>
                <a:latin typeface="Arial" panose="020B0604020202020204" pitchFamily="34" charset="0"/>
                <a:cs typeface="Arial" panose="020B0604020202020204" pitchFamily="34" charset="0"/>
              </a:rPr>
              <a:t>(</a:t>
            </a:r>
            <a:r>
              <a:rPr lang="en-US" altLang="id-ID" sz="1400" i="1" dirty="0" err="1">
                <a:solidFill>
                  <a:schemeClr val="tx1">
                    <a:lumMod val="75000"/>
                    <a:lumOff val="25000"/>
                  </a:schemeClr>
                </a:solidFill>
                <a:latin typeface="Arial" panose="020B0604020202020204" pitchFamily="34" charset="0"/>
                <a:cs typeface="Arial" panose="020B0604020202020204" pitchFamily="34" charset="0"/>
              </a:rPr>
              <a:t>Menurut</a:t>
            </a:r>
            <a:r>
              <a:rPr lang="en-US" altLang="id-ID" sz="1400" i="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i="1" dirty="0" err="1">
                <a:solidFill>
                  <a:schemeClr val="tx1">
                    <a:lumMod val="75000"/>
                    <a:lumOff val="25000"/>
                  </a:schemeClr>
                </a:solidFill>
                <a:latin typeface="Arial" panose="020B0604020202020204" pitchFamily="34" charset="0"/>
                <a:cs typeface="Arial" panose="020B0604020202020204" pitchFamily="34" charset="0"/>
              </a:rPr>
              <a:t>kamus</a:t>
            </a:r>
            <a:r>
              <a:rPr lang="en-US" altLang="id-ID" sz="1400" i="1" dirty="0">
                <a:solidFill>
                  <a:schemeClr val="tx1">
                    <a:lumMod val="75000"/>
                    <a:lumOff val="25000"/>
                  </a:schemeClr>
                </a:solidFill>
                <a:latin typeface="Arial" panose="020B0604020202020204" pitchFamily="34" charset="0"/>
                <a:cs typeface="Arial" panose="020B0604020202020204" pitchFamily="34" charset="0"/>
              </a:rPr>
              <a:t> Bhs Indonesia WJS </a:t>
            </a:r>
            <a:r>
              <a:rPr lang="en-US" altLang="id-ID" sz="1400" i="1" dirty="0" err="1">
                <a:solidFill>
                  <a:schemeClr val="tx1">
                    <a:lumMod val="75000"/>
                    <a:lumOff val="25000"/>
                  </a:schemeClr>
                </a:solidFill>
                <a:latin typeface="Arial" panose="020B0604020202020204" pitchFamily="34" charset="0"/>
                <a:cs typeface="Arial" panose="020B0604020202020204" pitchFamily="34" charset="0"/>
              </a:rPr>
              <a:t>Poerwodarminto</a:t>
            </a:r>
            <a:r>
              <a:rPr lang="en-US" altLang="id-ID" sz="1400" i="1" dirty="0">
                <a:solidFill>
                  <a:schemeClr val="tx1">
                    <a:lumMod val="75000"/>
                    <a:lumOff val="25000"/>
                  </a:schemeClr>
                </a:solidFill>
                <a:latin typeface="Arial" panose="020B0604020202020204" pitchFamily="34" charset="0"/>
                <a:cs typeface="Arial" panose="020B0604020202020204" pitchFamily="34" charset="0"/>
              </a:rPr>
              <a:t> )</a:t>
            </a:r>
          </a:p>
          <a:p>
            <a:pPr indent="-182880" algn="just" eaLnBrk="1" fontAlgn="auto" hangingPunct="1">
              <a:lnSpc>
                <a:spcPct val="120000"/>
              </a:lnSpc>
              <a:buClr>
                <a:schemeClr val="accent6">
                  <a:lumMod val="75000"/>
                </a:schemeClr>
              </a:buClr>
              <a:defRPr/>
            </a:pP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Kemampuan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utk</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membayangkan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melukiskan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atau</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menceritakan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ttg</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sesuatu</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baik</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obyek</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maupun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peristiwa</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kejadian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yg</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mrpkan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hasil</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dr</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pengamatannya</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yg</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disampaikan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dlm</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bhs</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lisan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tulisan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atau</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simbol-simbol</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shg</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shg</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orang lain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menjadi</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jelas</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mengerti</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ttg</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apa</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yg</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disampaikan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i="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i="1" dirty="0" err="1">
                <a:solidFill>
                  <a:schemeClr val="tx1">
                    <a:lumMod val="75000"/>
                    <a:lumOff val="25000"/>
                  </a:schemeClr>
                </a:solidFill>
                <a:latin typeface="Arial" panose="020B0604020202020204" pitchFamily="34" charset="0"/>
                <a:cs typeface="Arial" panose="020B0604020202020204" pitchFamily="34" charset="0"/>
              </a:rPr>
              <a:t>Naskah</a:t>
            </a:r>
            <a:r>
              <a:rPr lang="en-US" altLang="id-ID" sz="1400" i="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i="1" dirty="0" err="1">
                <a:solidFill>
                  <a:schemeClr val="tx1">
                    <a:lumMod val="75000"/>
                    <a:lumOff val="25000"/>
                  </a:schemeClr>
                </a:solidFill>
                <a:latin typeface="Arial" panose="020B0604020202020204" pitchFamily="34" charset="0"/>
                <a:cs typeface="Arial" panose="020B0604020202020204" pitchFamily="34" charset="0"/>
              </a:rPr>
              <a:t>Sekolah</a:t>
            </a:r>
            <a:r>
              <a:rPr lang="en-US" altLang="id-ID" sz="1400" i="1" dirty="0">
                <a:solidFill>
                  <a:schemeClr val="tx1">
                    <a:lumMod val="75000"/>
                    <a:lumOff val="25000"/>
                  </a:schemeClr>
                </a:solidFill>
                <a:latin typeface="Arial" panose="020B0604020202020204" pitchFamily="34" charset="0"/>
                <a:cs typeface="Arial" panose="020B0604020202020204" pitchFamily="34" charset="0"/>
              </a:rPr>
              <a:t> IPS </a:t>
            </a:r>
            <a:r>
              <a:rPr lang="en-US" altLang="id-ID" sz="1400" i="1" dirty="0" err="1">
                <a:solidFill>
                  <a:schemeClr val="tx1">
                    <a:lumMod val="75000"/>
                    <a:lumOff val="25000"/>
                  </a:schemeClr>
                </a:solidFill>
                <a:latin typeface="Arial" panose="020B0604020202020204" pitchFamily="34" charset="0"/>
                <a:cs typeface="Arial" panose="020B0604020202020204" pitchFamily="34" charset="0"/>
              </a:rPr>
              <a:t>untuk</a:t>
            </a:r>
            <a:r>
              <a:rPr lang="en-US" altLang="id-ID" sz="1400" i="1" dirty="0">
                <a:solidFill>
                  <a:schemeClr val="tx1">
                    <a:lumMod val="75000"/>
                    <a:lumOff val="25000"/>
                  </a:schemeClr>
                </a:solidFill>
                <a:latin typeface="Arial" panose="020B0604020202020204" pitchFamily="34" charset="0"/>
                <a:cs typeface="Arial" panose="020B0604020202020204" pitchFamily="34" charset="0"/>
              </a:rPr>
              <a:t> DIKTUKBA )</a:t>
            </a:r>
          </a:p>
          <a:p>
            <a:pPr indent="-182880" algn="just" eaLnBrk="1" fontAlgn="auto" hangingPunct="1">
              <a:lnSpc>
                <a:spcPct val="120000"/>
              </a:lnSpc>
              <a:buClr>
                <a:schemeClr val="accent6">
                  <a:lumMod val="75000"/>
                </a:schemeClr>
              </a:buClr>
              <a:buFontTx/>
              <a:buNone/>
              <a:defRPr/>
            </a:pPr>
            <a:endParaRPr lang="en-US" altLang="id-ID" sz="1400" i="1" dirty="0">
              <a:solidFill>
                <a:schemeClr val="tx1">
                  <a:lumMod val="75000"/>
                  <a:lumOff val="25000"/>
                </a:schemeClr>
              </a:solidFill>
              <a:latin typeface="Arial" panose="020B0604020202020204" pitchFamily="34" charset="0"/>
              <a:cs typeface="Arial" panose="020B0604020202020204" pitchFamily="34" charset="0"/>
            </a:endParaRPr>
          </a:p>
          <a:p>
            <a:pPr indent="-182880" algn="just" eaLnBrk="1" fontAlgn="auto" hangingPunct="1">
              <a:lnSpc>
                <a:spcPct val="120000"/>
              </a:lnSpc>
              <a:buClr>
                <a:schemeClr val="accent6">
                  <a:lumMod val="75000"/>
                </a:schemeClr>
              </a:buClr>
              <a:defRPr/>
            </a:pPr>
            <a:r>
              <a:rPr lang="en-US" altLang="id-ID" sz="1400" dirty="0">
                <a:solidFill>
                  <a:schemeClr val="tx1">
                    <a:lumMod val="75000"/>
                    <a:lumOff val="25000"/>
                  </a:schemeClr>
                </a:solidFill>
                <a:latin typeface="Arial" panose="020B0604020202020204" pitchFamily="34" charset="0"/>
                <a:cs typeface="Arial" panose="020B0604020202020204" pitchFamily="34" charset="0"/>
              </a:rPr>
              <a:t>MENUANGKAN KEMBALI HASIL PENGAMATAN KE DALAM BENTUK LAPORAN DAPAT PULA DILENGKAPI DG FOTO-FOTO DAN DATA TERPERINCI SEHINGGA DPT MENGENALI KEMBALI APA YG DIAMATI TERSEBUT.(</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Buku</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Pedoman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penyelidikan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dirty="0" err="1">
                <a:solidFill>
                  <a:schemeClr val="tx1">
                    <a:lumMod val="75000"/>
                    <a:lumOff val="25000"/>
                  </a:schemeClr>
                </a:solidFill>
                <a:latin typeface="Arial" panose="020B0604020202020204" pitchFamily="34" charset="0"/>
                <a:cs typeface="Arial" panose="020B0604020202020204" pitchFamily="34" charset="0"/>
              </a:rPr>
              <a:t>Intelijen</a:t>
            </a:r>
            <a:r>
              <a:rPr lang="en-US" altLang="id-ID" sz="1400" dirty="0">
                <a:solidFill>
                  <a:schemeClr val="tx1">
                    <a:lumMod val="75000"/>
                    <a:lumOff val="25000"/>
                  </a:schemeClr>
                </a:solidFill>
                <a:latin typeface="Arial" panose="020B0604020202020204" pitchFamily="34" charset="0"/>
                <a:cs typeface="Arial" panose="020B0604020202020204" pitchFamily="34" charset="0"/>
              </a:rPr>
              <a:t> )</a:t>
            </a:r>
          </a:p>
          <a:p>
            <a:pPr indent="-182880" algn="just" eaLnBrk="1" fontAlgn="auto" hangingPunct="1">
              <a:lnSpc>
                <a:spcPct val="120000"/>
              </a:lnSpc>
              <a:buClr>
                <a:schemeClr val="accent6">
                  <a:lumMod val="75000"/>
                </a:schemeClr>
              </a:buClr>
              <a:buFontTx/>
              <a:buNone/>
              <a:defRPr/>
            </a:pPr>
            <a:endParaRPr lang="en-US" altLang="id-ID" sz="1400" dirty="0">
              <a:solidFill>
                <a:schemeClr val="tx1">
                  <a:lumMod val="75000"/>
                  <a:lumOff val="25000"/>
                </a:schemeClr>
              </a:solidFill>
              <a:latin typeface="Arial" panose="020B0604020202020204" pitchFamily="34" charset="0"/>
              <a:cs typeface="Arial" panose="020B0604020202020204" pitchFamily="34" charset="0"/>
            </a:endParaRPr>
          </a:p>
          <a:p>
            <a:pPr indent="-182880" algn="just" eaLnBrk="1" fontAlgn="auto" hangingPunct="1">
              <a:lnSpc>
                <a:spcPct val="120000"/>
              </a:lnSpc>
              <a:buClr>
                <a:schemeClr val="accent6">
                  <a:lumMod val="75000"/>
                </a:schemeClr>
              </a:buClr>
              <a:defRPr/>
            </a:pPr>
            <a:r>
              <a:rPr lang="en-US" altLang="id-ID" sz="1400" dirty="0">
                <a:solidFill>
                  <a:schemeClr val="tx1">
                    <a:lumMod val="75000"/>
                    <a:lumOff val="25000"/>
                  </a:schemeClr>
                </a:solidFill>
                <a:latin typeface="Arial" panose="020B0604020202020204" pitchFamily="34" charset="0"/>
                <a:cs typeface="Arial" panose="020B0604020202020204" pitchFamily="34" charset="0"/>
              </a:rPr>
              <a:t>PENGAMAT YG TELITI DPT MENGENAL DAN MENGINGAT KEMBALI SETIAP SAS / SITUASI SCR TELITI, LENGKAP DAN JELAS.</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BBFB2C82-D936-4351-8720-7908F686A6DC}"/>
              </a:ext>
            </a:extLst>
          </p:cNvPr>
          <p:cNvSpPr>
            <a:spLocks noGrp="1" noChangeArrowheads="1"/>
          </p:cNvSpPr>
          <p:nvPr>
            <p:ph type="title"/>
          </p:nvPr>
        </p:nvSpPr>
        <p:spPr>
          <a:xfrm>
            <a:off x="685800" y="304800"/>
            <a:ext cx="7391887" cy="1143000"/>
          </a:xfrm>
        </p:spPr>
        <p:txBody>
          <a:bodyPr/>
          <a:lstStyle/>
          <a:p>
            <a:pPr marL="320040" indent="-320040" eaLnBrk="1" fontAlgn="auto" hangingPunct="1">
              <a:spcAft>
                <a:spcPts val="0"/>
              </a:spcAft>
              <a:buClr>
                <a:schemeClr val="accent6">
                  <a:lumMod val="75000"/>
                </a:schemeClr>
              </a:buClr>
              <a:defRPr/>
            </a:pPr>
            <a:r>
              <a:rPr lang="en-US" altLang="id-ID" sz="4000" dirty="0" err="1">
                <a:latin typeface="Rockwell Extra Bold" pitchFamily="18" charset="0"/>
              </a:rPr>
              <a:t>PENGGAMBARAN</a:t>
            </a:r>
            <a:r>
              <a:rPr lang="en-US" altLang="id-ID" sz="4000" dirty="0"/>
              <a:t/>
            </a:r>
            <a:br>
              <a:rPr lang="en-US" altLang="id-ID" sz="4000" dirty="0"/>
            </a:br>
            <a:r>
              <a:rPr lang="en-US" altLang="id-ID" sz="2400" dirty="0">
                <a:latin typeface="Mistral" pitchFamily="66" charset="0"/>
              </a:rPr>
              <a:t>( DESCRIPTION )</a:t>
            </a:r>
            <a:endParaRPr lang="en-US" altLang="id-ID" sz="4000" dirty="0">
              <a:latin typeface="Mistral" pitchFamily="66" charset="0"/>
            </a:endParaRPr>
          </a:p>
        </p:txBody>
      </p:sp>
      <p:sp>
        <p:nvSpPr>
          <p:cNvPr id="35843" name="Rectangle 3"/>
          <p:cNvSpPr>
            <a:spLocks noGrp="1"/>
          </p:cNvSpPr>
          <p:nvPr>
            <p:ph sz="quarter" idx="4294967295"/>
          </p:nvPr>
        </p:nvSpPr>
        <p:spPr>
          <a:xfrm>
            <a:off x="457200" y="1828800"/>
            <a:ext cx="8229600" cy="4572000"/>
          </a:xfrm>
          <a:prstGeom prst="rect">
            <a:avLst/>
          </a:prstGeom>
        </p:spPr>
        <p:txBody>
          <a:bodyPr/>
          <a:lstStyle/>
          <a:p>
            <a:pPr marL="609600" indent="-609600" algn="ctr" eaLnBrk="1" hangingPunct="1">
              <a:lnSpc>
                <a:spcPct val="80000"/>
              </a:lnSpc>
              <a:buFontTx/>
              <a:buNone/>
            </a:pPr>
            <a:r>
              <a:rPr lang="en-US" altLang="id-ID" sz="2000" dirty="0" smtClean="0"/>
              <a:t>MENUANGKAN KEMBALI HASIL PENGAMATAN KEDALAM BENTUK LAPORAN.</a:t>
            </a:r>
          </a:p>
          <a:p>
            <a:pPr marL="609600" indent="-609600" algn="ctr" eaLnBrk="1" hangingPunct="1">
              <a:lnSpc>
                <a:spcPct val="80000"/>
              </a:lnSpc>
              <a:buFontTx/>
              <a:buNone/>
            </a:pPr>
            <a:endParaRPr lang="en-US" altLang="id-ID" sz="2000" dirty="0" smtClean="0"/>
          </a:p>
          <a:p>
            <a:pPr marL="609600" indent="-609600" algn="ctr" eaLnBrk="1" hangingPunct="1">
              <a:lnSpc>
                <a:spcPct val="80000"/>
              </a:lnSpc>
              <a:buFontTx/>
              <a:buNone/>
            </a:pPr>
            <a:r>
              <a:rPr lang="en-US" altLang="id-ID" sz="2400" dirty="0" smtClean="0">
                <a:solidFill>
                  <a:srgbClr val="FF3300"/>
                </a:solidFill>
                <a:latin typeface="Pristina" pitchFamily="66" charset="0"/>
              </a:rPr>
              <a:t>SASARAN  PENGGAMBARAN</a:t>
            </a:r>
          </a:p>
          <a:p>
            <a:pPr marL="609600" indent="-609600" eaLnBrk="1" hangingPunct="1">
              <a:lnSpc>
                <a:spcPct val="80000"/>
              </a:lnSpc>
              <a:buFontTx/>
              <a:buAutoNum type="arabicPeriod"/>
            </a:pPr>
            <a:r>
              <a:rPr lang="en-US" altLang="id-ID" sz="2000" dirty="0" smtClean="0"/>
              <a:t>MANUSIA</a:t>
            </a:r>
          </a:p>
          <a:p>
            <a:pPr marL="609600" indent="-609600" eaLnBrk="1" hangingPunct="1">
              <a:lnSpc>
                <a:spcPct val="80000"/>
              </a:lnSpc>
              <a:buFontTx/>
              <a:buAutoNum type="arabicPeriod"/>
            </a:pPr>
            <a:r>
              <a:rPr lang="en-US" altLang="id-ID" sz="2000" dirty="0" smtClean="0"/>
              <a:t>BENDA</a:t>
            </a:r>
          </a:p>
          <a:p>
            <a:pPr marL="609600" indent="-609600" eaLnBrk="1" hangingPunct="1">
              <a:lnSpc>
                <a:spcPct val="80000"/>
              </a:lnSpc>
              <a:buFontTx/>
              <a:buAutoNum type="arabicPeriod"/>
            </a:pPr>
            <a:r>
              <a:rPr lang="en-US" altLang="id-ID" sz="2000" dirty="0" smtClean="0"/>
              <a:t>SITUASI / KEADAAN</a:t>
            </a:r>
          </a:p>
          <a:p>
            <a:pPr marL="609600" indent="-609600" eaLnBrk="1" hangingPunct="1">
              <a:lnSpc>
                <a:spcPct val="80000"/>
              </a:lnSpc>
              <a:buFontTx/>
              <a:buAutoNum type="arabicPeriod"/>
            </a:pPr>
            <a:r>
              <a:rPr lang="en-US" altLang="id-ID" sz="2000" dirty="0" smtClean="0"/>
              <a:t>TEMPAT</a:t>
            </a:r>
          </a:p>
          <a:p>
            <a:pPr marL="609600" indent="-609600" eaLnBrk="1" hangingPunct="1">
              <a:lnSpc>
                <a:spcPct val="80000"/>
              </a:lnSpc>
              <a:buFontTx/>
              <a:buNone/>
            </a:pPr>
            <a:endParaRPr lang="en-US" altLang="id-ID" sz="2000" dirty="0" smtClean="0"/>
          </a:p>
          <a:p>
            <a:pPr marL="609600" indent="-609600" algn="ctr" eaLnBrk="1" hangingPunct="1">
              <a:lnSpc>
                <a:spcPct val="80000"/>
              </a:lnSpc>
              <a:buFontTx/>
              <a:buNone/>
            </a:pPr>
            <a:r>
              <a:rPr lang="en-US" altLang="id-ID" sz="2400" dirty="0" smtClean="0">
                <a:solidFill>
                  <a:srgbClr val="FF3300"/>
                </a:solidFill>
                <a:latin typeface="Pristina" pitchFamily="66" charset="0"/>
              </a:rPr>
              <a:t>JENIS PENGGAMBARAN</a:t>
            </a:r>
          </a:p>
          <a:p>
            <a:pPr marL="609600" indent="-609600" eaLnBrk="1" hangingPunct="1">
              <a:lnSpc>
                <a:spcPct val="80000"/>
              </a:lnSpc>
              <a:buFontTx/>
              <a:buAutoNum type="arabicPeriod"/>
            </a:pPr>
            <a:r>
              <a:rPr lang="en-US" altLang="id-ID" sz="2000" dirty="0" smtClean="0"/>
              <a:t>SKET A ( UMUM )</a:t>
            </a:r>
          </a:p>
          <a:p>
            <a:pPr marL="609600" indent="-609600" eaLnBrk="1" hangingPunct="1">
              <a:lnSpc>
                <a:spcPct val="80000"/>
              </a:lnSpc>
              <a:buFontTx/>
              <a:buAutoNum type="arabicPeriod"/>
            </a:pPr>
            <a:r>
              <a:rPr lang="en-US" altLang="id-ID" sz="2000" dirty="0" smtClean="0"/>
              <a:t>SKET B ( KHUSUS )</a:t>
            </a:r>
          </a:p>
          <a:p>
            <a:pPr marL="609600" indent="-609600" eaLnBrk="1" hangingPunct="1">
              <a:lnSpc>
                <a:spcPct val="80000"/>
              </a:lnSpc>
              <a:buFontTx/>
              <a:buAutoNum type="arabicPeriod"/>
            </a:pPr>
            <a:r>
              <a:rPr lang="en-US" altLang="id-ID" sz="2000" dirty="0" smtClean="0"/>
              <a:t>SKET C (  DETAIL / RINCI )</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609600" y="609600"/>
            <a:ext cx="2743200" cy="701675"/>
          </a:xfrm>
          <a:prstGeom prst="rect">
            <a:avLst/>
          </a:prstGeom>
          <a:noFill/>
          <a:ln w="9525">
            <a:noFill/>
            <a:miter lim="800000"/>
            <a:headEnd/>
            <a:tailEnd/>
          </a:ln>
        </p:spPr>
        <p:txBody>
          <a:bodyPr>
            <a:spAutoFit/>
          </a:bodyPr>
          <a:lstStyle/>
          <a:p>
            <a:pPr algn="ctr">
              <a:spcBef>
                <a:spcPct val="50000"/>
              </a:spcBef>
            </a:pPr>
            <a:r>
              <a:rPr lang="en-US" altLang="id-ID" sz="4000"/>
              <a:t>“ORANG”</a:t>
            </a:r>
          </a:p>
        </p:txBody>
      </p:sp>
      <p:sp>
        <p:nvSpPr>
          <p:cNvPr id="822276" name="Rectangle 4"/>
          <p:cNvSpPr>
            <a:spLocks noChangeArrowheads="1"/>
          </p:cNvSpPr>
          <p:nvPr/>
        </p:nvSpPr>
        <p:spPr bwMode="auto">
          <a:xfrm>
            <a:off x="838200" y="1676400"/>
            <a:ext cx="2819400" cy="685800"/>
          </a:xfrm>
          <a:prstGeom prst="rect">
            <a:avLst/>
          </a:prstGeom>
          <a:noFill/>
          <a:ln w="9525">
            <a:solidFill>
              <a:schemeClr val="accent2"/>
            </a:solidFill>
            <a:miter lim="800000"/>
            <a:headEnd/>
            <a:tailEnd/>
          </a:ln>
        </p:spPr>
        <p:txBody>
          <a:bodyPr wrap="none" anchor="ctr"/>
          <a:lstStyle/>
          <a:p>
            <a:pPr algn="ctr"/>
            <a:r>
              <a:rPr lang="en-US" altLang="id-ID" sz="3200" b="1">
                <a:latin typeface="Tahoma" pitchFamily="34" charset="0"/>
              </a:rPr>
              <a:t>CIRI UMUM</a:t>
            </a:r>
          </a:p>
        </p:txBody>
      </p:sp>
      <p:sp>
        <p:nvSpPr>
          <p:cNvPr id="822277" name="Rectangle 5"/>
          <p:cNvSpPr>
            <a:spLocks noChangeArrowheads="1"/>
          </p:cNvSpPr>
          <p:nvPr/>
        </p:nvSpPr>
        <p:spPr bwMode="auto">
          <a:xfrm>
            <a:off x="838200" y="3200400"/>
            <a:ext cx="2819400" cy="685800"/>
          </a:xfrm>
          <a:prstGeom prst="rect">
            <a:avLst/>
          </a:prstGeom>
          <a:noFill/>
          <a:ln w="9525">
            <a:solidFill>
              <a:srgbClr val="FF00FF"/>
            </a:solidFill>
            <a:miter lim="800000"/>
            <a:headEnd/>
            <a:tailEnd/>
          </a:ln>
        </p:spPr>
        <p:txBody>
          <a:bodyPr wrap="none" anchor="ctr"/>
          <a:lstStyle/>
          <a:p>
            <a:pPr algn="ctr"/>
            <a:r>
              <a:rPr lang="en-US" altLang="id-ID" sz="3200" b="1">
                <a:solidFill>
                  <a:srgbClr val="0000FF"/>
                </a:solidFill>
                <a:latin typeface="Tahoma" pitchFamily="34" charset="0"/>
              </a:rPr>
              <a:t>CIRI KHUSUS</a:t>
            </a:r>
          </a:p>
        </p:txBody>
      </p:sp>
      <p:sp>
        <p:nvSpPr>
          <p:cNvPr id="822278" name="Rectangle 6"/>
          <p:cNvSpPr>
            <a:spLocks noChangeArrowheads="1"/>
          </p:cNvSpPr>
          <p:nvPr/>
        </p:nvSpPr>
        <p:spPr bwMode="auto">
          <a:xfrm>
            <a:off x="838200" y="4953000"/>
            <a:ext cx="3124200" cy="685800"/>
          </a:xfrm>
          <a:prstGeom prst="rect">
            <a:avLst/>
          </a:prstGeom>
          <a:noFill/>
          <a:ln w="9525">
            <a:solidFill>
              <a:srgbClr val="FF0000"/>
            </a:solidFill>
            <a:miter lim="800000"/>
            <a:headEnd/>
            <a:tailEnd/>
          </a:ln>
        </p:spPr>
        <p:txBody>
          <a:bodyPr wrap="none" anchor="ctr"/>
          <a:lstStyle/>
          <a:p>
            <a:pPr algn="ctr"/>
            <a:r>
              <a:rPr lang="en-US" altLang="id-ID" sz="3200" b="1">
                <a:latin typeface="Tahoma" pitchFamily="34" charset="0"/>
              </a:rPr>
              <a:t>CIRI BERUBAH</a:t>
            </a:r>
          </a:p>
        </p:txBody>
      </p:sp>
      <p:sp>
        <p:nvSpPr>
          <p:cNvPr id="822279" name="Text Box 7"/>
          <p:cNvSpPr txBox="1">
            <a:spLocks noChangeArrowheads="1"/>
          </p:cNvSpPr>
          <p:nvPr/>
        </p:nvSpPr>
        <p:spPr bwMode="auto">
          <a:xfrm>
            <a:off x="4248150" y="1409700"/>
            <a:ext cx="4343400" cy="1190625"/>
          </a:xfrm>
          <a:prstGeom prst="rect">
            <a:avLst/>
          </a:prstGeom>
          <a:noFill/>
          <a:ln w="9525">
            <a:noFill/>
            <a:miter lim="800000"/>
            <a:headEnd/>
            <a:tailEnd/>
          </a:ln>
        </p:spPr>
        <p:txBody>
          <a:bodyPr>
            <a:spAutoFit/>
          </a:bodyPr>
          <a:lstStyle/>
          <a:p>
            <a:pPr>
              <a:spcBef>
                <a:spcPct val="50000"/>
              </a:spcBef>
            </a:pPr>
            <a:r>
              <a:rPr lang="en-US" altLang="id-ID" sz="1800" b="1" i="1">
                <a:latin typeface="Tahoma" pitchFamily="34" charset="0"/>
              </a:rPr>
              <a:t>NAMA, TPT TGL LHIR, JENIS KELA-MIN, WARGANEGARA, TINGGAL, BERAT, STATUS, HUB DG ORG LAIN, DIK, ALAMAT</a:t>
            </a:r>
          </a:p>
        </p:txBody>
      </p:sp>
      <p:sp>
        <p:nvSpPr>
          <p:cNvPr id="822280" name="Text Box 8"/>
          <p:cNvSpPr txBox="1">
            <a:spLocks noChangeArrowheads="1"/>
          </p:cNvSpPr>
          <p:nvPr/>
        </p:nvSpPr>
        <p:spPr bwMode="auto">
          <a:xfrm>
            <a:off x="4267200" y="2819400"/>
            <a:ext cx="4419600" cy="1465263"/>
          </a:xfrm>
          <a:prstGeom prst="rect">
            <a:avLst/>
          </a:prstGeom>
          <a:noFill/>
          <a:ln w="9525">
            <a:noFill/>
            <a:miter lim="800000"/>
            <a:headEnd/>
            <a:tailEnd/>
          </a:ln>
        </p:spPr>
        <p:txBody>
          <a:bodyPr>
            <a:spAutoFit/>
          </a:bodyPr>
          <a:lstStyle/>
          <a:p>
            <a:pPr>
              <a:spcBef>
                <a:spcPct val="50000"/>
              </a:spcBef>
            </a:pPr>
            <a:r>
              <a:rPr lang="en-US" altLang="id-ID" sz="1800" b="1">
                <a:latin typeface="Tahoma" pitchFamily="34" charset="0"/>
              </a:rPr>
              <a:t>RAMBUT, KEPALA, BENTUK MUKA, DAHI, ALIS, BULU MATA, MATA, HIDUNG, PIPI, MULUT, TELINGA, GIGI, PERUT, BIBIR, DAGU, LEHER, BAHU, DADA, PERUT, TANGAN, KAKI</a:t>
            </a:r>
          </a:p>
        </p:txBody>
      </p:sp>
      <p:sp>
        <p:nvSpPr>
          <p:cNvPr id="822281" name="Text Box 9"/>
          <p:cNvSpPr txBox="1">
            <a:spLocks noChangeArrowheads="1"/>
          </p:cNvSpPr>
          <p:nvPr/>
        </p:nvSpPr>
        <p:spPr bwMode="auto">
          <a:xfrm>
            <a:off x="4267200" y="4800600"/>
            <a:ext cx="4038600" cy="915988"/>
          </a:xfrm>
          <a:prstGeom prst="rect">
            <a:avLst/>
          </a:prstGeom>
          <a:noFill/>
          <a:ln w="9525">
            <a:noFill/>
            <a:miter lim="800000"/>
            <a:headEnd/>
            <a:tailEnd/>
          </a:ln>
        </p:spPr>
        <p:txBody>
          <a:bodyPr>
            <a:spAutoFit/>
          </a:bodyPr>
          <a:lstStyle/>
          <a:p>
            <a:r>
              <a:rPr lang="en-US" altLang="id-ID" sz="1800" b="1" i="1">
                <a:latin typeface="Tahoma" pitchFamily="34" charset="0"/>
              </a:rPr>
              <a:t>POTONGAN RAMBUT</a:t>
            </a:r>
          </a:p>
          <a:p>
            <a:r>
              <a:rPr lang="en-US" altLang="id-ID" sz="1800" b="1" i="1">
                <a:latin typeface="Tahoma" pitchFamily="34" charset="0"/>
              </a:rPr>
              <a:t>CARA BERPAKAIAN</a:t>
            </a:r>
          </a:p>
          <a:p>
            <a:r>
              <a:rPr lang="en-US" altLang="id-ID" sz="1800" b="1" i="1">
                <a:latin typeface="Tahoma" pitchFamily="34" charset="0"/>
              </a:rPr>
              <a:t>MENGGUNAKAN KOSMETIK</a:t>
            </a:r>
            <a:endParaRPr lang="en-US" altLang="id-ID" sz="900" b="1">
              <a:latin typeface="Tahoma" pitchFamily="34" charset="0"/>
            </a:endParaRPr>
          </a:p>
        </p:txBody>
      </p:sp>
      <p:sp>
        <p:nvSpPr>
          <p:cNvPr id="822282" name="Line 10"/>
          <p:cNvSpPr>
            <a:spLocks noChangeShapeType="1"/>
          </p:cNvSpPr>
          <p:nvPr/>
        </p:nvSpPr>
        <p:spPr bwMode="auto">
          <a:xfrm>
            <a:off x="342900" y="1295400"/>
            <a:ext cx="0" cy="4038600"/>
          </a:xfrm>
          <a:prstGeom prst="line">
            <a:avLst/>
          </a:prstGeom>
          <a:noFill/>
          <a:ln w="57150">
            <a:solidFill>
              <a:schemeClr val="tx1"/>
            </a:solidFill>
            <a:round/>
            <a:headEnd/>
            <a:tailEnd/>
          </a:ln>
        </p:spPr>
        <p:txBody>
          <a:bodyPr wrap="none" anchor="ctr"/>
          <a:lstStyle/>
          <a:p>
            <a:endParaRPr lang="en-US"/>
          </a:p>
        </p:txBody>
      </p:sp>
      <p:sp>
        <p:nvSpPr>
          <p:cNvPr id="822283" name="Line 11"/>
          <p:cNvSpPr>
            <a:spLocks noChangeShapeType="1"/>
          </p:cNvSpPr>
          <p:nvPr/>
        </p:nvSpPr>
        <p:spPr bwMode="auto">
          <a:xfrm>
            <a:off x="2057400" y="2362200"/>
            <a:ext cx="0" cy="304800"/>
          </a:xfrm>
          <a:prstGeom prst="line">
            <a:avLst/>
          </a:prstGeom>
          <a:noFill/>
          <a:ln w="38100">
            <a:solidFill>
              <a:srgbClr val="000066"/>
            </a:solidFill>
            <a:round/>
            <a:headEnd/>
            <a:tailEnd/>
          </a:ln>
        </p:spPr>
        <p:txBody>
          <a:bodyPr wrap="none" anchor="ctr"/>
          <a:lstStyle/>
          <a:p>
            <a:endParaRPr lang="en-US"/>
          </a:p>
        </p:txBody>
      </p:sp>
      <p:sp>
        <p:nvSpPr>
          <p:cNvPr id="822284" name="Line 12"/>
          <p:cNvSpPr>
            <a:spLocks noChangeShapeType="1"/>
          </p:cNvSpPr>
          <p:nvPr/>
        </p:nvSpPr>
        <p:spPr bwMode="auto">
          <a:xfrm>
            <a:off x="2057400" y="2667000"/>
            <a:ext cx="6629400" cy="0"/>
          </a:xfrm>
          <a:prstGeom prst="line">
            <a:avLst/>
          </a:prstGeom>
          <a:noFill/>
          <a:ln w="38100">
            <a:solidFill>
              <a:srgbClr val="000066"/>
            </a:solidFill>
            <a:round/>
            <a:headEnd/>
            <a:tailEnd/>
          </a:ln>
        </p:spPr>
        <p:txBody>
          <a:bodyPr wrap="none" anchor="ctr"/>
          <a:lstStyle/>
          <a:p>
            <a:endParaRPr lang="en-US"/>
          </a:p>
        </p:txBody>
      </p:sp>
      <p:sp>
        <p:nvSpPr>
          <p:cNvPr id="822285" name="Line 13"/>
          <p:cNvSpPr>
            <a:spLocks noChangeShapeType="1"/>
          </p:cNvSpPr>
          <p:nvPr/>
        </p:nvSpPr>
        <p:spPr bwMode="auto">
          <a:xfrm>
            <a:off x="2438400" y="3886200"/>
            <a:ext cx="0" cy="457200"/>
          </a:xfrm>
          <a:prstGeom prst="line">
            <a:avLst/>
          </a:prstGeom>
          <a:noFill/>
          <a:ln w="38100">
            <a:solidFill>
              <a:srgbClr val="CC00CC"/>
            </a:solidFill>
            <a:round/>
            <a:headEnd/>
            <a:tailEnd/>
          </a:ln>
        </p:spPr>
        <p:txBody>
          <a:bodyPr wrap="none" anchor="ctr"/>
          <a:lstStyle/>
          <a:p>
            <a:endParaRPr lang="en-US"/>
          </a:p>
        </p:txBody>
      </p:sp>
      <p:sp>
        <p:nvSpPr>
          <p:cNvPr id="822286" name="Line 14"/>
          <p:cNvSpPr>
            <a:spLocks noChangeShapeType="1"/>
          </p:cNvSpPr>
          <p:nvPr/>
        </p:nvSpPr>
        <p:spPr bwMode="auto">
          <a:xfrm>
            <a:off x="2438400" y="4343400"/>
            <a:ext cx="6324600" cy="0"/>
          </a:xfrm>
          <a:prstGeom prst="line">
            <a:avLst/>
          </a:prstGeom>
          <a:noFill/>
          <a:ln w="38100">
            <a:solidFill>
              <a:srgbClr val="CC00CC"/>
            </a:solidFill>
            <a:round/>
            <a:headEnd/>
            <a:tailEnd/>
          </a:ln>
        </p:spPr>
        <p:txBody>
          <a:bodyPr wrap="none" anchor="ctr"/>
          <a:lstStyle/>
          <a:p>
            <a:endParaRPr lang="en-US"/>
          </a:p>
        </p:txBody>
      </p:sp>
      <p:sp>
        <p:nvSpPr>
          <p:cNvPr id="822287" name="Line 15"/>
          <p:cNvSpPr>
            <a:spLocks noChangeShapeType="1"/>
          </p:cNvSpPr>
          <p:nvPr/>
        </p:nvSpPr>
        <p:spPr bwMode="auto">
          <a:xfrm flipH="1">
            <a:off x="2209800" y="5638800"/>
            <a:ext cx="0" cy="381000"/>
          </a:xfrm>
          <a:prstGeom prst="line">
            <a:avLst/>
          </a:prstGeom>
          <a:noFill/>
          <a:ln w="38100">
            <a:solidFill>
              <a:srgbClr val="FF0066"/>
            </a:solidFill>
            <a:round/>
            <a:headEnd/>
            <a:tailEnd/>
          </a:ln>
        </p:spPr>
        <p:txBody>
          <a:bodyPr wrap="none" anchor="ctr"/>
          <a:lstStyle/>
          <a:p>
            <a:endParaRPr lang="en-US"/>
          </a:p>
        </p:txBody>
      </p:sp>
      <p:sp>
        <p:nvSpPr>
          <p:cNvPr id="822288" name="Line 16"/>
          <p:cNvSpPr>
            <a:spLocks noChangeShapeType="1"/>
          </p:cNvSpPr>
          <p:nvPr/>
        </p:nvSpPr>
        <p:spPr bwMode="auto">
          <a:xfrm>
            <a:off x="2209800" y="6019800"/>
            <a:ext cx="6629400" cy="0"/>
          </a:xfrm>
          <a:prstGeom prst="line">
            <a:avLst/>
          </a:prstGeom>
          <a:noFill/>
          <a:ln w="38100">
            <a:solidFill>
              <a:srgbClr val="FF0066"/>
            </a:solidFill>
            <a:round/>
            <a:headEnd/>
            <a:tailEnd/>
          </a:ln>
        </p:spPr>
        <p:txBody>
          <a:bodyPr wrap="none" anchor="ctr"/>
          <a:lstStyle/>
          <a:p>
            <a:endParaRPr lang="en-US"/>
          </a:p>
        </p:txBody>
      </p:sp>
      <p:sp>
        <p:nvSpPr>
          <p:cNvPr id="822289" name="Line 17"/>
          <p:cNvSpPr>
            <a:spLocks noChangeShapeType="1"/>
          </p:cNvSpPr>
          <p:nvPr/>
        </p:nvSpPr>
        <p:spPr bwMode="auto">
          <a:xfrm>
            <a:off x="381000" y="2019300"/>
            <a:ext cx="381000" cy="0"/>
          </a:xfrm>
          <a:prstGeom prst="line">
            <a:avLst/>
          </a:prstGeom>
          <a:noFill/>
          <a:ln w="57150">
            <a:solidFill>
              <a:schemeClr val="accent2"/>
            </a:solidFill>
            <a:round/>
            <a:headEnd/>
            <a:tailEnd type="triangle" w="med" len="med"/>
          </a:ln>
        </p:spPr>
        <p:txBody>
          <a:bodyPr wrap="none" anchor="ctr"/>
          <a:lstStyle/>
          <a:p>
            <a:endParaRPr lang="en-US"/>
          </a:p>
        </p:txBody>
      </p:sp>
      <p:sp>
        <p:nvSpPr>
          <p:cNvPr id="822290" name="Line 18"/>
          <p:cNvSpPr>
            <a:spLocks noChangeShapeType="1"/>
          </p:cNvSpPr>
          <p:nvPr/>
        </p:nvSpPr>
        <p:spPr bwMode="auto">
          <a:xfrm>
            <a:off x="323850" y="3562350"/>
            <a:ext cx="381000" cy="0"/>
          </a:xfrm>
          <a:prstGeom prst="line">
            <a:avLst/>
          </a:prstGeom>
          <a:noFill/>
          <a:ln w="57150">
            <a:solidFill>
              <a:srgbClr val="CC00CC"/>
            </a:solidFill>
            <a:round/>
            <a:headEnd/>
            <a:tailEnd type="triangle" w="med" len="med"/>
          </a:ln>
        </p:spPr>
        <p:txBody>
          <a:bodyPr wrap="none" anchor="ctr"/>
          <a:lstStyle/>
          <a:p>
            <a:endParaRPr lang="en-US"/>
          </a:p>
        </p:txBody>
      </p:sp>
      <p:sp>
        <p:nvSpPr>
          <p:cNvPr id="822291" name="Line 19"/>
          <p:cNvSpPr>
            <a:spLocks noChangeShapeType="1"/>
          </p:cNvSpPr>
          <p:nvPr/>
        </p:nvSpPr>
        <p:spPr bwMode="auto">
          <a:xfrm>
            <a:off x="342900" y="5334000"/>
            <a:ext cx="381000" cy="0"/>
          </a:xfrm>
          <a:prstGeom prst="line">
            <a:avLst/>
          </a:prstGeom>
          <a:noFill/>
          <a:ln w="57150">
            <a:solidFill>
              <a:srgbClr val="CC0000"/>
            </a:solidFill>
            <a:round/>
            <a:headEnd/>
            <a:tailEnd type="triangle" w="med" len="med"/>
          </a:ln>
        </p:spPr>
        <p:txBody>
          <a:bodyPr wrap="none" anchor="ctr"/>
          <a:lstStyle/>
          <a:p>
            <a:endParaRPr lang="en-US"/>
          </a:p>
        </p:txBody>
      </p:sp>
      <p:sp>
        <p:nvSpPr>
          <p:cNvPr id="822292" name="AutoShape 20"/>
          <p:cNvSpPr>
            <a:spLocks noChangeArrowheads="1"/>
          </p:cNvSpPr>
          <p:nvPr/>
        </p:nvSpPr>
        <p:spPr bwMode="auto">
          <a:xfrm>
            <a:off x="381000" y="457200"/>
            <a:ext cx="3124200" cy="838200"/>
          </a:xfrm>
          <a:prstGeom prst="roundRect">
            <a:avLst>
              <a:gd name="adj" fmla="val 16667"/>
            </a:avLst>
          </a:prstGeom>
          <a:noFill/>
          <a:ln w="9525">
            <a:solidFill>
              <a:schemeClr val="tx1"/>
            </a:solidFill>
            <a:round/>
            <a:headEnd/>
            <a:tailEnd/>
          </a:ln>
        </p:spPr>
        <p:txBody>
          <a:bodyPr wrap="none" anchor="ctr"/>
          <a:lstStyle/>
          <a:p>
            <a:pPr algn="ctr"/>
            <a:r>
              <a:rPr lang="en-US" altLang="id-ID" sz="3600" b="1">
                <a:latin typeface="Tahoma" pitchFamily="34" charset="0"/>
              </a:rPr>
              <a:t>“ORANG”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22292"/>
                                        </p:tgtEl>
                                        <p:attrNameLst>
                                          <p:attrName>style.visibility</p:attrName>
                                        </p:attrNameLst>
                                      </p:cBhvr>
                                      <p:to>
                                        <p:strVal val="visible"/>
                                      </p:to>
                                    </p:set>
                                    <p:animEffect transition="in" filter="slide(fromBottom)">
                                      <p:cBhvr>
                                        <p:cTn id="7" dur="500"/>
                                        <p:tgtEl>
                                          <p:spTgt spid="82229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82228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822289"/>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22276"/>
                                        </p:tgtEl>
                                        <p:attrNameLst>
                                          <p:attrName>style.visibility</p:attrName>
                                        </p:attrNameLst>
                                      </p:cBhvr>
                                      <p:to>
                                        <p:strVal val="visible"/>
                                      </p:to>
                                    </p:set>
                                    <p:anim calcmode="lin" valueType="num">
                                      <p:cBhvr additive="base">
                                        <p:cTn id="20" dur="500" fill="hold"/>
                                        <p:tgtEl>
                                          <p:spTgt spid="822276"/>
                                        </p:tgtEl>
                                        <p:attrNameLst>
                                          <p:attrName>ppt_x</p:attrName>
                                        </p:attrNameLst>
                                      </p:cBhvr>
                                      <p:tavLst>
                                        <p:tav tm="0">
                                          <p:val>
                                            <p:strVal val="#ppt_x"/>
                                          </p:val>
                                        </p:tav>
                                        <p:tav tm="100000">
                                          <p:val>
                                            <p:strVal val="#ppt_x"/>
                                          </p:val>
                                        </p:tav>
                                      </p:tavLst>
                                    </p:anim>
                                    <p:anim calcmode="lin" valueType="num">
                                      <p:cBhvr additive="base">
                                        <p:cTn id="21" dur="500" fill="hold"/>
                                        <p:tgtEl>
                                          <p:spTgt spid="822276"/>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5" presetClass="entr" presetSubtype="0" fill="hold" grpId="0" nodeType="clickEffect">
                                  <p:stCondLst>
                                    <p:cond delay="0"/>
                                  </p:stCondLst>
                                  <p:childTnLst>
                                    <p:set>
                                      <p:cBhvr>
                                        <p:cTn id="25" dur="1" fill="hold">
                                          <p:stCondLst>
                                            <p:cond delay="0"/>
                                          </p:stCondLst>
                                        </p:cTn>
                                        <p:tgtEl>
                                          <p:spTgt spid="822279"/>
                                        </p:tgtEl>
                                        <p:attrNameLst>
                                          <p:attrName>style.visibility</p:attrName>
                                        </p:attrNameLst>
                                      </p:cBhvr>
                                      <p:to>
                                        <p:strVal val="visible"/>
                                      </p:to>
                                    </p:set>
                                    <p:anim calcmode="lin" valueType="num">
                                      <p:cBhvr>
                                        <p:cTn id="26" dur="1000" fill="hold"/>
                                        <p:tgtEl>
                                          <p:spTgt spid="822279"/>
                                        </p:tgtEl>
                                        <p:attrNameLst>
                                          <p:attrName>ppt_w</p:attrName>
                                        </p:attrNameLst>
                                      </p:cBhvr>
                                      <p:tavLst>
                                        <p:tav tm="0">
                                          <p:val>
                                            <p:fltVal val="0"/>
                                          </p:val>
                                        </p:tav>
                                        <p:tav tm="100000">
                                          <p:val>
                                            <p:strVal val="#ppt_w"/>
                                          </p:val>
                                        </p:tav>
                                      </p:tavLst>
                                    </p:anim>
                                    <p:anim calcmode="lin" valueType="num">
                                      <p:cBhvr>
                                        <p:cTn id="27" dur="1000" fill="hold"/>
                                        <p:tgtEl>
                                          <p:spTgt spid="822279"/>
                                        </p:tgtEl>
                                        <p:attrNameLst>
                                          <p:attrName>ppt_h</p:attrName>
                                        </p:attrNameLst>
                                      </p:cBhvr>
                                      <p:tavLst>
                                        <p:tav tm="0">
                                          <p:val>
                                            <p:fltVal val="0"/>
                                          </p:val>
                                        </p:tav>
                                        <p:tav tm="100000">
                                          <p:val>
                                            <p:strVal val="#ppt_h"/>
                                          </p:val>
                                        </p:tav>
                                      </p:tavLst>
                                    </p:anim>
                                    <p:anim calcmode="lin" valueType="num">
                                      <p:cBhvr>
                                        <p:cTn id="28" dur="1000" fill="hold"/>
                                        <p:tgtEl>
                                          <p:spTgt spid="822279"/>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82227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499"/>
                                          </p:stCondLst>
                                        </p:cTn>
                                        <p:tgtEl>
                                          <p:spTgt spid="822283"/>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1" presetClass="entr" presetSubtype="0" fill="hold" grpId="0" nodeType="clickEffect">
                                  <p:stCondLst>
                                    <p:cond delay="0"/>
                                  </p:stCondLst>
                                  <p:childTnLst>
                                    <p:set>
                                      <p:cBhvr>
                                        <p:cTn id="37" dur="1" fill="hold">
                                          <p:stCondLst>
                                            <p:cond delay="499"/>
                                          </p:stCondLst>
                                        </p:cTn>
                                        <p:tgtEl>
                                          <p:spTgt spid="822284"/>
                                        </p:tgtEl>
                                        <p:attrNameLst>
                                          <p:attrName>style.visibility</p:attrName>
                                        </p:attrNameLst>
                                      </p:cBhvr>
                                      <p:to>
                                        <p:strVal val="visible"/>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1" presetClass="entr" presetSubtype="0" fill="hold" grpId="0" nodeType="clickEffect">
                                  <p:stCondLst>
                                    <p:cond delay="0"/>
                                  </p:stCondLst>
                                  <p:childTnLst>
                                    <p:set>
                                      <p:cBhvr>
                                        <p:cTn id="41" dur="1" fill="hold">
                                          <p:stCondLst>
                                            <p:cond delay="499"/>
                                          </p:stCondLst>
                                        </p:cTn>
                                        <p:tgtEl>
                                          <p:spTgt spid="822290"/>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822277"/>
                                        </p:tgtEl>
                                        <p:attrNameLst>
                                          <p:attrName>style.visibility</p:attrName>
                                        </p:attrNameLst>
                                      </p:cBhvr>
                                      <p:to>
                                        <p:strVal val="visible"/>
                                      </p:to>
                                    </p:set>
                                    <p:anim calcmode="lin" valueType="num">
                                      <p:cBhvr additive="base">
                                        <p:cTn id="46" dur="500" fill="hold"/>
                                        <p:tgtEl>
                                          <p:spTgt spid="822277"/>
                                        </p:tgtEl>
                                        <p:attrNameLst>
                                          <p:attrName>ppt_x</p:attrName>
                                        </p:attrNameLst>
                                      </p:cBhvr>
                                      <p:tavLst>
                                        <p:tav tm="0">
                                          <p:val>
                                            <p:strVal val="#ppt_x"/>
                                          </p:val>
                                        </p:tav>
                                        <p:tav tm="100000">
                                          <p:val>
                                            <p:strVal val="#ppt_x"/>
                                          </p:val>
                                        </p:tav>
                                      </p:tavLst>
                                    </p:anim>
                                    <p:anim calcmode="lin" valueType="num">
                                      <p:cBhvr additive="base">
                                        <p:cTn id="47" dur="500" fill="hold"/>
                                        <p:tgtEl>
                                          <p:spTgt spid="822277"/>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16" presetClass="entr" presetSubtype="26" fill="hold" grpId="0" nodeType="clickEffect">
                                  <p:stCondLst>
                                    <p:cond delay="0"/>
                                  </p:stCondLst>
                                  <p:childTnLst>
                                    <p:set>
                                      <p:cBhvr>
                                        <p:cTn id="51" dur="1" fill="hold">
                                          <p:stCondLst>
                                            <p:cond delay="0"/>
                                          </p:stCondLst>
                                        </p:cTn>
                                        <p:tgtEl>
                                          <p:spTgt spid="822280"/>
                                        </p:tgtEl>
                                        <p:attrNameLst>
                                          <p:attrName>style.visibility</p:attrName>
                                        </p:attrNameLst>
                                      </p:cBhvr>
                                      <p:to>
                                        <p:strVal val="visible"/>
                                      </p:to>
                                    </p:set>
                                    <p:animEffect transition="in" filter="barn(inHorizontal)">
                                      <p:cBhvr>
                                        <p:cTn id="52" dur="500"/>
                                        <p:tgtEl>
                                          <p:spTgt spid="822280"/>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 presetClass="entr" presetSubtype="0" fill="hold" grpId="0" nodeType="clickEffect">
                                  <p:stCondLst>
                                    <p:cond delay="0"/>
                                  </p:stCondLst>
                                  <p:childTnLst>
                                    <p:set>
                                      <p:cBhvr>
                                        <p:cTn id="56" dur="1" fill="hold">
                                          <p:stCondLst>
                                            <p:cond delay="499"/>
                                          </p:stCondLst>
                                        </p:cTn>
                                        <p:tgtEl>
                                          <p:spTgt spid="822285"/>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presetSubtype="0" fill="hold" grpId="0" nodeType="clickEffect">
                                  <p:stCondLst>
                                    <p:cond delay="0"/>
                                  </p:stCondLst>
                                  <p:childTnLst>
                                    <p:set>
                                      <p:cBhvr>
                                        <p:cTn id="60" dur="1" fill="hold">
                                          <p:stCondLst>
                                            <p:cond delay="499"/>
                                          </p:stCondLst>
                                        </p:cTn>
                                        <p:tgtEl>
                                          <p:spTgt spid="822286"/>
                                        </p:tgtEl>
                                        <p:attrNameLst>
                                          <p:attrName>style.visibility</p:attrName>
                                        </p:attrNameLst>
                                      </p:cBhvr>
                                      <p:to>
                                        <p:strVal val="visible"/>
                                      </p:to>
                                    </p:set>
                                  </p:childTnLst>
                                </p:cTn>
                              </p:par>
                            </p:childTnLst>
                          </p:cTn>
                        </p:par>
                      </p:childTnLst>
                    </p:cTn>
                  </p:par>
                  <p:par>
                    <p:cTn id="61" fill="hold" nodeType="clickPar">
                      <p:stCondLst>
                        <p:cond delay="indefinite"/>
                      </p:stCondLst>
                      <p:childTnLst>
                        <p:par>
                          <p:cTn id="62" fill="hold" nodeType="withGroup">
                            <p:stCondLst>
                              <p:cond delay="0"/>
                            </p:stCondLst>
                            <p:childTnLst>
                              <p:par>
                                <p:cTn id="63" presetID="1" presetClass="entr" presetSubtype="0" fill="hold" grpId="0" nodeType="clickEffect">
                                  <p:stCondLst>
                                    <p:cond delay="0"/>
                                  </p:stCondLst>
                                  <p:childTnLst>
                                    <p:set>
                                      <p:cBhvr>
                                        <p:cTn id="64" dur="1" fill="hold">
                                          <p:stCondLst>
                                            <p:cond delay="499"/>
                                          </p:stCondLst>
                                        </p:cTn>
                                        <p:tgtEl>
                                          <p:spTgt spid="822291"/>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822278"/>
                                        </p:tgtEl>
                                        <p:attrNameLst>
                                          <p:attrName>style.visibility</p:attrName>
                                        </p:attrNameLst>
                                      </p:cBhvr>
                                      <p:to>
                                        <p:strVal val="visible"/>
                                      </p:to>
                                    </p:set>
                                    <p:anim calcmode="lin" valueType="num">
                                      <p:cBhvr additive="base">
                                        <p:cTn id="69" dur="500" fill="hold"/>
                                        <p:tgtEl>
                                          <p:spTgt spid="822278"/>
                                        </p:tgtEl>
                                        <p:attrNameLst>
                                          <p:attrName>ppt_x</p:attrName>
                                        </p:attrNameLst>
                                      </p:cBhvr>
                                      <p:tavLst>
                                        <p:tav tm="0">
                                          <p:val>
                                            <p:strVal val="#ppt_x"/>
                                          </p:val>
                                        </p:tav>
                                        <p:tav tm="100000">
                                          <p:val>
                                            <p:strVal val="#ppt_x"/>
                                          </p:val>
                                        </p:tav>
                                      </p:tavLst>
                                    </p:anim>
                                    <p:anim calcmode="lin" valueType="num">
                                      <p:cBhvr additive="base">
                                        <p:cTn id="70" dur="500" fill="hold"/>
                                        <p:tgtEl>
                                          <p:spTgt spid="822278"/>
                                        </p:tgtEl>
                                        <p:attrNameLst>
                                          <p:attrName>ppt_y</p:attrName>
                                        </p:attrNameLst>
                                      </p:cBhvr>
                                      <p:tavLst>
                                        <p:tav tm="0">
                                          <p:val>
                                            <p:strVal val="1+#ppt_h/2"/>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12" presetClass="entr" presetSubtype="4" fill="hold" grpId="0" nodeType="clickEffect">
                                  <p:stCondLst>
                                    <p:cond delay="0"/>
                                  </p:stCondLst>
                                  <p:childTnLst>
                                    <p:set>
                                      <p:cBhvr>
                                        <p:cTn id="74" dur="1" fill="hold">
                                          <p:stCondLst>
                                            <p:cond delay="0"/>
                                          </p:stCondLst>
                                        </p:cTn>
                                        <p:tgtEl>
                                          <p:spTgt spid="822281"/>
                                        </p:tgtEl>
                                        <p:attrNameLst>
                                          <p:attrName>style.visibility</p:attrName>
                                        </p:attrNameLst>
                                      </p:cBhvr>
                                      <p:to>
                                        <p:strVal val="visible"/>
                                      </p:to>
                                    </p:set>
                                    <p:animEffect transition="in" filter="slide(fromBottom)">
                                      <p:cBhvr>
                                        <p:cTn id="75" dur="500"/>
                                        <p:tgtEl>
                                          <p:spTgt spid="822281"/>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1" presetClass="entr" presetSubtype="0" fill="hold" grpId="0" nodeType="clickEffect">
                                  <p:stCondLst>
                                    <p:cond delay="0"/>
                                  </p:stCondLst>
                                  <p:childTnLst>
                                    <p:set>
                                      <p:cBhvr>
                                        <p:cTn id="79" dur="1" fill="hold">
                                          <p:stCondLst>
                                            <p:cond delay="499"/>
                                          </p:stCondLst>
                                        </p:cTn>
                                        <p:tgtEl>
                                          <p:spTgt spid="822287"/>
                                        </p:tgtEl>
                                        <p:attrNameLst>
                                          <p:attrName>style.visibility</p:attrName>
                                        </p:attrNameLst>
                                      </p:cBhvr>
                                      <p:to>
                                        <p:strVal val="visible"/>
                                      </p:to>
                                    </p:set>
                                  </p:childTnLst>
                                </p:cTn>
                              </p:par>
                            </p:childTnLst>
                          </p:cTn>
                        </p:par>
                      </p:childTnLst>
                    </p:cTn>
                  </p:par>
                  <p:par>
                    <p:cTn id="80" fill="hold" nodeType="clickPar">
                      <p:stCondLst>
                        <p:cond delay="indefinite"/>
                      </p:stCondLst>
                      <p:childTnLst>
                        <p:par>
                          <p:cTn id="81" fill="hold" nodeType="withGroup">
                            <p:stCondLst>
                              <p:cond delay="0"/>
                            </p:stCondLst>
                            <p:childTnLst>
                              <p:par>
                                <p:cTn id="82" presetID="1" presetClass="entr" presetSubtype="0" fill="hold" grpId="0" nodeType="clickEffect">
                                  <p:stCondLst>
                                    <p:cond delay="0"/>
                                  </p:stCondLst>
                                  <p:childTnLst>
                                    <p:set>
                                      <p:cBhvr>
                                        <p:cTn id="83" dur="1" fill="hold">
                                          <p:stCondLst>
                                            <p:cond delay="499"/>
                                          </p:stCondLst>
                                        </p:cTn>
                                        <p:tgtEl>
                                          <p:spTgt spid="8222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2276" grpId="0" animBg="1" autoUpdateAnimBg="0"/>
      <p:bldP spid="822277" grpId="0" animBg="1" autoUpdateAnimBg="0"/>
      <p:bldP spid="822278" grpId="0" animBg="1" autoUpdateAnimBg="0"/>
      <p:bldP spid="822279" grpId="0" autoUpdateAnimBg="0"/>
      <p:bldP spid="822280" grpId="0" autoUpdateAnimBg="0"/>
      <p:bldP spid="822281" grpId="0" autoUpdateAnimBg="0"/>
      <p:bldP spid="822282" grpId="0" animBg="1"/>
      <p:bldP spid="822283" grpId="0" animBg="1"/>
      <p:bldP spid="822284" grpId="0" animBg="1"/>
      <p:bldP spid="822285" grpId="0" animBg="1"/>
      <p:bldP spid="822286" grpId="0" animBg="1"/>
      <p:bldP spid="822287" grpId="0" animBg="1"/>
      <p:bldP spid="822288" grpId="0" animBg="1"/>
      <p:bldP spid="822289" grpId="0" animBg="1"/>
      <p:bldP spid="822290" grpId="0" animBg="1"/>
      <p:bldP spid="822291" grpId="0" animBg="1"/>
      <p:bldP spid="822292" grpId="0" animBg="1"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4323" name="Rectangle 3"/>
          <p:cNvSpPr>
            <a:spLocks noChangeArrowheads="1"/>
          </p:cNvSpPr>
          <p:nvPr/>
        </p:nvSpPr>
        <p:spPr bwMode="auto">
          <a:xfrm>
            <a:off x="704850" y="133350"/>
            <a:ext cx="2743200" cy="685800"/>
          </a:xfrm>
          <a:prstGeom prst="rect">
            <a:avLst/>
          </a:prstGeom>
          <a:noFill/>
          <a:ln w="9525">
            <a:solidFill>
              <a:srgbClr val="FF0000"/>
            </a:solidFill>
            <a:miter lim="800000"/>
            <a:headEnd/>
            <a:tailEnd/>
          </a:ln>
        </p:spPr>
        <p:txBody>
          <a:bodyPr wrap="none" anchor="ctr"/>
          <a:lstStyle/>
          <a:p>
            <a:pPr algn="ctr"/>
            <a:r>
              <a:rPr lang="en-US" altLang="id-ID" sz="3600" b="1">
                <a:latin typeface="Tahoma" pitchFamily="34" charset="0"/>
              </a:rPr>
              <a:t>CIRI-CIRI</a:t>
            </a:r>
          </a:p>
        </p:txBody>
      </p:sp>
      <p:sp>
        <p:nvSpPr>
          <p:cNvPr id="824324" name="Rectangle 4"/>
          <p:cNvSpPr>
            <a:spLocks noChangeArrowheads="1"/>
          </p:cNvSpPr>
          <p:nvPr/>
        </p:nvSpPr>
        <p:spPr bwMode="auto">
          <a:xfrm>
            <a:off x="1371600" y="1295400"/>
            <a:ext cx="1905000" cy="685800"/>
          </a:xfrm>
          <a:prstGeom prst="rect">
            <a:avLst/>
          </a:prstGeom>
          <a:noFill/>
          <a:ln w="9525">
            <a:solidFill>
              <a:schemeClr val="tx1"/>
            </a:solidFill>
            <a:miter lim="800000"/>
            <a:headEnd/>
            <a:tailEnd/>
          </a:ln>
        </p:spPr>
        <p:txBody>
          <a:bodyPr wrap="none" anchor="ctr"/>
          <a:lstStyle/>
          <a:p>
            <a:pPr algn="ctr"/>
            <a:r>
              <a:rPr lang="en-US" altLang="id-ID" sz="3200">
                <a:latin typeface="Tahoma" pitchFamily="34" charset="0"/>
              </a:rPr>
              <a:t>BENDA</a:t>
            </a:r>
          </a:p>
        </p:txBody>
      </p:sp>
      <p:sp>
        <p:nvSpPr>
          <p:cNvPr id="824325" name="Rectangle 5"/>
          <p:cNvSpPr>
            <a:spLocks noChangeArrowheads="1"/>
          </p:cNvSpPr>
          <p:nvPr/>
        </p:nvSpPr>
        <p:spPr bwMode="auto">
          <a:xfrm>
            <a:off x="1314450" y="2819400"/>
            <a:ext cx="1962150" cy="685800"/>
          </a:xfrm>
          <a:prstGeom prst="rect">
            <a:avLst/>
          </a:prstGeom>
          <a:noFill/>
          <a:ln w="9525">
            <a:solidFill>
              <a:schemeClr val="bg1"/>
            </a:solidFill>
            <a:miter lim="800000"/>
            <a:headEnd/>
            <a:tailEnd/>
          </a:ln>
        </p:spPr>
        <p:txBody>
          <a:bodyPr wrap="none" anchor="ctr"/>
          <a:lstStyle/>
          <a:p>
            <a:pPr algn="ctr"/>
            <a:r>
              <a:rPr lang="en-US" altLang="id-ID" b="1">
                <a:latin typeface="Tahoma" pitchFamily="34" charset="0"/>
              </a:rPr>
              <a:t>BINATANG</a:t>
            </a:r>
          </a:p>
        </p:txBody>
      </p:sp>
      <p:sp>
        <p:nvSpPr>
          <p:cNvPr id="824326" name="Text Box 6"/>
          <p:cNvSpPr txBox="1">
            <a:spLocks noChangeArrowheads="1"/>
          </p:cNvSpPr>
          <p:nvPr/>
        </p:nvSpPr>
        <p:spPr bwMode="auto">
          <a:xfrm>
            <a:off x="3733800" y="1371600"/>
            <a:ext cx="1981200" cy="396875"/>
          </a:xfrm>
          <a:prstGeom prst="rect">
            <a:avLst/>
          </a:prstGeom>
          <a:noFill/>
          <a:ln w="9525">
            <a:noFill/>
            <a:miter lim="800000"/>
            <a:headEnd/>
            <a:tailEnd/>
          </a:ln>
        </p:spPr>
        <p:txBody>
          <a:bodyPr>
            <a:spAutoFit/>
          </a:bodyPr>
          <a:lstStyle/>
          <a:p>
            <a:pPr>
              <a:spcBef>
                <a:spcPct val="50000"/>
              </a:spcBef>
            </a:pPr>
            <a:r>
              <a:rPr lang="en-US" altLang="id-ID" sz="2000" b="1">
                <a:solidFill>
                  <a:srgbClr val="0000FF"/>
                </a:solidFill>
                <a:latin typeface="Tahoma" pitchFamily="34" charset="0"/>
              </a:rPr>
              <a:t>CIRI UMUM</a:t>
            </a:r>
            <a:endParaRPr lang="en-US" altLang="id-ID" sz="2000" b="1">
              <a:latin typeface="Tahoma" pitchFamily="34" charset="0"/>
            </a:endParaRPr>
          </a:p>
        </p:txBody>
      </p:sp>
      <p:sp>
        <p:nvSpPr>
          <p:cNvPr id="824327" name="Text Box 7"/>
          <p:cNvSpPr txBox="1">
            <a:spLocks noChangeArrowheads="1"/>
          </p:cNvSpPr>
          <p:nvPr/>
        </p:nvSpPr>
        <p:spPr bwMode="auto">
          <a:xfrm>
            <a:off x="3657600" y="2286000"/>
            <a:ext cx="2057400" cy="396875"/>
          </a:xfrm>
          <a:prstGeom prst="rect">
            <a:avLst/>
          </a:prstGeom>
          <a:noFill/>
          <a:ln w="9525">
            <a:noFill/>
            <a:miter lim="800000"/>
            <a:headEnd/>
            <a:tailEnd/>
          </a:ln>
        </p:spPr>
        <p:txBody>
          <a:bodyPr>
            <a:spAutoFit/>
          </a:bodyPr>
          <a:lstStyle/>
          <a:p>
            <a:pPr>
              <a:spcBef>
                <a:spcPct val="50000"/>
              </a:spcBef>
            </a:pPr>
            <a:r>
              <a:rPr lang="en-US" altLang="id-ID" sz="2000" b="1">
                <a:solidFill>
                  <a:schemeClr val="tx2"/>
                </a:solidFill>
                <a:latin typeface="Tahoma" pitchFamily="34" charset="0"/>
              </a:rPr>
              <a:t>CIRI KHUSUS</a:t>
            </a:r>
          </a:p>
        </p:txBody>
      </p:sp>
      <p:sp>
        <p:nvSpPr>
          <p:cNvPr id="824328" name="Text Box 8"/>
          <p:cNvSpPr txBox="1">
            <a:spLocks noChangeArrowheads="1"/>
          </p:cNvSpPr>
          <p:nvPr/>
        </p:nvSpPr>
        <p:spPr bwMode="auto">
          <a:xfrm>
            <a:off x="5791200" y="1314450"/>
            <a:ext cx="3048000" cy="641350"/>
          </a:xfrm>
          <a:prstGeom prst="rect">
            <a:avLst/>
          </a:prstGeom>
          <a:noFill/>
          <a:ln w="9525">
            <a:noFill/>
            <a:miter lim="800000"/>
            <a:headEnd/>
            <a:tailEnd/>
          </a:ln>
        </p:spPr>
        <p:txBody>
          <a:bodyPr>
            <a:spAutoFit/>
          </a:bodyPr>
          <a:lstStyle/>
          <a:p>
            <a:pPr>
              <a:spcBef>
                <a:spcPct val="50000"/>
              </a:spcBef>
            </a:pPr>
            <a:r>
              <a:rPr lang="en-US" altLang="id-ID" sz="1800" b="1">
                <a:latin typeface="Tahoma" pitchFamily="34" charset="0"/>
              </a:rPr>
              <a:t>BESAR, BERAT, BENTUK, WARNA, MERK, NO.</a:t>
            </a:r>
          </a:p>
        </p:txBody>
      </p:sp>
      <p:sp>
        <p:nvSpPr>
          <p:cNvPr id="824329" name="Text Box 9"/>
          <p:cNvSpPr txBox="1">
            <a:spLocks noChangeArrowheads="1"/>
          </p:cNvSpPr>
          <p:nvPr/>
        </p:nvSpPr>
        <p:spPr bwMode="auto">
          <a:xfrm>
            <a:off x="5791200" y="2057400"/>
            <a:ext cx="2667000" cy="915988"/>
          </a:xfrm>
          <a:prstGeom prst="rect">
            <a:avLst/>
          </a:prstGeom>
          <a:noFill/>
          <a:ln w="9525">
            <a:noFill/>
            <a:miter lim="800000"/>
            <a:headEnd/>
            <a:tailEnd/>
          </a:ln>
        </p:spPr>
        <p:txBody>
          <a:bodyPr>
            <a:spAutoFit/>
          </a:bodyPr>
          <a:lstStyle/>
          <a:p>
            <a:r>
              <a:rPr lang="en-US" altLang="id-ID" sz="1800" b="1">
                <a:latin typeface="Tahoma" pitchFamily="34" charset="0"/>
              </a:rPr>
              <a:t>BAG YG RUSAK</a:t>
            </a:r>
          </a:p>
          <a:p>
            <a:r>
              <a:rPr lang="en-US" altLang="id-ID" sz="1800" b="1">
                <a:latin typeface="Tahoma" pitchFamily="34" charset="0"/>
              </a:rPr>
              <a:t>BAG YG DIGANTI</a:t>
            </a:r>
          </a:p>
          <a:p>
            <a:r>
              <a:rPr lang="en-US" altLang="id-ID" sz="1800" b="1">
                <a:latin typeface="Tahoma" pitchFamily="34" charset="0"/>
              </a:rPr>
              <a:t>BAG YG HILANG</a:t>
            </a:r>
          </a:p>
        </p:txBody>
      </p:sp>
      <p:sp>
        <p:nvSpPr>
          <p:cNvPr id="824330" name="Text Box 10"/>
          <p:cNvSpPr txBox="1">
            <a:spLocks noChangeArrowheads="1"/>
          </p:cNvSpPr>
          <p:nvPr/>
        </p:nvSpPr>
        <p:spPr bwMode="auto">
          <a:xfrm>
            <a:off x="3600450" y="2895600"/>
            <a:ext cx="4953000" cy="701675"/>
          </a:xfrm>
          <a:prstGeom prst="rect">
            <a:avLst/>
          </a:prstGeom>
          <a:noFill/>
          <a:ln w="9525">
            <a:noFill/>
            <a:miter lim="800000"/>
            <a:headEnd/>
            <a:tailEnd/>
          </a:ln>
        </p:spPr>
        <p:txBody>
          <a:bodyPr>
            <a:spAutoFit/>
          </a:bodyPr>
          <a:lstStyle/>
          <a:p>
            <a:pPr>
              <a:spcBef>
                <a:spcPct val="50000"/>
              </a:spcBef>
            </a:pPr>
            <a:r>
              <a:rPr lang="en-US" altLang="id-ID" sz="2000" b="1">
                <a:latin typeface="Tahoma" pitchFamily="34" charset="0"/>
              </a:rPr>
              <a:t>WARNA BULU, JENIS/RAS, JENIS KEL. PANGGILAN</a:t>
            </a:r>
          </a:p>
        </p:txBody>
      </p:sp>
      <p:sp>
        <p:nvSpPr>
          <p:cNvPr id="824331" name="Line 11"/>
          <p:cNvSpPr>
            <a:spLocks noChangeShapeType="1"/>
          </p:cNvSpPr>
          <p:nvPr/>
        </p:nvSpPr>
        <p:spPr bwMode="auto">
          <a:xfrm>
            <a:off x="3276600" y="1600200"/>
            <a:ext cx="457200" cy="0"/>
          </a:xfrm>
          <a:prstGeom prst="line">
            <a:avLst/>
          </a:prstGeom>
          <a:noFill/>
          <a:ln w="38100">
            <a:solidFill>
              <a:srgbClr val="CC00CC"/>
            </a:solidFill>
            <a:round/>
            <a:headEnd/>
            <a:tailEnd type="triangle" w="med" len="med"/>
          </a:ln>
        </p:spPr>
        <p:txBody>
          <a:bodyPr wrap="none" anchor="ctr"/>
          <a:lstStyle/>
          <a:p>
            <a:endParaRPr lang="en-US"/>
          </a:p>
        </p:txBody>
      </p:sp>
      <p:sp>
        <p:nvSpPr>
          <p:cNvPr id="824332" name="Line 12"/>
          <p:cNvSpPr>
            <a:spLocks noChangeShapeType="1"/>
          </p:cNvSpPr>
          <p:nvPr/>
        </p:nvSpPr>
        <p:spPr bwMode="auto">
          <a:xfrm>
            <a:off x="3409950" y="1600200"/>
            <a:ext cx="0" cy="914400"/>
          </a:xfrm>
          <a:prstGeom prst="line">
            <a:avLst/>
          </a:prstGeom>
          <a:noFill/>
          <a:ln w="38100">
            <a:solidFill>
              <a:srgbClr val="CC00CC"/>
            </a:solidFill>
            <a:round/>
            <a:headEnd/>
            <a:tailEnd/>
          </a:ln>
        </p:spPr>
        <p:txBody>
          <a:bodyPr wrap="none" anchor="ctr"/>
          <a:lstStyle/>
          <a:p>
            <a:endParaRPr lang="en-US"/>
          </a:p>
        </p:txBody>
      </p:sp>
      <p:sp>
        <p:nvSpPr>
          <p:cNvPr id="824333" name="Line 13"/>
          <p:cNvSpPr>
            <a:spLocks noChangeShapeType="1"/>
          </p:cNvSpPr>
          <p:nvPr/>
        </p:nvSpPr>
        <p:spPr bwMode="auto">
          <a:xfrm>
            <a:off x="3409950" y="2476500"/>
            <a:ext cx="304800" cy="0"/>
          </a:xfrm>
          <a:prstGeom prst="line">
            <a:avLst/>
          </a:prstGeom>
          <a:noFill/>
          <a:ln w="38100">
            <a:solidFill>
              <a:srgbClr val="CC00CC"/>
            </a:solidFill>
            <a:round/>
            <a:headEnd/>
            <a:tailEnd type="triangle" w="med" len="med"/>
          </a:ln>
        </p:spPr>
        <p:txBody>
          <a:bodyPr wrap="none" anchor="ctr"/>
          <a:lstStyle/>
          <a:p>
            <a:endParaRPr lang="en-US"/>
          </a:p>
        </p:txBody>
      </p:sp>
      <p:sp>
        <p:nvSpPr>
          <p:cNvPr id="824334" name="Line 14"/>
          <p:cNvSpPr>
            <a:spLocks noChangeShapeType="1"/>
          </p:cNvSpPr>
          <p:nvPr/>
        </p:nvSpPr>
        <p:spPr bwMode="auto">
          <a:xfrm>
            <a:off x="990600" y="838200"/>
            <a:ext cx="0" cy="2362200"/>
          </a:xfrm>
          <a:prstGeom prst="line">
            <a:avLst/>
          </a:prstGeom>
          <a:noFill/>
          <a:ln w="57150">
            <a:solidFill>
              <a:srgbClr val="CC00CC"/>
            </a:solidFill>
            <a:round/>
            <a:headEnd/>
            <a:tailEnd/>
          </a:ln>
        </p:spPr>
        <p:txBody>
          <a:bodyPr wrap="none" anchor="ctr"/>
          <a:lstStyle/>
          <a:p>
            <a:endParaRPr lang="en-US"/>
          </a:p>
        </p:txBody>
      </p:sp>
      <p:sp>
        <p:nvSpPr>
          <p:cNvPr id="824335" name="Line 15"/>
          <p:cNvSpPr>
            <a:spLocks noChangeShapeType="1"/>
          </p:cNvSpPr>
          <p:nvPr/>
        </p:nvSpPr>
        <p:spPr bwMode="auto">
          <a:xfrm>
            <a:off x="990600" y="3200400"/>
            <a:ext cx="228600" cy="0"/>
          </a:xfrm>
          <a:prstGeom prst="line">
            <a:avLst/>
          </a:prstGeom>
          <a:noFill/>
          <a:ln w="38100">
            <a:solidFill>
              <a:srgbClr val="CC00CC"/>
            </a:solidFill>
            <a:round/>
            <a:headEnd/>
            <a:tailEnd/>
          </a:ln>
        </p:spPr>
        <p:txBody>
          <a:bodyPr wrap="none" anchor="ctr"/>
          <a:lstStyle/>
          <a:p>
            <a:endParaRPr lang="en-US"/>
          </a:p>
        </p:txBody>
      </p:sp>
      <p:sp>
        <p:nvSpPr>
          <p:cNvPr id="824336" name="Line 16"/>
          <p:cNvSpPr>
            <a:spLocks noChangeShapeType="1"/>
          </p:cNvSpPr>
          <p:nvPr/>
        </p:nvSpPr>
        <p:spPr bwMode="auto">
          <a:xfrm>
            <a:off x="990600" y="1676400"/>
            <a:ext cx="304800" cy="0"/>
          </a:xfrm>
          <a:prstGeom prst="line">
            <a:avLst/>
          </a:prstGeom>
          <a:noFill/>
          <a:ln w="38100">
            <a:solidFill>
              <a:srgbClr val="CC00CC"/>
            </a:solidFill>
            <a:round/>
            <a:headEnd/>
            <a:tailEnd/>
          </a:ln>
        </p:spPr>
        <p:txBody>
          <a:bodyPr wrap="none" anchor="ctr"/>
          <a:lstStyle/>
          <a:p>
            <a:endParaRPr lang="en-US"/>
          </a:p>
        </p:txBody>
      </p:sp>
      <p:sp>
        <p:nvSpPr>
          <p:cNvPr id="824337" name="Line 17"/>
          <p:cNvSpPr>
            <a:spLocks noChangeShapeType="1"/>
          </p:cNvSpPr>
          <p:nvPr/>
        </p:nvSpPr>
        <p:spPr bwMode="auto">
          <a:xfrm>
            <a:off x="2209800" y="3505200"/>
            <a:ext cx="0" cy="152400"/>
          </a:xfrm>
          <a:prstGeom prst="line">
            <a:avLst/>
          </a:prstGeom>
          <a:noFill/>
          <a:ln w="38100">
            <a:solidFill>
              <a:srgbClr val="CC00CC"/>
            </a:solidFill>
            <a:round/>
            <a:headEnd/>
            <a:tailEnd/>
          </a:ln>
        </p:spPr>
        <p:txBody>
          <a:bodyPr wrap="none" anchor="ctr"/>
          <a:lstStyle/>
          <a:p>
            <a:endParaRPr lang="en-US"/>
          </a:p>
        </p:txBody>
      </p:sp>
      <p:sp>
        <p:nvSpPr>
          <p:cNvPr id="824338" name="Line 18"/>
          <p:cNvSpPr>
            <a:spLocks noChangeShapeType="1"/>
          </p:cNvSpPr>
          <p:nvPr/>
        </p:nvSpPr>
        <p:spPr bwMode="auto">
          <a:xfrm>
            <a:off x="2209800" y="3657600"/>
            <a:ext cx="6400800" cy="0"/>
          </a:xfrm>
          <a:prstGeom prst="line">
            <a:avLst/>
          </a:prstGeom>
          <a:noFill/>
          <a:ln w="38100">
            <a:solidFill>
              <a:srgbClr val="CC00CC"/>
            </a:solidFill>
            <a:round/>
            <a:headEnd/>
            <a:tailEnd/>
          </a:ln>
        </p:spPr>
        <p:txBody>
          <a:bodyPr wrap="none" anchor="ctr"/>
          <a:lstStyle/>
          <a:p>
            <a:endParaRPr lang="en-US"/>
          </a:p>
        </p:txBody>
      </p:sp>
      <p:sp>
        <p:nvSpPr>
          <p:cNvPr id="824339" name="Rectangle 19"/>
          <p:cNvSpPr>
            <a:spLocks noChangeArrowheads="1"/>
          </p:cNvSpPr>
          <p:nvPr/>
        </p:nvSpPr>
        <p:spPr bwMode="auto">
          <a:xfrm>
            <a:off x="533400" y="4419600"/>
            <a:ext cx="2743200" cy="914400"/>
          </a:xfrm>
          <a:prstGeom prst="rect">
            <a:avLst/>
          </a:prstGeom>
          <a:gradFill rotWithShape="0">
            <a:gsLst>
              <a:gs pos="0">
                <a:srgbClr val="FFFF00"/>
              </a:gs>
              <a:gs pos="50000">
                <a:srgbClr val="FFFFFF"/>
              </a:gs>
              <a:gs pos="100000">
                <a:srgbClr val="FFFF00"/>
              </a:gs>
            </a:gsLst>
            <a:lin ang="5400000" scaled="1"/>
          </a:gradFill>
          <a:ln w="9525">
            <a:solidFill>
              <a:srgbClr val="A50021"/>
            </a:solidFill>
            <a:miter lim="800000"/>
            <a:headEnd/>
            <a:tailEnd/>
          </a:ln>
        </p:spPr>
        <p:txBody>
          <a:bodyPr wrap="none" anchor="ctr"/>
          <a:lstStyle/>
          <a:p>
            <a:pPr algn="ctr"/>
            <a:r>
              <a:rPr lang="en-US" altLang="id-ID" sz="3200" b="1">
                <a:solidFill>
                  <a:srgbClr val="FF0000"/>
                </a:solidFill>
                <a:latin typeface="Tahoma" pitchFamily="34" charset="0"/>
              </a:rPr>
              <a:t>“TEMPAT”</a:t>
            </a:r>
          </a:p>
        </p:txBody>
      </p:sp>
      <p:sp>
        <p:nvSpPr>
          <p:cNvPr id="824340" name="Text Box 20"/>
          <p:cNvSpPr txBox="1">
            <a:spLocks noChangeArrowheads="1"/>
          </p:cNvSpPr>
          <p:nvPr/>
        </p:nvSpPr>
        <p:spPr bwMode="auto">
          <a:xfrm>
            <a:off x="3581400" y="4114800"/>
            <a:ext cx="4800600" cy="1311275"/>
          </a:xfrm>
          <a:prstGeom prst="rect">
            <a:avLst/>
          </a:prstGeom>
          <a:noFill/>
          <a:ln w="9525">
            <a:noFill/>
            <a:miter lim="800000"/>
            <a:headEnd/>
            <a:tailEnd/>
          </a:ln>
        </p:spPr>
        <p:txBody>
          <a:bodyPr>
            <a:spAutoFit/>
          </a:bodyPr>
          <a:lstStyle/>
          <a:p>
            <a:r>
              <a:rPr lang="en-US" altLang="id-ID" sz="2000" b="1">
                <a:latin typeface="Tahoma" pitchFamily="34" charset="0"/>
              </a:rPr>
              <a:t>BANGUNAN YG ADA</a:t>
            </a:r>
          </a:p>
          <a:p>
            <a:r>
              <a:rPr lang="en-US" altLang="id-ID" sz="2000" b="1">
                <a:latin typeface="Tahoma" pitchFamily="34" charset="0"/>
              </a:rPr>
              <a:t>POHON YG ADA</a:t>
            </a:r>
          </a:p>
          <a:p>
            <a:r>
              <a:rPr lang="en-US" altLang="id-ID" sz="2000" b="1">
                <a:latin typeface="Tahoma" pitchFamily="34" charset="0"/>
              </a:rPr>
              <a:t>ORG YG TINGGAL</a:t>
            </a:r>
          </a:p>
          <a:p>
            <a:r>
              <a:rPr lang="en-US" altLang="id-ID" sz="2000" b="1">
                <a:latin typeface="Tahoma" pitchFamily="34" charset="0"/>
              </a:rPr>
              <a:t>ORG YG KELUAR MASUK, ALAMAT</a:t>
            </a:r>
            <a:endParaRPr lang="en-US" altLang="id-ID" sz="2000" b="1"/>
          </a:p>
        </p:txBody>
      </p:sp>
      <p:sp>
        <p:nvSpPr>
          <p:cNvPr id="824341" name="Line 21"/>
          <p:cNvSpPr>
            <a:spLocks noChangeShapeType="1"/>
          </p:cNvSpPr>
          <p:nvPr/>
        </p:nvSpPr>
        <p:spPr bwMode="auto">
          <a:xfrm>
            <a:off x="1905000" y="5334000"/>
            <a:ext cx="0" cy="381000"/>
          </a:xfrm>
          <a:prstGeom prst="line">
            <a:avLst/>
          </a:prstGeom>
          <a:noFill/>
          <a:ln w="38100">
            <a:solidFill>
              <a:srgbClr val="FF0066"/>
            </a:solidFill>
            <a:round/>
            <a:headEnd/>
            <a:tailEnd/>
          </a:ln>
        </p:spPr>
        <p:txBody>
          <a:bodyPr wrap="none" anchor="ctr"/>
          <a:lstStyle/>
          <a:p>
            <a:endParaRPr lang="en-US"/>
          </a:p>
        </p:txBody>
      </p:sp>
      <p:sp>
        <p:nvSpPr>
          <p:cNvPr id="824342" name="Line 22"/>
          <p:cNvSpPr>
            <a:spLocks noChangeShapeType="1"/>
          </p:cNvSpPr>
          <p:nvPr/>
        </p:nvSpPr>
        <p:spPr bwMode="auto">
          <a:xfrm>
            <a:off x="1905000" y="5715000"/>
            <a:ext cx="6705600" cy="0"/>
          </a:xfrm>
          <a:prstGeom prst="line">
            <a:avLst/>
          </a:prstGeom>
          <a:noFill/>
          <a:ln w="38100">
            <a:solidFill>
              <a:srgbClr val="FF0066"/>
            </a:solidFill>
            <a:round/>
            <a:headEnd/>
            <a:tailEnd/>
          </a:ln>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824323"/>
                                        </p:tgtEl>
                                        <p:attrNameLst>
                                          <p:attrName>style.visibility</p:attrName>
                                        </p:attrNameLst>
                                      </p:cBhvr>
                                      <p:to>
                                        <p:strVal val="visible"/>
                                      </p:to>
                                    </p:set>
                                    <p:anim calcmode="lin" valueType="num">
                                      <p:cBhvr>
                                        <p:cTn id="7" dur="500" fill="hold"/>
                                        <p:tgtEl>
                                          <p:spTgt spid="824323"/>
                                        </p:tgtEl>
                                        <p:attrNameLst>
                                          <p:attrName>ppt_w</p:attrName>
                                        </p:attrNameLst>
                                      </p:cBhvr>
                                      <p:tavLst>
                                        <p:tav tm="0">
                                          <p:val>
                                            <p:fltVal val="0"/>
                                          </p:val>
                                        </p:tav>
                                        <p:tav tm="100000">
                                          <p:val>
                                            <p:strVal val="#ppt_w"/>
                                          </p:val>
                                        </p:tav>
                                      </p:tavLst>
                                    </p:anim>
                                    <p:anim calcmode="lin" valueType="num">
                                      <p:cBhvr>
                                        <p:cTn id="8" dur="500" fill="hold"/>
                                        <p:tgtEl>
                                          <p:spTgt spid="824323"/>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82433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82433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24324"/>
                                        </p:tgtEl>
                                        <p:attrNameLst>
                                          <p:attrName>style.visibility</p:attrName>
                                        </p:attrNameLst>
                                      </p:cBhvr>
                                      <p:to>
                                        <p:strVal val="visible"/>
                                      </p:to>
                                    </p:set>
                                    <p:anim calcmode="lin" valueType="num">
                                      <p:cBhvr additive="base">
                                        <p:cTn id="21" dur="500" fill="hold"/>
                                        <p:tgtEl>
                                          <p:spTgt spid="824324"/>
                                        </p:tgtEl>
                                        <p:attrNameLst>
                                          <p:attrName>ppt_x</p:attrName>
                                        </p:attrNameLst>
                                      </p:cBhvr>
                                      <p:tavLst>
                                        <p:tav tm="0">
                                          <p:val>
                                            <p:strVal val="#ppt_x"/>
                                          </p:val>
                                        </p:tav>
                                        <p:tav tm="100000">
                                          <p:val>
                                            <p:strVal val="#ppt_x"/>
                                          </p:val>
                                        </p:tav>
                                      </p:tavLst>
                                    </p:anim>
                                    <p:anim calcmode="lin" valueType="num">
                                      <p:cBhvr additive="base">
                                        <p:cTn id="22" dur="500" fill="hold"/>
                                        <p:tgtEl>
                                          <p:spTgt spid="824324"/>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82433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824326"/>
                                        </p:tgtEl>
                                        <p:attrNameLst>
                                          <p:attrName>style.visibility</p:attrName>
                                        </p:attrNameLst>
                                      </p:cBhvr>
                                      <p:to>
                                        <p:strVal val="visible"/>
                                      </p:to>
                                    </p:set>
                                    <p:animEffect transition="in" filter="randombar(horizontal)">
                                      <p:cBhvr>
                                        <p:cTn id="31" dur="500"/>
                                        <p:tgtEl>
                                          <p:spTgt spid="824326"/>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2" presetClass="entr" presetSubtype="4" fill="hold" grpId="0" nodeType="clickEffect">
                                  <p:stCondLst>
                                    <p:cond delay="0"/>
                                  </p:stCondLst>
                                  <p:childTnLst>
                                    <p:set>
                                      <p:cBhvr>
                                        <p:cTn id="35" dur="1" fill="hold">
                                          <p:stCondLst>
                                            <p:cond delay="0"/>
                                          </p:stCondLst>
                                        </p:cTn>
                                        <p:tgtEl>
                                          <p:spTgt spid="824328"/>
                                        </p:tgtEl>
                                        <p:attrNameLst>
                                          <p:attrName>style.visibility</p:attrName>
                                        </p:attrNameLst>
                                      </p:cBhvr>
                                      <p:to>
                                        <p:strVal val="visible"/>
                                      </p:to>
                                    </p:set>
                                    <p:animEffect transition="in" filter="slide(fromBottom)">
                                      <p:cBhvr>
                                        <p:cTn id="36" dur="500"/>
                                        <p:tgtEl>
                                          <p:spTgt spid="824328"/>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499"/>
                                          </p:stCondLst>
                                        </p:cTn>
                                        <p:tgtEl>
                                          <p:spTgt spid="824332"/>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499"/>
                                          </p:stCondLst>
                                        </p:cTn>
                                        <p:tgtEl>
                                          <p:spTgt spid="824333"/>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8" presetClass="entr" presetSubtype="12" fill="hold" grpId="0" nodeType="clickEffect">
                                  <p:stCondLst>
                                    <p:cond delay="0"/>
                                  </p:stCondLst>
                                  <p:childTnLst>
                                    <p:set>
                                      <p:cBhvr>
                                        <p:cTn id="48" dur="1" fill="hold">
                                          <p:stCondLst>
                                            <p:cond delay="0"/>
                                          </p:stCondLst>
                                        </p:cTn>
                                        <p:tgtEl>
                                          <p:spTgt spid="824327"/>
                                        </p:tgtEl>
                                        <p:attrNameLst>
                                          <p:attrName>style.visibility</p:attrName>
                                        </p:attrNameLst>
                                      </p:cBhvr>
                                      <p:to>
                                        <p:strVal val="visible"/>
                                      </p:to>
                                    </p:set>
                                    <p:animEffect transition="in" filter="strips(downLeft)">
                                      <p:cBhvr>
                                        <p:cTn id="49" dur="500"/>
                                        <p:tgtEl>
                                          <p:spTgt spid="824327"/>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824329"/>
                                        </p:tgtEl>
                                        <p:attrNameLst>
                                          <p:attrName>style.visibility</p:attrName>
                                        </p:attrNameLst>
                                      </p:cBhvr>
                                      <p:to>
                                        <p:strVal val="visible"/>
                                      </p:to>
                                    </p:set>
                                    <p:anim calcmode="lin" valueType="num">
                                      <p:cBhvr additive="base">
                                        <p:cTn id="54" dur="500" fill="hold"/>
                                        <p:tgtEl>
                                          <p:spTgt spid="824329"/>
                                        </p:tgtEl>
                                        <p:attrNameLst>
                                          <p:attrName>ppt_x</p:attrName>
                                        </p:attrNameLst>
                                      </p:cBhvr>
                                      <p:tavLst>
                                        <p:tav tm="0">
                                          <p:val>
                                            <p:strVal val="#ppt_x"/>
                                          </p:val>
                                        </p:tav>
                                        <p:tav tm="100000">
                                          <p:val>
                                            <p:strVal val="#ppt_x"/>
                                          </p:val>
                                        </p:tav>
                                      </p:tavLst>
                                    </p:anim>
                                    <p:anim calcmode="lin" valueType="num">
                                      <p:cBhvr additive="base">
                                        <p:cTn id="55" dur="500" fill="hold"/>
                                        <p:tgtEl>
                                          <p:spTgt spid="824329"/>
                                        </p:tgtEl>
                                        <p:attrNameLst>
                                          <p:attrName>ppt_y</p:attrName>
                                        </p:attrNameLst>
                                      </p:cBhvr>
                                      <p:tavLst>
                                        <p:tav tm="0">
                                          <p:val>
                                            <p:strVal val="1+#ppt_h/2"/>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1" presetClass="entr" presetSubtype="0" fill="hold" grpId="0" nodeType="clickEffect">
                                  <p:stCondLst>
                                    <p:cond delay="0"/>
                                  </p:stCondLst>
                                  <p:childTnLst>
                                    <p:set>
                                      <p:cBhvr>
                                        <p:cTn id="59" dur="1" fill="hold">
                                          <p:stCondLst>
                                            <p:cond delay="499"/>
                                          </p:stCondLst>
                                        </p:cTn>
                                        <p:tgtEl>
                                          <p:spTgt spid="824335"/>
                                        </p:tgtEl>
                                        <p:attrNameLst>
                                          <p:attrName>style.visibility</p:attrName>
                                        </p:attrNameLst>
                                      </p:cBhvr>
                                      <p:to>
                                        <p:strVal val="visible"/>
                                      </p:to>
                                    </p:set>
                                  </p:childTnLst>
                                </p:cTn>
                              </p:par>
                            </p:childTnLst>
                          </p:cTn>
                        </p:par>
                      </p:childTnLst>
                    </p:cTn>
                  </p:par>
                  <p:par>
                    <p:cTn id="60" fill="hold" nodeType="clickPar">
                      <p:stCondLst>
                        <p:cond delay="indefinite"/>
                      </p:stCondLst>
                      <p:childTnLst>
                        <p:par>
                          <p:cTn id="61" fill="hold" nodeType="withGroup">
                            <p:stCondLst>
                              <p:cond delay="0"/>
                            </p:stCondLst>
                            <p:childTnLst>
                              <p:par>
                                <p:cTn id="62" presetID="12" presetClass="entr" presetSubtype="4" fill="hold" grpId="0" nodeType="clickEffect">
                                  <p:stCondLst>
                                    <p:cond delay="0"/>
                                  </p:stCondLst>
                                  <p:childTnLst>
                                    <p:set>
                                      <p:cBhvr>
                                        <p:cTn id="63" dur="1" fill="hold">
                                          <p:stCondLst>
                                            <p:cond delay="0"/>
                                          </p:stCondLst>
                                        </p:cTn>
                                        <p:tgtEl>
                                          <p:spTgt spid="824325"/>
                                        </p:tgtEl>
                                        <p:attrNameLst>
                                          <p:attrName>style.visibility</p:attrName>
                                        </p:attrNameLst>
                                      </p:cBhvr>
                                      <p:to>
                                        <p:strVal val="visible"/>
                                      </p:to>
                                    </p:set>
                                    <p:animEffect transition="in" filter="slide(fromBottom)">
                                      <p:cBhvr>
                                        <p:cTn id="64" dur="500"/>
                                        <p:tgtEl>
                                          <p:spTgt spid="824325"/>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17" presetClass="entr" presetSubtype="10" fill="hold" grpId="0" nodeType="clickEffect">
                                  <p:stCondLst>
                                    <p:cond delay="0"/>
                                  </p:stCondLst>
                                  <p:childTnLst>
                                    <p:set>
                                      <p:cBhvr>
                                        <p:cTn id="68" dur="1" fill="hold">
                                          <p:stCondLst>
                                            <p:cond delay="0"/>
                                          </p:stCondLst>
                                        </p:cTn>
                                        <p:tgtEl>
                                          <p:spTgt spid="824330"/>
                                        </p:tgtEl>
                                        <p:attrNameLst>
                                          <p:attrName>style.visibility</p:attrName>
                                        </p:attrNameLst>
                                      </p:cBhvr>
                                      <p:to>
                                        <p:strVal val="visible"/>
                                      </p:to>
                                    </p:set>
                                    <p:anim calcmode="lin" valueType="num">
                                      <p:cBhvr>
                                        <p:cTn id="69" dur="500" fill="hold"/>
                                        <p:tgtEl>
                                          <p:spTgt spid="824330"/>
                                        </p:tgtEl>
                                        <p:attrNameLst>
                                          <p:attrName>ppt_w</p:attrName>
                                        </p:attrNameLst>
                                      </p:cBhvr>
                                      <p:tavLst>
                                        <p:tav tm="0">
                                          <p:val>
                                            <p:fltVal val="0"/>
                                          </p:val>
                                        </p:tav>
                                        <p:tav tm="100000">
                                          <p:val>
                                            <p:strVal val="#ppt_w"/>
                                          </p:val>
                                        </p:tav>
                                      </p:tavLst>
                                    </p:anim>
                                    <p:anim calcmode="lin" valueType="num">
                                      <p:cBhvr>
                                        <p:cTn id="70" dur="500" fill="hold"/>
                                        <p:tgtEl>
                                          <p:spTgt spid="824330"/>
                                        </p:tgtEl>
                                        <p:attrNameLst>
                                          <p:attrName>ppt_h</p:attrName>
                                        </p:attrNameLst>
                                      </p:cBhvr>
                                      <p:tavLst>
                                        <p:tav tm="0">
                                          <p:val>
                                            <p:strVal val="#ppt_h"/>
                                          </p:val>
                                        </p:tav>
                                        <p:tav tm="100000">
                                          <p:val>
                                            <p:strVal val="#ppt_h"/>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1" presetClass="entr" presetSubtype="0" fill="hold" grpId="0" nodeType="clickEffect">
                                  <p:stCondLst>
                                    <p:cond delay="0"/>
                                  </p:stCondLst>
                                  <p:childTnLst>
                                    <p:set>
                                      <p:cBhvr>
                                        <p:cTn id="74" dur="1" fill="hold">
                                          <p:stCondLst>
                                            <p:cond delay="499"/>
                                          </p:stCondLst>
                                        </p:cTn>
                                        <p:tgtEl>
                                          <p:spTgt spid="824338"/>
                                        </p:tgtEl>
                                        <p:attrNameLst>
                                          <p:attrName>style.visibility</p:attrName>
                                        </p:attrNameLst>
                                      </p:cBhvr>
                                      <p:to>
                                        <p:strVal val="visible"/>
                                      </p:to>
                                    </p:set>
                                  </p:childTnLst>
                                </p:cTn>
                              </p:par>
                            </p:childTnLst>
                          </p:cTn>
                        </p:par>
                      </p:childTnLst>
                    </p:cTn>
                  </p:par>
                  <p:par>
                    <p:cTn id="75" fill="hold" nodeType="clickPar">
                      <p:stCondLst>
                        <p:cond delay="indefinite"/>
                      </p:stCondLst>
                      <p:childTnLst>
                        <p:par>
                          <p:cTn id="76" fill="hold" nodeType="withGroup">
                            <p:stCondLst>
                              <p:cond delay="0"/>
                            </p:stCondLst>
                            <p:childTnLst>
                              <p:par>
                                <p:cTn id="77" presetID="1" presetClass="entr" presetSubtype="0" fill="hold" grpId="0" nodeType="clickEffect">
                                  <p:stCondLst>
                                    <p:cond delay="0"/>
                                  </p:stCondLst>
                                  <p:childTnLst>
                                    <p:set>
                                      <p:cBhvr>
                                        <p:cTn id="78" dur="1" fill="hold">
                                          <p:stCondLst>
                                            <p:cond delay="499"/>
                                          </p:stCondLst>
                                        </p:cTn>
                                        <p:tgtEl>
                                          <p:spTgt spid="824337"/>
                                        </p:tgtEl>
                                        <p:attrNameLst>
                                          <p:attrName>style.visibility</p:attrName>
                                        </p:attrNameLst>
                                      </p:cBhvr>
                                      <p:to>
                                        <p:strVal val="visible"/>
                                      </p:to>
                                    </p:set>
                                  </p:childTnLst>
                                </p:cTn>
                              </p:par>
                            </p:childTnLst>
                          </p:cTn>
                        </p:par>
                      </p:childTnLst>
                    </p:cTn>
                  </p:par>
                  <p:par>
                    <p:cTn id="79" fill="hold" nodeType="clickPar">
                      <p:stCondLst>
                        <p:cond delay="indefinite"/>
                      </p:stCondLst>
                      <p:childTnLst>
                        <p:par>
                          <p:cTn id="80" fill="hold" nodeType="withGroup">
                            <p:stCondLst>
                              <p:cond delay="0"/>
                            </p:stCondLst>
                            <p:childTnLst>
                              <p:par>
                                <p:cTn id="81" presetID="23" presetClass="entr" presetSubtype="16" fill="hold" grpId="0" nodeType="clickEffect">
                                  <p:stCondLst>
                                    <p:cond delay="0"/>
                                  </p:stCondLst>
                                  <p:childTnLst>
                                    <p:set>
                                      <p:cBhvr>
                                        <p:cTn id="82" dur="1" fill="hold">
                                          <p:stCondLst>
                                            <p:cond delay="0"/>
                                          </p:stCondLst>
                                        </p:cTn>
                                        <p:tgtEl>
                                          <p:spTgt spid="824339"/>
                                        </p:tgtEl>
                                        <p:attrNameLst>
                                          <p:attrName>style.visibility</p:attrName>
                                        </p:attrNameLst>
                                      </p:cBhvr>
                                      <p:to>
                                        <p:strVal val="visible"/>
                                      </p:to>
                                    </p:set>
                                    <p:anim calcmode="lin" valueType="num">
                                      <p:cBhvr>
                                        <p:cTn id="83" dur="500" fill="hold"/>
                                        <p:tgtEl>
                                          <p:spTgt spid="824339"/>
                                        </p:tgtEl>
                                        <p:attrNameLst>
                                          <p:attrName>ppt_w</p:attrName>
                                        </p:attrNameLst>
                                      </p:cBhvr>
                                      <p:tavLst>
                                        <p:tav tm="0">
                                          <p:val>
                                            <p:fltVal val="0"/>
                                          </p:val>
                                        </p:tav>
                                        <p:tav tm="100000">
                                          <p:val>
                                            <p:strVal val="#ppt_w"/>
                                          </p:val>
                                        </p:tav>
                                      </p:tavLst>
                                    </p:anim>
                                    <p:anim calcmode="lin" valueType="num">
                                      <p:cBhvr>
                                        <p:cTn id="84" dur="500" fill="hold"/>
                                        <p:tgtEl>
                                          <p:spTgt spid="824339"/>
                                        </p:tgtEl>
                                        <p:attrNameLst>
                                          <p:attrName>ppt_h</p:attrName>
                                        </p:attrNameLst>
                                      </p:cBhvr>
                                      <p:tavLst>
                                        <p:tav tm="0">
                                          <p:val>
                                            <p:fltVal val="0"/>
                                          </p:val>
                                        </p:tav>
                                        <p:tav tm="100000">
                                          <p:val>
                                            <p:strVal val="#ppt_h"/>
                                          </p:val>
                                        </p:tav>
                                      </p:tavLst>
                                    </p:anim>
                                  </p:childTnLst>
                                </p:cTn>
                              </p:par>
                            </p:childTnLst>
                          </p:cTn>
                        </p:par>
                      </p:childTnLst>
                    </p:cTn>
                  </p:par>
                  <p:par>
                    <p:cTn id="85" fill="hold" nodeType="clickPar">
                      <p:stCondLst>
                        <p:cond delay="indefinite"/>
                      </p:stCondLst>
                      <p:childTnLst>
                        <p:par>
                          <p:cTn id="86" fill="hold" nodeType="withGroup">
                            <p:stCondLst>
                              <p:cond delay="0"/>
                            </p:stCondLst>
                            <p:childTnLst>
                              <p:par>
                                <p:cTn id="87" presetID="17" presetClass="entr" presetSubtype="10" fill="hold" grpId="0" nodeType="clickEffect">
                                  <p:stCondLst>
                                    <p:cond delay="0"/>
                                  </p:stCondLst>
                                  <p:childTnLst>
                                    <p:set>
                                      <p:cBhvr>
                                        <p:cTn id="88" dur="1" fill="hold">
                                          <p:stCondLst>
                                            <p:cond delay="0"/>
                                          </p:stCondLst>
                                        </p:cTn>
                                        <p:tgtEl>
                                          <p:spTgt spid="824340"/>
                                        </p:tgtEl>
                                        <p:attrNameLst>
                                          <p:attrName>style.visibility</p:attrName>
                                        </p:attrNameLst>
                                      </p:cBhvr>
                                      <p:to>
                                        <p:strVal val="visible"/>
                                      </p:to>
                                    </p:set>
                                    <p:anim calcmode="lin" valueType="num">
                                      <p:cBhvr>
                                        <p:cTn id="89" dur="500" fill="hold"/>
                                        <p:tgtEl>
                                          <p:spTgt spid="824340"/>
                                        </p:tgtEl>
                                        <p:attrNameLst>
                                          <p:attrName>ppt_w</p:attrName>
                                        </p:attrNameLst>
                                      </p:cBhvr>
                                      <p:tavLst>
                                        <p:tav tm="0">
                                          <p:val>
                                            <p:fltVal val="0"/>
                                          </p:val>
                                        </p:tav>
                                        <p:tav tm="100000">
                                          <p:val>
                                            <p:strVal val="#ppt_w"/>
                                          </p:val>
                                        </p:tav>
                                      </p:tavLst>
                                    </p:anim>
                                    <p:anim calcmode="lin" valueType="num">
                                      <p:cBhvr>
                                        <p:cTn id="90" dur="500" fill="hold"/>
                                        <p:tgtEl>
                                          <p:spTgt spid="824340"/>
                                        </p:tgtEl>
                                        <p:attrNameLst>
                                          <p:attrName>ppt_h</p:attrName>
                                        </p:attrNameLst>
                                      </p:cBhvr>
                                      <p:tavLst>
                                        <p:tav tm="0">
                                          <p:val>
                                            <p:strVal val="#ppt_h"/>
                                          </p:val>
                                        </p:tav>
                                        <p:tav tm="100000">
                                          <p:val>
                                            <p:strVal val="#ppt_h"/>
                                          </p:val>
                                        </p:tav>
                                      </p:tavLst>
                                    </p:anim>
                                  </p:childTnLst>
                                </p:cTn>
                              </p:par>
                            </p:childTnLst>
                          </p:cTn>
                        </p:par>
                      </p:childTnLst>
                    </p:cTn>
                  </p:par>
                  <p:par>
                    <p:cTn id="91" fill="hold" nodeType="clickPar">
                      <p:stCondLst>
                        <p:cond delay="indefinite"/>
                      </p:stCondLst>
                      <p:childTnLst>
                        <p:par>
                          <p:cTn id="92" fill="hold" nodeType="withGroup">
                            <p:stCondLst>
                              <p:cond delay="0"/>
                            </p:stCondLst>
                            <p:childTnLst>
                              <p:par>
                                <p:cTn id="93" presetID="1" presetClass="entr" presetSubtype="0" fill="hold" grpId="0" nodeType="clickEffect">
                                  <p:stCondLst>
                                    <p:cond delay="0"/>
                                  </p:stCondLst>
                                  <p:childTnLst>
                                    <p:set>
                                      <p:cBhvr>
                                        <p:cTn id="94" dur="1" fill="hold">
                                          <p:stCondLst>
                                            <p:cond delay="499"/>
                                          </p:stCondLst>
                                        </p:cTn>
                                        <p:tgtEl>
                                          <p:spTgt spid="824341"/>
                                        </p:tgtEl>
                                        <p:attrNameLst>
                                          <p:attrName>style.visibility</p:attrName>
                                        </p:attrNameLst>
                                      </p:cBhvr>
                                      <p:to>
                                        <p:strVal val="visible"/>
                                      </p:to>
                                    </p:set>
                                  </p:childTnLst>
                                </p:cTn>
                              </p:par>
                            </p:childTnLst>
                          </p:cTn>
                        </p:par>
                      </p:childTnLst>
                    </p:cTn>
                  </p:par>
                  <p:par>
                    <p:cTn id="95" fill="hold" nodeType="clickPar">
                      <p:stCondLst>
                        <p:cond delay="indefinite"/>
                      </p:stCondLst>
                      <p:childTnLst>
                        <p:par>
                          <p:cTn id="96" fill="hold" nodeType="withGroup">
                            <p:stCondLst>
                              <p:cond delay="0"/>
                            </p:stCondLst>
                            <p:childTnLst>
                              <p:par>
                                <p:cTn id="97" presetID="1" presetClass="entr" presetSubtype="0" fill="hold" grpId="0" nodeType="clickEffect">
                                  <p:stCondLst>
                                    <p:cond delay="0"/>
                                  </p:stCondLst>
                                  <p:childTnLst>
                                    <p:set>
                                      <p:cBhvr>
                                        <p:cTn id="98" dur="1" fill="hold">
                                          <p:stCondLst>
                                            <p:cond delay="499"/>
                                          </p:stCondLst>
                                        </p:cTn>
                                        <p:tgtEl>
                                          <p:spTgt spid="8243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4323" grpId="0" animBg="1" autoUpdateAnimBg="0"/>
      <p:bldP spid="824324" grpId="0" animBg="1" autoUpdateAnimBg="0"/>
      <p:bldP spid="824325" grpId="0" animBg="1" autoUpdateAnimBg="0"/>
      <p:bldP spid="824326" grpId="0" autoUpdateAnimBg="0"/>
      <p:bldP spid="824327" grpId="0" autoUpdateAnimBg="0"/>
      <p:bldP spid="824328" grpId="0" autoUpdateAnimBg="0"/>
      <p:bldP spid="824329" grpId="0" autoUpdateAnimBg="0"/>
      <p:bldP spid="824330" grpId="0" autoUpdateAnimBg="0"/>
      <p:bldP spid="824331" grpId="0" animBg="1"/>
      <p:bldP spid="824332" grpId="0" animBg="1"/>
      <p:bldP spid="824333" grpId="0" animBg="1"/>
      <p:bldP spid="824334" grpId="0" animBg="1"/>
      <p:bldP spid="824335" grpId="0" animBg="1"/>
      <p:bldP spid="824336" grpId="0" animBg="1"/>
      <p:bldP spid="824337" grpId="0" animBg="1"/>
      <p:bldP spid="824338" grpId="0" animBg="1"/>
      <p:bldP spid="824339" grpId="0" animBg="1" autoUpdateAnimBg="0"/>
      <p:bldP spid="824340" grpId="0" autoUpdateAnimBg="0"/>
      <p:bldP spid="824341" grpId="0" animBg="1"/>
      <p:bldP spid="82434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6371" name="Rectangle 3"/>
          <p:cNvSpPr>
            <a:spLocks noChangeArrowheads="1"/>
          </p:cNvSpPr>
          <p:nvPr/>
        </p:nvSpPr>
        <p:spPr bwMode="auto">
          <a:xfrm>
            <a:off x="838200" y="114300"/>
            <a:ext cx="2743200" cy="762000"/>
          </a:xfrm>
          <a:prstGeom prst="rect">
            <a:avLst/>
          </a:prstGeom>
          <a:noFill/>
          <a:ln w="9525">
            <a:solidFill>
              <a:schemeClr val="tx1"/>
            </a:solidFill>
            <a:miter lim="800000"/>
            <a:headEnd/>
            <a:tailEnd/>
          </a:ln>
        </p:spPr>
        <p:txBody>
          <a:bodyPr wrap="none" anchor="ctr"/>
          <a:lstStyle/>
          <a:p>
            <a:pPr algn="ctr"/>
            <a:r>
              <a:rPr lang="en-US" altLang="id-ID" sz="3200" b="1">
                <a:solidFill>
                  <a:srgbClr val="0000FF"/>
                </a:solidFill>
                <a:latin typeface="Tahoma" pitchFamily="34" charset="0"/>
              </a:rPr>
              <a:t>“TERBUKA”</a:t>
            </a:r>
          </a:p>
        </p:txBody>
      </p:sp>
      <p:sp>
        <p:nvSpPr>
          <p:cNvPr id="826372" name="Text Box 4"/>
          <p:cNvSpPr txBox="1">
            <a:spLocks noChangeArrowheads="1"/>
          </p:cNvSpPr>
          <p:nvPr/>
        </p:nvSpPr>
        <p:spPr bwMode="auto">
          <a:xfrm>
            <a:off x="2228850" y="952500"/>
            <a:ext cx="2438400" cy="457200"/>
          </a:xfrm>
          <a:prstGeom prst="rect">
            <a:avLst/>
          </a:prstGeom>
          <a:noFill/>
          <a:ln w="9525">
            <a:noFill/>
            <a:miter lim="800000"/>
            <a:headEnd/>
            <a:tailEnd/>
          </a:ln>
        </p:spPr>
        <p:txBody>
          <a:bodyPr>
            <a:spAutoFit/>
          </a:bodyPr>
          <a:lstStyle/>
          <a:p>
            <a:pPr>
              <a:spcBef>
                <a:spcPct val="50000"/>
              </a:spcBef>
            </a:pPr>
            <a:r>
              <a:rPr lang="en-US" altLang="id-ID" b="1">
                <a:latin typeface="Tahoma" pitchFamily="34" charset="0"/>
              </a:rPr>
              <a:t>TENTU BATAS</a:t>
            </a:r>
            <a:endParaRPr lang="en-US" altLang="id-ID" b="1"/>
          </a:p>
        </p:txBody>
      </p:sp>
      <p:sp>
        <p:nvSpPr>
          <p:cNvPr id="826373" name="Text Box 5"/>
          <p:cNvSpPr txBox="1">
            <a:spLocks noChangeArrowheads="1"/>
          </p:cNvSpPr>
          <p:nvPr/>
        </p:nvSpPr>
        <p:spPr bwMode="auto">
          <a:xfrm>
            <a:off x="2209800" y="1543050"/>
            <a:ext cx="2362200" cy="457200"/>
          </a:xfrm>
          <a:prstGeom prst="rect">
            <a:avLst/>
          </a:prstGeom>
          <a:noFill/>
          <a:ln w="9525">
            <a:noFill/>
            <a:miter lim="800000"/>
            <a:headEnd/>
            <a:tailEnd/>
          </a:ln>
        </p:spPr>
        <p:txBody>
          <a:bodyPr>
            <a:spAutoFit/>
          </a:bodyPr>
          <a:lstStyle/>
          <a:p>
            <a:pPr>
              <a:spcBef>
                <a:spcPct val="50000"/>
              </a:spcBef>
            </a:pPr>
            <a:r>
              <a:rPr lang="en-US" altLang="id-ID" b="1">
                <a:latin typeface="Tahoma" pitchFamily="34" charset="0"/>
              </a:rPr>
              <a:t>TENTU LUAS</a:t>
            </a:r>
            <a:endParaRPr lang="en-US" altLang="id-ID" b="1"/>
          </a:p>
        </p:txBody>
      </p:sp>
      <p:sp>
        <p:nvSpPr>
          <p:cNvPr id="826374" name="Text Box 6"/>
          <p:cNvSpPr txBox="1">
            <a:spLocks noChangeArrowheads="1"/>
          </p:cNvSpPr>
          <p:nvPr/>
        </p:nvSpPr>
        <p:spPr bwMode="auto">
          <a:xfrm>
            <a:off x="2228850" y="2457450"/>
            <a:ext cx="2514600" cy="457200"/>
          </a:xfrm>
          <a:prstGeom prst="rect">
            <a:avLst/>
          </a:prstGeom>
          <a:noFill/>
          <a:ln w="9525">
            <a:noFill/>
            <a:miter lim="800000"/>
            <a:headEnd/>
            <a:tailEnd/>
          </a:ln>
        </p:spPr>
        <p:txBody>
          <a:bodyPr>
            <a:spAutoFit/>
          </a:bodyPr>
          <a:lstStyle/>
          <a:p>
            <a:pPr>
              <a:spcBef>
                <a:spcPct val="50000"/>
              </a:spcBef>
            </a:pPr>
            <a:r>
              <a:rPr lang="en-US" altLang="id-ID" b="1">
                <a:latin typeface="Tahoma" pitchFamily="34" charset="0"/>
              </a:rPr>
              <a:t>JALAN</a:t>
            </a:r>
          </a:p>
        </p:txBody>
      </p:sp>
      <p:sp>
        <p:nvSpPr>
          <p:cNvPr id="826375" name="Text Box 7"/>
          <p:cNvSpPr txBox="1">
            <a:spLocks noChangeArrowheads="1"/>
          </p:cNvSpPr>
          <p:nvPr/>
        </p:nvSpPr>
        <p:spPr bwMode="auto">
          <a:xfrm>
            <a:off x="4876800" y="685800"/>
            <a:ext cx="2438400" cy="825500"/>
          </a:xfrm>
          <a:prstGeom prst="rect">
            <a:avLst/>
          </a:prstGeom>
          <a:noFill/>
          <a:ln w="9525">
            <a:noFill/>
            <a:miter lim="800000"/>
            <a:headEnd/>
            <a:tailEnd/>
          </a:ln>
        </p:spPr>
        <p:txBody>
          <a:bodyPr>
            <a:spAutoFit/>
          </a:bodyPr>
          <a:lstStyle/>
          <a:p>
            <a:r>
              <a:rPr lang="en-US" altLang="id-ID" sz="1600" b="1" i="1">
                <a:latin typeface="Tahoma" pitchFamily="34" charset="0"/>
              </a:rPr>
              <a:t>GUNUNG</a:t>
            </a:r>
          </a:p>
          <a:p>
            <a:r>
              <a:rPr lang="en-US" altLang="id-ID" sz="1600" b="1" i="1">
                <a:latin typeface="Tahoma" pitchFamily="34" charset="0"/>
              </a:rPr>
              <a:t>JEMBATAN</a:t>
            </a:r>
          </a:p>
          <a:p>
            <a:r>
              <a:rPr lang="en-US" altLang="id-ID" sz="1600" b="1" i="1">
                <a:latin typeface="Tahoma" pitchFamily="34" charset="0"/>
              </a:rPr>
              <a:t>SUNGAI</a:t>
            </a:r>
            <a:endParaRPr lang="en-US" altLang="id-ID" sz="1600" b="1">
              <a:latin typeface="Tahoma" pitchFamily="34" charset="0"/>
            </a:endParaRPr>
          </a:p>
        </p:txBody>
      </p:sp>
      <p:sp>
        <p:nvSpPr>
          <p:cNvPr id="826376" name="Text Box 8"/>
          <p:cNvSpPr txBox="1">
            <a:spLocks noChangeArrowheads="1"/>
          </p:cNvSpPr>
          <p:nvPr/>
        </p:nvSpPr>
        <p:spPr bwMode="auto">
          <a:xfrm>
            <a:off x="4876800" y="1524000"/>
            <a:ext cx="2419350" cy="825500"/>
          </a:xfrm>
          <a:prstGeom prst="rect">
            <a:avLst/>
          </a:prstGeom>
          <a:noFill/>
          <a:ln w="9525">
            <a:noFill/>
            <a:miter lim="800000"/>
            <a:headEnd/>
            <a:tailEnd/>
          </a:ln>
        </p:spPr>
        <p:txBody>
          <a:bodyPr>
            <a:spAutoFit/>
          </a:bodyPr>
          <a:lstStyle/>
          <a:p>
            <a:r>
              <a:rPr lang="en-US" altLang="id-ID" sz="1600" b="1" i="1">
                <a:latin typeface="Tahoma" pitchFamily="34" charset="0"/>
              </a:rPr>
              <a:t>GUNUNG</a:t>
            </a:r>
          </a:p>
          <a:p>
            <a:r>
              <a:rPr lang="en-US" altLang="id-ID" sz="1600" b="1" i="1">
                <a:latin typeface="Tahoma" pitchFamily="34" charset="0"/>
              </a:rPr>
              <a:t>JEMBATAN</a:t>
            </a:r>
          </a:p>
          <a:p>
            <a:r>
              <a:rPr lang="en-US" altLang="id-ID" sz="1600" b="1" i="1">
                <a:latin typeface="Tahoma" pitchFamily="34" charset="0"/>
              </a:rPr>
              <a:t>SUNGAI</a:t>
            </a:r>
            <a:endParaRPr lang="en-US" altLang="id-ID" sz="1600" b="1"/>
          </a:p>
        </p:txBody>
      </p:sp>
      <p:sp>
        <p:nvSpPr>
          <p:cNvPr id="826377" name="Text Box 9"/>
          <p:cNvSpPr txBox="1">
            <a:spLocks noChangeArrowheads="1"/>
          </p:cNvSpPr>
          <p:nvPr/>
        </p:nvSpPr>
        <p:spPr bwMode="auto">
          <a:xfrm>
            <a:off x="4857750" y="2438400"/>
            <a:ext cx="2438400" cy="825500"/>
          </a:xfrm>
          <a:prstGeom prst="rect">
            <a:avLst/>
          </a:prstGeom>
          <a:noFill/>
          <a:ln w="9525">
            <a:noFill/>
            <a:miter lim="800000"/>
            <a:headEnd/>
            <a:tailEnd/>
          </a:ln>
        </p:spPr>
        <p:txBody>
          <a:bodyPr>
            <a:spAutoFit/>
          </a:bodyPr>
          <a:lstStyle/>
          <a:p>
            <a:r>
              <a:rPr lang="en-US" altLang="id-ID" sz="1600" b="1" i="1">
                <a:latin typeface="Tahoma" pitchFamily="34" charset="0"/>
              </a:rPr>
              <a:t>GUNUNG</a:t>
            </a:r>
          </a:p>
          <a:p>
            <a:r>
              <a:rPr lang="en-US" altLang="id-ID" sz="1600" b="1" i="1">
                <a:latin typeface="Tahoma" pitchFamily="34" charset="0"/>
              </a:rPr>
              <a:t>JEMBATAN</a:t>
            </a:r>
          </a:p>
          <a:p>
            <a:r>
              <a:rPr lang="en-US" altLang="id-ID" sz="1600" b="1" i="1">
                <a:latin typeface="Tahoma" pitchFamily="34" charset="0"/>
              </a:rPr>
              <a:t>SUNGAI</a:t>
            </a:r>
          </a:p>
        </p:txBody>
      </p:sp>
      <p:sp>
        <p:nvSpPr>
          <p:cNvPr id="826378" name="Line 10"/>
          <p:cNvSpPr>
            <a:spLocks noChangeShapeType="1"/>
          </p:cNvSpPr>
          <p:nvPr/>
        </p:nvSpPr>
        <p:spPr bwMode="auto">
          <a:xfrm>
            <a:off x="1371600" y="914400"/>
            <a:ext cx="0" cy="2286000"/>
          </a:xfrm>
          <a:prstGeom prst="line">
            <a:avLst/>
          </a:prstGeom>
          <a:noFill/>
          <a:ln w="57150">
            <a:solidFill>
              <a:schemeClr val="tx1"/>
            </a:solidFill>
            <a:round/>
            <a:headEnd/>
            <a:tailEnd/>
          </a:ln>
        </p:spPr>
        <p:txBody>
          <a:bodyPr wrap="none" anchor="ctr"/>
          <a:lstStyle/>
          <a:p>
            <a:endParaRPr lang="en-US"/>
          </a:p>
        </p:txBody>
      </p:sp>
      <p:sp>
        <p:nvSpPr>
          <p:cNvPr id="826379" name="Line 11"/>
          <p:cNvSpPr>
            <a:spLocks noChangeShapeType="1"/>
          </p:cNvSpPr>
          <p:nvPr/>
        </p:nvSpPr>
        <p:spPr bwMode="auto">
          <a:xfrm>
            <a:off x="1371600" y="3200400"/>
            <a:ext cx="7315200" cy="0"/>
          </a:xfrm>
          <a:prstGeom prst="line">
            <a:avLst/>
          </a:prstGeom>
          <a:noFill/>
          <a:ln w="57150">
            <a:solidFill>
              <a:schemeClr val="tx1"/>
            </a:solidFill>
            <a:round/>
            <a:headEnd/>
            <a:tailEnd/>
          </a:ln>
        </p:spPr>
        <p:txBody>
          <a:bodyPr wrap="none" anchor="ctr"/>
          <a:lstStyle/>
          <a:p>
            <a:endParaRPr lang="en-US"/>
          </a:p>
        </p:txBody>
      </p:sp>
      <p:sp>
        <p:nvSpPr>
          <p:cNvPr id="826380" name="Rectangle 12"/>
          <p:cNvSpPr>
            <a:spLocks noChangeArrowheads="1"/>
          </p:cNvSpPr>
          <p:nvPr/>
        </p:nvSpPr>
        <p:spPr bwMode="auto">
          <a:xfrm>
            <a:off x="685800" y="3352800"/>
            <a:ext cx="2743200" cy="762000"/>
          </a:xfrm>
          <a:prstGeom prst="rect">
            <a:avLst/>
          </a:prstGeom>
          <a:noFill/>
          <a:ln w="9525">
            <a:solidFill>
              <a:schemeClr val="tx1"/>
            </a:solidFill>
            <a:miter lim="800000"/>
            <a:headEnd/>
            <a:tailEnd/>
          </a:ln>
        </p:spPr>
        <p:txBody>
          <a:bodyPr wrap="none" anchor="ctr"/>
          <a:lstStyle/>
          <a:p>
            <a:pPr algn="ctr"/>
            <a:r>
              <a:rPr lang="en-US" altLang="id-ID" sz="3200" b="1">
                <a:latin typeface="Tahoma" pitchFamily="34" charset="0"/>
              </a:rPr>
              <a:t>“KEJADIAN”</a:t>
            </a:r>
          </a:p>
        </p:txBody>
      </p:sp>
      <p:sp>
        <p:nvSpPr>
          <p:cNvPr id="826381" name="Text Box 13"/>
          <p:cNvSpPr txBox="1">
            <a:spLocks noChangeArrowheads="1"/>
          </p:cNvSpPr>
          <p:nvPr/>
        </p:nvSpPr>
        <p:spPr bwMode="auto">
          <a:xfrm>
            <a:off x="3657600" y="3276600"/>
            <a:ext cx="5105400" cy="1314450"/>
          </a:xfrm>
          <a:prstGeom prst="rect">
            <a:avLst/>
          </a:prstGeom>
          <a:noFill/>
          <a:ln w="9525">
            <a:noFill/>
            <a:miter lim="800000"/>
            <a:headEnd/>
            <a:tailEnd/>
          </a:ln>
        </p:spPr>
        <p:txBody>
          <a:bodyPr>
            <a:spAutoFit/>
          </a:bodyPr>
          <a:lstStyle/>
          <a:p>
            <a:r>
              <a:rPr lang="en-US" altLang="id-ID" sz="1600" b="1">
                <a:latin typeface="Tahoma" pitchFamily="34" charset="0"/>
              </a:rPr>
              <a:t>1. BIASANYA DATANG SETELAH KEJ.</a:t>
            </a:r>
          </a:p>
          <a:p>
            <a:r>
              <a:rPr lang="en-US" altLang="id-ID" sz="1600" b="1">
                <a:latin typeface="Tahoma" pitchFamily="34" charset="0"/>
              </a:rPr>
              <a:t>2. YG SEPELE (KECIL) DPT PERHATIAN</a:t>
            </a:r>
          </a:p>
          <a:p>
            <a:r>
              <a:rPr lang="en-US" altLang="id-ID" sz="1600" b="1">
                <a:latin typeface="Tahoma" pitchFamily="34" charset="0"/>
              </a:rPr>
              <a:t>3. PERHATIKAN GERAK GERIK ORANG-ORANG </a:t>
            </a:r>
          </a:p>
          <a:p>
            <a:r>
              <a:rPr lang="en-US" altLang="id-ID" sz="1600" b="1">
                <a:latin typeface="Tahoma" pitchFamily="34" charset="0"/>
              </a:rPr>
              <a:t>4. SIKAP ORG YG TERLALU INGIN TAHU</a:t>
            </a:r>
          </a:p>
          <a:p>
            <a:r>
              <a:rPr lang="en-US" altLang="id-ID" sz="1600" b="1">
                <a:latin typeface="Tahoma" pitchFamily="34" charset="0"/>
              </a:rPr>
              <a:t>5. ORG-ORG YG PURA-PURA TDK TAHU</a:t>
            </a:r>
            <a:r>
              <a:rPr lang="en-US" altLang="id-ID" sz="1600" b="1">
                <a:solidFill>
                  <a:srgbClr val="0000FF"/>
                </a:solidFill>
                <a:latin typeface="Tahoma" pitchFamily="34" charset="0"/>
              </a:rPr>
              <a:t> </a:t>
            </a:r>
          </a:p>
        </p:txBody>
      </p:sp>
      <p:sp>
        <p:nvSpPr>
          <p:cNvPr id="826382" name="Text Box 14"/>
          <p:cNvSpPr txBox="1">
            <a:spLocks noChangeArrowheads="1"/>
          </p:cNvSpPr>
          <p:nvPr/>
        </p:nvSpPr>
        <p:spPr bwMode="auto">
          <a:xfrm>
            <a:off x="1219200" y="4876800"/>
            <a:ext cx="3657600" cy="366713"/>
          </a:xfrm>
          <a:prstGeom prst="rect">
            <a:avLst/>
          </a:prstGeom>
          <a:noFill/>
          <a:ln w="9525">
            <a:noFill/>
            <a:miter lim="800000"/>
            <a:headEnd/>
            <a:tailEnd/>
          </a:ln>
        </p:spPr>
        <p:txBody>
          <a:bodyPr>
            <a:spAutoFit/>
          </a:bodyPr>
          <a:lstStyle/>
          <a:p>
            <a:pPr>
              <a:spcBef>
                <a:spcPct val="50000"/>
              </a:spcBef>
            </a:pPr>
            <a:r>
              <a:rPr lang="en-US" altLang="id-ID" sz="1800" b="1">
                <a:latin typeface="Tahoma" pitchFamily="34" charset="0"/>
              </a:rPr>
              <a:t>6. BILA SDG BERLANGSUNG</a:t>
            </a:r>
          </a:p>
        </p:txBody>
      </p:sp>
      <p:sp>
        <p:nvSpPr>
          <p:cNvPr id="826383" name="Line 15"/>
          <p:cNvSpPr>
            <a:spLocks noChangeShapeType="1"/>
          </p:cNvSpPr>
          <p:nvPr/>
        </p:nvSpPr>
        <p:spPr bwMode="auto">
          <a:xfrm>
            <a:off x="4648200" y="5029200"/>
            <a:ext cx="685800" cy="0"/>
          </a:xfrm>
          <a:prstGeom prst="line">
            <a:avLst/>
          </a:prstGeom>
          <a:noFill/>
          <a:ln w="57150">
            <a:solidFill>
              <a:srgbClr val="CC0000"/>
            </a:solidFill>
            <a:round/>
            <a:headEnd/>
            <a:tailEnd type="triangle" w="med" len="med"/>
          </a:ln>
        </p:spPr>
        <p:txBody>
          <a:bodyPr wrap="none" anchor="ctr"/>
          <a:lstStyle/>
          <a:p>
            <a:endParaRPr lang="en-US"/>
          </a:p>
        </p:txBody>
      </p:sp>
      <p:sp>
        <p:nvSpPr>
          <p:cNvPr id="826384" name="Text Box 16"/>
          <p:cNvSpPr txBox="1">
            <a:spLocks noChangeArrowheads="1"/>
          </p:cNvSpPr>
          <p:nvPr/>
        </p:nvSpPr>
        <p:spPr bwMode="auto">
          <a:xfrm>
            <a:off x="5524500" y="4857750"/>
            <a:ext cx="3619500" cy="581025"/>
          </a:xfrm>
          <a:prstGeom prst="rect">
            <a:avLst/>
          </a:prstGeom>
          <a:noFill/>
          <a:ln w="9525">
            <a:noFill/>
            <a:miter lim="800000"/>
            <a:headEnd/>
            <a:tailEnd/>
          </a:ln>
        </p:spPr>
        <p:txBody>
          <a:bodyPr>
            <a:spAutoFit/>
          </a:bodyPr>
          <a:lstStyle/>
          <a:p>
            <a:pPr>
              <a:spcBef>
                <a:spcPct val="50000"/>
              </a:spcBef>
            </a:pPr>
            <a:r>
              <a:rPr lang="en-US" altLang="id-ID" sz="1600" b="1">
                <a:latin typeface="Tahoma" pitchFamily="34" charset="0"/>
              </a:rPr>
              <a:t>WAKTU, TEMPAT, ORG, BENDA, PERBUATAN</a:t>
            </a:r>
          </a:p>
        </p:txBody>
      </p:sp>
      <p:sp>
        <p:nvSpPr>
          <p:cNvPr id="826385" name="Text Box 17"/>
          <p:cNvSpPr txBox="1">
            <a:spLocks noChangeArrowheads="1"/>
          </p:cNvSpPr>
          <p:nvPr/>
        </p:nvSpPr>
        <p:spPr bwMode="auto">
          <a:xfrm>
            <a:off x="1219200" y="5707063"/>
            <a:ext cx="2971800" cy="366712"/>
          </a:xfrm>
          <a:prstGeom prst="rect">
            <a:avLst/>
          </a:prstGeom>
          <a:noFill/>
          <a:ln w="9525">
            <a:noFill/>
            <a:miter lim="800000"/>
            <a:headEnd/>
            <a:tailEnd/>
          </a:ln>
        </p:spPr>
        <p:txBody>
          <a:bodyPr>
            <a:spAutoFit/>
          </a:bodyPr>
          <a:lstStyle/>
          <a:p>
            <a:pPr>
              <a:spcBef>
                <a:spcPct val="50000"/>
              </a:spcBef>
            </a:pPr>
            <a:r>
              <a:rPr lang="en-US" altLang="id-ID" sz="1800" b="1" i="1">
                <a:latin typeface="Arial" pitchFamily="34" charset="0"/>
              </a:rPr>
              <a:t>7. KEBAKARAN</a:t>
            </a:r>
            <a:r>
              <a:rPr lang="en-US" altLang="id-ID" sz="1800" b="1"/>
              <a:t> </a:t>
            </a:r>
          </a:p>
        </p:txBody>
      </p:sp>
      <p:sp>
        <p:nvSpPr>
          <p:cNvPr id="826386" name="Line 18"/>
          <p:cNvSpPr>
            <a:spLocks noChangeShapeType="1"/>
          </p:cNvSpPr>
          <p:nvPr/>
        </p:nvSpPr>
        <p:spPr bwMode="auto">
          <a:xfrm>
            <a:off x="3505200" y="5867400"/>
            <a:ext cx="838200" cy="0"/>
          </a:xfrm>
          <a:prstGeom prst="line">
            <a:avLst/>
          </a:prstGeom>
          <a:noFill/>
          <a:ln w="38100">
            <a:solidFill>
              <a:srgbClr val="FF00FF"/>
            </a:solidFill>
            <a:round/>
            <a:headEnd/>
            <a:tailEnd type="triangle" w="med" len="med"/>
          </a:ln>
        </p:spPr>
        <p:txBody>
          <a:bodyPr wrap="none" anchor="ctr"/>
          <a:lstStyle/>
          <a:p>
            <a:endParaRPr lang="en-US"/>
          </a:p>
        </p:txBody>
      </p:sp>
      <p:sp>
        <p:nvSpPr>
          <p:cNvPr id="826387" name="Text Box 19"/>
          <p:cNvSpPr txBox="1">
            <a:spLocks noChangeArrowheads="1"/>
          </p:cNvSpPr>
          <p:nvPr/>
        </p:nvSpPr>
        <p:spPr bwMode="auto">
          <a:xfrm>
            <a:off x="4343400" y="5695950"/>
            <a:ext cx="4343400" cy="785813"/>
          </a:xfrm>
          <a:prstGeom prst="rect">
            <a:avLst/>
          </a:prstGeom>
          <a:noFill/>
          <a:ln w="9525">
            <a:noFill/>
            <a:miter lim="800000"/>
            <a:headEnd/>
            <a:tailEnd/>
          </a:ln>
        </p:spPr>
        <p:txBody>
          <a:bodyPr>
            <a:spAutoFit/>
          </a:bodyPr>
          <a:lstStyle/>
          <a:p>
            <a:r>
              <a:rPr lang="en-US" altLang="id-ID" sz="1600" b="1">
                <a:latin typeface="Tahoma" pitchFamily="34" charset="0"/>
              </a:rPr>
              <a:t>BGMN NYALA API, DR MANA ASAL API,</a:t>
            </a:r>
          </a:p>
          <a:p>
            <a:r>
              <a:rPr lang="en-US" altLang="id-ID" sz="1600" b="1">
                <a:latin typeface="Tahoma" pitchFamily="34" charset="0"/>
              </a:rPr>
              <a:t>BAU TERTENTU, LENGKINGAN SUARA</a:t>
            </a:r>
            <a:endParaRPr lang="en-US" altLang="id-ID" sz="900" b="1">
              <a:latin typeface="Tahoma" pitchFamily="34" charset="0"/>
            </a:endParaRPr>
          </a:p>
          <a:p>
            <a:pPr>
              <a:spcBef>
                <a:spcPct val="50000"/>
              </a:spcBef>
            </a:pPr>
            <a:endParaRPr lang="en-US" altLang="id-ID" sz="900" b="1"/>
          </a:p>
        </p:txBody>
      </p:sp>
      <p:sp>
        <p:nvSpPr>
          <p:cNvPr id="826388" name="Line 20"/>
          <p:cNvSpPr>
            <a:spLocks noChangeShapeType="1"/>
          </p:cNvSpPr>
          <p:nvPr/>
        </p:nvSpPr>
        <p:spPr bwMode="auto">
          <a:xfrm>
            <a:off x="914400" y="4114800"/>
            <a:ext cx="0" cy="2286000"/>
          </a:xfrm>
          <a:prstGeom prst="line">
            <a:avLst/>
          </a:prstGeom>
          <a:noFill/>
          <a:ln w="57150">
            <a:solidFill>
              <a:schemeClr val="tx1"/>
            </a:solidFill>
            <a:round/>
            <a:headEnd/>
            <a:tailEnd/>
          </a:ln>
        </p:spPr>
        <p:txBody>
          <a:bodyPr wrap="none" anchor="ctr"/>
          <a:lstStyle/>
          <a:p>
            <a:endParaRPr lang="en-US"/>
          </a:p>
        </p:txBody>
      </p:sp>
      <p:sp>
        <p:nvSpPr>
          <p:cNvPr id="826389" name="Line 21"/>
          <p:cNvSpPr>
            <a:spLocks noChangeShapeType="1"/>
          </p:cNvSpPr>
          <p:nvPr/>
        </p:nvSpPr>
        <p:spPr bwMode="auto">
          <a:xfrm>
            <a:off x="914400" y="6400800"/>
            <a:ext cx="7848600" cy="0"/>
          </a:xfrm>
          <a:prstGeom prst="line">
            <a:avLst/>
          </a:prstGeom>
          <a:noFill/>
          <a:ln w="57150">
            <a:solidFill>
              <a:schemeClr val="tx1"/>
            </a:solidFill>
            <a:round/>
            <a:headEnd/>
            <a:tailEnd/>
          </a:ln>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26371"/>
                                        </p:tgtEl>
                                        <p:attrNameLst>
                                          <p:attrName>style.visibility</p:attrName>
                                        </p:attrNameLst>
                                      </p:cBhvr>
                                      <p:to>
                                        <p:strVal val="visible"/>
                                      </p:to>
                                    </p:set>
                                    <p:anim calcmode="lin" valueType="num">
                                      <p:cBhvr additive="base">
                                        <p:cTn id="7" dur="500" fill="hold"/>
                                        <p:tgtEl>
                                          <p:spTgt spid="826371"/>
                                        </p:tgtEl>
                                        <p:attrNameLst>
                                          <p:attrName>ppt_x</p:attrName>
                                        </p:attrNameLst>
                                      </p:cBhvr>
                                      <p:tavLst>
                                        <p:tav tm="0">
                                          <p:val>
                                            <p:strVal val="#ppt_x"/>
                                          </p:val>
                                        </p:tav>
                                        <p:tav tm="100000">
                                          <p:val>
                                            <p:strVal val="#ppt_x"/>
                                          </p:val>
                                        </p:tav>
                                      </p:tavLst>
                                    </p:anim>
                                    <p:anim calcmode="lin" valueType="num">
                                      <p:cBhvr additive="base">
                                        <p:cTn id="8" dur="500" fill="hold"/>
                                        <p:tgtEl>
                                          <p:spTgt spid="82637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826378"/>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826379"/>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26372"/>
                                        </p:tgtEl>
                                        <p:attrNameLst>
                                          <p:attrName>style.visibility</p:attrName>
                                        </p:attrNameLst>
                                      </p:cBhvr>
                                      <p:to>
                                        <p:strVal val="visible"/>
                                      </p:to>
                                    </p:set>
                                    <p:anim calcmode="lin" valueType="num">
                                      <p:cBhvr additive="base">
                                        <p:cTn id="21" dur="500" fill="hold"/>
                                        <p:tgtEl>
                                          <p:spTgt spid="826372"/>
                                        </p:tgtEl>
                                        <p:attrNameLst>
                                          <p:attrName>ppt_x</p:attrName>
                                        </p:attrNameLst>
                                      </p:cBhvr>
                                      <p:tavLst>
                                        <p:tav tm="0">
                                          <p:val>
                                            <p:strVal val="#ppt_x"/>
                                          </p:val>
                                        </p:tav>
                                        <p:tav tm="100000">
                                          <p:val>
                                            <p:strVal val="#ppt_x"/>
                                          </p:val>
                                        </p:tav>
                                      </p:tavLst>
                                    </p:anim>
                                    <p:anim calcmode="lin" valueType="num">
                                      <p:cBhvr additive="base">
                                        <p:cTn id="22" dur="500" fill="hold"/>
                                        <p:tgtEl>
                                          <p:spTgt spid="826372"/>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826375"/>
                                        </p:tgtEl>
                                        <p:attrNameLst>
                                          <p:attrName>style.visibility</p:attrName>
                                        </p:attrNameLst>
                                      </p:cBhvr>
                                      <p:to>
                                        <p:strVal val="visible"/>
                                      </p:to>
                                    </p:set>
                                    <p:animEffect transition="in" filter="slide(fromBottom)">
                                      <p:cBhvr>
                                        <p:cTn id="27" dur="500"/>
                                        <p:tgtEl>
                                          <p:spTgt spid="82637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826373"/>
                                        </p:tgtEl>
                                        <p:attrNameLst>
                                          <p:attrName>style.visibility</p:attrName>
                                        </p:attrNameLst>
                                      </p:cBhvr>
                                      <p:to>
                                        <p:strVal val="visible"/>
                                      </p:to>
                                    </p:set>
                                    <p:anim calcmode="lin" valueType="num">
                                      <p:cBhvr additive="base">
                                        <p:cTn id="32" dur="500" fill="hold"/>
                                        <p:tgtEl>
                                          <p:spTgt spid="826373"/>
                                        </p:tgtEl>
                                        <p:attrNameLst>
                                          <p:attrName>ppt_x</p:attrName>
                                        </p:attrNameLst>
                                      </p:cBhvr>
                                      <p:tavLst>
                                        <p:tav tm="0">
                                          <p:val>
                                            <p:strVal val="#ppt_x"/>
                                          </p:val>
                                        </p:tav>
                                        <p:tav tm="100000">
                                          <p:val>
                                            <p:strVal val="#ppt_x"/>
                                          </p:val>
                                        </p:tav>
                                      </p:tavLst>
                                    </p:anim>
                                    <p:anim calcmode="lin" valueType="num">
                                      <p:cBhvr additive="base">
                                        <p:cTn id="33" dur="500" fill="hold"/>
                                        <p:tgtEl>
                                          <p:spTgt spid="826373"/>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17" presetClass="entr" presetSubtype="10" fill="hold" grpId="0" nodeType="clickEffect">
                                  <p:stCondLst>
                                    <p:cond delay="0"/>
                                  </p:stCondLst>
                                  <p:childTnLst>
                                    <p:set>
                                      <p:cBhvr>
                                        <p:cTn id="37" dur="1" fill="hold">
                                          <p:stCondLst>
                                            <p:cond delay="0"/>
                                          </p:stCondLst>
                                        </p:cTn>
                                        <p:tgtEl>
                                          <p:spTgt spid="826376"/>
                                        </p:tgtEl>
                                        <p:attrNameLst>
                                          <p:attrName>style.visibility</p:attrName>
                                        </p:attrNameLst>
                                      </p:cBhvr>
                                      <p:to>
                                        <p:strVal val="visible"/>
                                      </p:to>
                                    </p:set>
                                    <p:anim calcmode="lin" valueType="num">
                                      <p:cBhvr>
                                        <p:cTn id="38" dur="500" fill="hold"/>
                                        <p:tgtEl>
                                          <p:spTgt spid="826376"/>
                                        </p:tgtEl>
                                        <p:attrNameLst>
                                          <p:attrName>ppt_w</p:attrName>
                                        </p:attrNameLst>
                                      </p:cBhvr>
                                      <p:tavLst>
                                        <p:tav tm="0">
                                          <p:val>
                                            <p:fltVal val="0"/>
                                          </p:val>
                                        </p:tav>
                                        <p:tav tm="100000">
                                          <p:val>
                                            <p:strVal val="#ppt_w"/>
                                          </p:val>
                                        </p:tav>
                                      </p:tavLst>
                                    </p:anim>
                                    <p:anim calcmode="lin" valueType="num">
                                      <p:cBhvr>
                                        <p:cTn id="39" dur="500" fill="hold"/>
                                        <p:tgtEl>
                                          <p:spTgt spid="826376"/>
                                        </p:tgtEl>
                                        <p:attrNameLst>
                                          <p:attrName>ppt_h</p:attrName>
                                        </p:attrNameLst>
                                      </p:cBhvr>
                                      <p:tavLst>
                                        <p:tav tm="0">
                                          <p:val>
                                            <p:strVal val="#ppt_h"/>
                                          </p:val>
                                        </p:tav>
                                        <p:tav tm="100000">
                                          <p:val>
                                            <p:strVal val="#ppt_h"/>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17" presetClass="entr" presetSubtype="10" fill="hold" grpId="0" nodeType="clickEffect">
                                  <p:stCondLst>
                                    <p:cond delay="0"/>
                                  </p:stCondLst>
                                  <p:childTnLst>
                                    <p:set>
                                      <p:cBhvr>
                                        <p:cTn id="43" dur="1" fill="hold">
                                          <p:stCondLst>
                                            <p:cond delay="0"/>
                                          </p:stCondLst>
                                        </p:cTn>
                                        <p:tgtEl>
                                          <p:spTgt spid="826374"/>
                                        </p:tgtEl>
                                        <p:attrNameLst>
                                          <p:attrName>style.visibility</p:attrName>
                                        </p:attrNameLst>
                                      </p:cBhvr>
                                      <p:to>
                                        <p:strVal val="visible"/>
                                      </p:to>
                                    </p:set>
                                    <p:anim calcmode="lin" valueType="num">
                                      <p:cBhvr>
                                        <p:cTn id="44" dur="500" fill="hold"/>
                                        <p:tgtEl>
                                          <p:spTgt spid="826374"/>
                                        </p:tgtEl>
                                        <p:attrNameLst>
                                          <p:attrName>ppt_w</p:attrName>
                                        </p:attrNameLst>
                                      </p:cBhvr>
                                      <p:tavLst>
                                        <p:tav tm="0">
                                          <p:val>
                                            <p:fltVal val="0"/>
                                          </p:val>
                                        </p:tav>
                                        <p:tav tm="100000">
                                          <p:val>
                                            <p:strVal val="#ppt_w"/>
                                          </p:val>
                                        </p:tav>
                                      </p:tavLst>
                                    </p:anim>
                                    <p:anim calcmode="lin" valueType="num">
                                      <p:cBhvr>
                                        <p:cTn id="45" dur="500" fill="hold"/>
                                        <p:tgtEl>
                                          <p:spTgt spid="826374"/>
                                        </p:tgtEl>
                                        <p:attrNameLst>
                                          <p:attrName>ppt_h</p:attrName>
                                        </p:attrNameLst>
                                      </p:cBhvr>
                                      <p:tavLst>
                                        <p:tav tm="0">
                                          <p:val>
                                            <p:strVal val="#ppt_h"/>
                                          </p:val>
                                        </p:tav>
                                        <p:tav tm="100000">
                                          <p:val>
                                            <p:strVal val="#ppt_h"/>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12" presetClass="entr" presetSubtype="4" fill="hold" grpId="0" nodeType="clickEffect">
                                  <p:stCondLst>
                                    <p:cond delay="0"/>
                                  </p:stCondLst>
                                  <p:childTnLst>
                                    <p:set>
                                      <p:cBhvr>
                                        <p:cTn id="49" dur="1" fill="hold">
                                          <p:stCondLst>
                                            <p:cond delay="0"/>
                                          </p:stCondLst>
                                        </p:cTn>
                                        <p:tgtEl>
                                          <p:spTgt spid="826377"/>
                                        </p:tgtEl>
                                        <p:attrNameLst>
                                          <p:attrName>style.visibility</p:attrName>
                                        </p:attrNameLst>
                                      </p:cBhvr>
                                      <p:to>
                                        <p:strVal val="visible"/>
                                      </p:to>
                                    </p:set>
                                    <p:animEffect transition="in" filter="slide(fromBottom)">
                                      <p:cBhvr>
                                        <p:cTn id="50" dur="500"/>
                                        <p:tgtEl>
                                          <p:spTgt spid="826377"/>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826380"/>
                                        </p:tgtEl>
                                        <p:attrNameLst>
                                          <p:attrName>style.visibility</p:attrName>
                                        </p:attrNameLst>
                                      </p:cBhvr>
                                      <p:to>
                                        <p:strVal val="visible"/>
                                      </p:to>
                                    </p:set>
                                    <p:animEffect transition="in" filter="slide(fromBottom)">
                                      <p:cBhvr>
                                        <p:cTn id="55" dur="500"/>
                                        <p:tgtEl>
                                          <p:spTgt spid="826380"/>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 presetClass="entr" presetSubtype="0" fill="hold" grpId="0" nodeType="clickEffect">
                                  <p:stCondLst>
                                    <p:cond delay="0"/>
                                  </p:stCondLst>
                                  <p:childTnLst>
                                    <p:set>
                                      <p:cBhvr>
                                        <p:cTn id="59" dur="1" fill="hold">
                                          <p:stCondLst>
                                            <p:cond delay="499"/>
                                          </p:stCondLst>
                                        </p:cTn>
                                        <p:tgtEl>
                                          <p:spTgt spid="826388"/>
                                        </p:tgtEl>
                                        <p:attrNameLst>
                                          <p:attrName>style.visibility</p:attrName>
                                        </p:attrNameLst>
                                      </p:cBhvr>
                                      <p:to>
                                        <p:strVal val="visible"/>
                                      </p:to>
                                    </p:set>
                                  </p:childTnLst>
                                </p:cTn>
                              </p:par>
                            </p:childTnLst>
                          </p:cTn>
                        </p:par>
                      </p:childTnLst>
                    </p:cTn>
                  </p:par>
                  <p:par>
                    <p:cTn id="60" fill="hold" nodeType="clickPar">
                      <p:stCondLst>
                        <p:cond delay="indefinite"/>
                      </p:stCondLst>
                      <p:childTnLst>
                        <p:par>
                          <p:cTn id="61" fill="hold" nodeType="withGroup">
                            <p:stCondLst>
                              <p:cond delay="0"/>
                            </p:stCondLst>
                            <p:childTnLst>
                              <p:par>
                                <p:cTn id="62" presetID="1" presetClass="entr" presetSubtype="0" fill="hold" grpId="0" nodeType="clickEffect">
                                  <p:stCondLst>
                                    <p:cond delay="0"/>
                                  </p:stCondLst>
                                  <p:childTnLst>
                                    <p:set>
                                      <p:cBhvr>
                                        <p:cTn id="63" dur="1" fill="hold">
                                          <p:stCondLst>
                                            <p:cond delay="499"/>
                                          </p:stCondLst>
                                        </p:cTn>
                                        <p:tgtEl>
                                          <p:spTgt spid="826389"/>
                                        </p:tgtEl>
                                        <p:attrNameLst>
                                          <p:attrName>style.visibility</p:attrName>
                                        </p:attrNameLst>
                                      </p:cBhvr>
                                      <p:to>
                                        <p:strVal val="visible"/>
                                      </p:to>
                                    </p:set>
                                  </p:childTnLst>
                                </p:cTn>
                              </p:par>
                            </p:childTnLst>
                          </p:cTn>
                        </p:par>
                      </p:childTnLst>
                    </p:cTn>
                  </p:par>
                  <p:par>
                    <p:cTn id="64" fill="hold" nodeType="clickPar">
                      <p:stCondLst>
                        <p:cond delay="indefinite"/>
                      </p:stCondLst>
                      <p:childTnLst>
                        <p:par>
                          <p:cTn id="65" fill="hold" nodeType="withGroup">
                            <p:stCondLst>
                              <p:cond delay="0"/>
                            </p:stCondLst>
                            <p:childTnLst>
                              <p:par>
                                <p:cTn id="66" presetID="17" presetClass="entr" presetSubtype="10" fill="hold" grpId="0" nodeType="clickEffect">
                                  <p:stCondLst>
                                    <p:cond delay="0"/>
                                  </p:stCondLst>
                                  <p:childTnLst>
                                    <p:set>
                                      <p:cBhvr>
                                        <p:cTn id="67" dur="1" fill="hold">
                                          <p:stCondLst>
                                            <p:cond delay="0"/>
                                          </p:stCondLst>
                                        </p:cTn>
                                        <p:tgtEl>
                                          <p:spTgt spid="826381"/>
                                        </p:tgtEl>
                                        <p:attrNameLst>
                                          <p:attrName>style.visibility</p:attrName>
                                        </p:attrNameLst>
                                      </p:cBhvr>
                                      <p:to>
                                        <p:strVal val="visible"/>
                                      </p:to>
                                    </p:set>
                                    <p:anim calcmode="lin" valueType="num">
                                      <p:cBhvr>
                                        <p:cTn id="68" dur="500" fill="hold"/>
                                        <p:tgtEl>
                                          <p:spTgt spid="826381"/>
                                        </p:tgtEl>
                                        <p:attrNameLst>
                                          <p:attrName>ppt_w</p:attrName>
                                        </p:attrNameLst>
                                      </p:cBhvr>
                                      <p:tavLst>
                                        <p:tav tm="0">
                                          <p:val>
                                            <p:fltVal val="0"/>
                                          </p:val>
                                        </p:tav>
                                        <p:tav tm="100000">
                                          <p:val>
                                            <p:strVal val="#ppt_w"/>
                                          </p:val>
                                        </p:tav>
                                      </p:tavLst>
                                    </p:anim>
                                    <p:anim calcmode="lin" valueType="num">
                                      <p:cBhvr>
                                        <p:cTn id="69" dur="500" fill="hold"/>
                                        <p:tgtEl>
                                          <p:spTgt spid="826381"/>
                                        </p:tgtEl>
                                        <p:attrNameLst>
                                          <p:attrName>ppt_h</p:attrName>
                                        </p:attrNameLst>
                                      </p:cBhvr>
                                      <p:tavLst>
                                        <p:tav tm="0">
                                          <p:val>
                                            <p:strVal val="#ppt_h"/>
                                          </p:val>
                                        </p:tav>
                                        <p:tav tm="100000">
                                          <p:val>
                                            <p:strVal val="#ppt_h"/>
                                          </p:val>
                                        </p:tav>
                                      </p:tavLst>
                                    </p:anim>
                                  </p:childTnLst>
                                </p:cTn>
                              </p:par>
                            </p:childTnLst>
                          </p:cTn>
                        </p:par>
                      </p:childTnLst>
                    </p:cTn>
                  </p:par>
                  <p:par>
                    <p:cTn id="70" fill="hold" nodeType="clickPar">
                      <p:stCondLst>
                        <p:cond delay="indefinite"/>
                      </p:stCondLst>
                      <p:childTnLst>
                        <p:par>
                          <p:cTn id="71" fill="hold" nodeType="withGroup">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826382"/>
                                        </p:tgtEl>
                                        <p:attrNameLst>
                                          <p:attrName>style.visibility</p:attrName>
                                        </p:attrNameLst>
                                      </p:cBhvr>
                                      <p:to>
                                        <p:strVal val="visible"/>
                                      </p:to>
                                    </p:set>
                                    <p:anim calcmode="lin" valueType="num">
                                      <p:cBhvr additive="base">
                                        <p:cTn id="74" dur="500" fill="hold"/>
                                        <p:tgtEl>
                                          <p:spTgt spid="826382"/>
                                        </p:tgtEl>
                                        <p:attrNameLst>
                                          <p:attrName>ppt_x</p:attrName>
                                        </p:attrNameLst>
                                      </p:cBhvr>
                                      <p:tavLst>
                                        <p:tav tm="0">
                                          <p:val>
                                            <p:strVal val="#ppt_x"/>
                                          </p:val>
                                        </p:tav>
                                        <p:tav tm="100000">
                                          <p:val>
                                            <p:strVal val="#ppt_x"/>
                                          </p:val>
                                        </p:tav>
                                      </p:tavLst>
                                    </p:anim>
                                    <p:anim calcmode="lin" valueType="num">
                                      <p:cBhvr additive="base">
                                        <p:cTn id="75" dur="500" fill="hold"/>
                                        <p:tgtEl>
                                          <p:spTgt spid="826382"/>
                                        </p:tgtEl>
                                        <p:attrNameLst>
                                          <p:attrName>ppt_y</p:attrName>
                                        </p:attrNameLst>
                                      </p:cBhvr>
                                      <p:tavLst>
                                        <p:tav tm="0">
                                          <p:val>
                                            <p:strVal val="1+#ppt_h/2"/>
                                          </p:val>
                                        </p:tav>
                                        <p:tav tm="100000">
                                          <p:val>
                                            <p:strVal val="#ppt_y"/>
                                          </p:val>
                                        </p:tav>
                                      </p:tavLst>
                                    </p:anim>
                                  </p:childTnLst>
                                </p:cTn>
                              </p:par>
                            </p:childTnLst>
                          </p:cTn>
                        </p:par>
                      </p:childTnLst>
                    </p:cTn>
                  </p:par>
                  <p:par>
                    <p:cTn id="76" fill="hold" nodeType="clickPar">
                      <p:stCondLst>
                        <p:cond delay="indefinite"/>
                      </p:stCondLst>
                      <p:childTnLst>
                        <p:par>
                          <p:cTn id="77" fill="hold" nodeType="withGroup">
                            <p:stCondLst>
                              <p:cond delay="0"/>
                            </p:stCondLst>
                            <p:childTnLst>
                              <p:par>
                                <p:cTn id="78" presetID="1" presetClass="entr" presetSubtype="0" fill="hold" grpId="0" nodeType="clickEffect">
                                  <p:stCondLst>
                                    <p:cond delay="0"/>
                                  </p:stCondLst>
                                  <p:childTnLst>
                                    <p:set>
                                      <p:cBhvr>
                                        <p:cTn id="79" dur="1" fill="hold">
                                          <p:stCondLst>
                                            <p:cond delay="499"/>
                                          </p:stCondLst>
                                        </p:cTn>
                                        <p:tgtEl>
                                          <p:spTgt spid="826383"/>
                                        </p:tgtEl>
                                        <p:attrNameLst>
                                          <p:attrName>style.visibility</p:attrName>
                                        </p:attrNameLst>
                                      </p:cBhvr>
                                      <p:to>
                                        <p:strVal val="visible"/>
                                      </p:to>
                                    </p:set>
                                  </p:childTnLst>
                                </p:cTn>
                              </p:par>
                            </p:childTnLst>
                          </p:cTn>
                        </p:par>
                      </p:childTnLst>
                    </p:cTn>
                  </p:par>
                  <p:par>
                    <p:cTn id="80" fill="hold" nodeType="clickPar">
                      <p:stCondLst>
                        <p:cond delay="indefinite"/>
                      </p:stCondLst>
                      <p:childTnLst>
                        <p:par>
                          <p:cTn id="81" fill="hold" nodeType="withGroup">
                            <p:stCondLst>
                              <p:cond delay="0"/>
                            </p:stCondLst>
                            <p:childTnLst>
                              <p:par>
                                <p:cTn id="82" presetID="18" presetClass="entr" presetSubtype="12" fill="hold" grpId="0" nodeType="clickEffect">
                                  <p:stCondLst>
                                    <p:cond delay="0"/>
                                  </p:stCondLst>
                                  <p:childTnLst>
                                    <p:set>
                                      <p:cBhvr>
                                        <p:cTn id="83" dur="1" fill="hold">
                                          <p:stCondLst>
                                            <p:cond delay="0"/>
                                          </p:stCondLst>
                                        </p:cTn>
                                        <p:tgtEl>
                                          <p:spTgt spid="826384"/>
                                        </p:tgtEl>
                                        <p:attrNameLst>
                                          <p:attrName>style.visibility</p:attrName>
                                        </p:attrNameLst>
                                      </p:cBhvr>
                                      <p:to>
                                        <p:strVal val="visible"/>
                                      </p:to>
                                    </p:set>
                                    <p:animEffect transition="in" filter="strips(downLeft)">
                                      <p:cBhvr>
                                        <p:cTn id="84" dur="500"/>
                                        <p:tgtEl>
                                          <p:spTgt spid="826384"/>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826385"/>
                                        </p:tgtEl>
                                        <p:attrNameLst>
                                          <p:attrName>style.visibility</p:attrName>
                                        </p:attrNameLst>
                                      </p:cBhvr>
                                      <p:to>
                                        <p:strVal val="visible"/>
                                      </p:to>
                                    </p:set>
                                    <p:anim calcmode="lin" valueType="num">
                                      <p:cBhvr additive="base">
                                        <p:cTn id="89" dur="500" fill="hold"/>
                                        <p:tgtEl>
                                          <p:spTgt spid="826385"/>
                                        </p:tgtEl>
                                        <p:attrNameLst>
                                          <p:attrName>ppt_x</p:attrName>
                                        </p:attrNameLst>
                                      </p:cBhvr>
                                      <p:tavLst>
                                        <p:tav tm="0">
                                          <p:val>
                                            <p:strVal val="#ppt_x"/>
                                          </p:val>
                                        </p:tav>
                                        <p:tav tm="100000">
                                          <p:val>
                                            <p:strVal val="#ppt_x"/>
                                          </p:val>
                                        </p:tav>
                                      </p:tavLst>
                                    </p:anim>
                                    <p:anim calcmode="lin" valueType="num">
                                      <p:cBhvr additive="base">
                                        <p:cTn id="90" dur="500" fill="hold"/>
                                        <p:tgtEl>
                                          <p:spTgt spid="826385"/>
                                        </p:tgtEl>
                                        <p:attrNameLst>
                                          <p:attrName>ppt_y</p:attrName>
                                        </p:attrNameLst>
                                      </p:cBhvr>
                                      <p:tavLst>
                                        <p:tav tm="0">
                                          <p:val>
                                            <p:strVal val="1+#ppt_h/2"/>
                                          </p:val>
                                        </p:tav>
                                        <p:tav tm="100000">
                                          <p:val>
                                            <p:strVal val="#ppt_y"/>
                                          </p:val>
                                        </p:tav>
                                      </p:tavLst>
                                    </p:anim>
                                  </p:childTnLst>
                                </p:cTn>
                              </p:par>
                            </p:childTnLst>
                          </p:cTn>
                        </p:par>
                      </p:childTnLst>
                    </p:cTn>
                  </p:par>
                  <p:par>
                    <p:cTn id="91" fill="hold" nodeType="clickPar">
                      <p:stCondLst>
                        <p:cond delay="indefinite"/>
                      </p:stCondLst>
                      <p:childTnLst>
                        <p:par>
                          <p:cTn id="92" fill="hold" nodeType="withGroup">
                            <p:stCondLst>
                              <p:cond delay="0"/>
                            </p:stCondLst>
                            <p:childTnLst>
                              <p:par>
                                <p:cTn id="93" presetID="1" presetClass="entr" presetSubtype="0" fill="hold" grpId="0" nodeType="clickEffect">
                                  <p:stCondLst>
                                    <p:cond delay="0"/>
                                  </p:stCondLst>
                                  <p:childTnLst>
                                    <p:set>
                                      <p:cBhvr>
                                        <p:cTn id="94" dur="1" fill="hold">
                                          <p:stCondLst>
                                            <p:cond delay="499"/>
                                          </p:stCondLst>
                                        </p:cTn>
                                        <p:tgtEl>
                                          <p:spTgt spid="826386"/>
                                        </p:tgtEl>
                                        <p:attrNameLst>
                                          <p:attrName>style.visibility</p:attrName>
                                        </p:attrNameLst>
                                      </p:cBhvr>
                                      <p:to>
                                        <p:strVal val="visible"/>
                                      </p:to>
                                    </p:set>
                                  </p:childTnLst>
                                </p:cTn>
                              </p:par>
                            </p:childTnLst>
                          </p:cTn>
                        </p:par>
                      </p:childTnLst>
                    </p:cTn>
                  </p:par>
                  <p:par>
                    <p:cTn id="95" fill="hold" nodeType="clickPar">
                      <p:stCondLst>
                        <p:cond delay="indefinite"/>
                      </p:stCondLst>
                      <p:childTnLst>
                        <p:par>
                          <p:cTn id="96" fill="hold" nodeType="withGroup">
                            <p:stCondLst>
                              <p:cond delay="0"/>
                            </p:stCondLst>
                            <p:childTnLst>
                              <p:par>
                                <p:cTn id="97" presetID="12" presetClass="entr" presetSubtype="4" fill="hold" grpId="0" nodeType="clickEffect">
                                  <p:stCondLst>
                                    <p:cond delay="0"/>
                                  </p:stCondLst>
                                  <p:childTnLst>
                                    <p:set>
                                      <p:cBhvr>
                                        <p:cTn id="98" dur="1" fill="hold">
                                          <p:stCondLst>
                                            <p:cond delay="0"/>
                                          </p:stCondLst>
                                        </p:cTn>
                                        <p:tgtEl>
                                          <p:spTgt spid="826387"/>
                                        </p:tgtEl>
                                        <p:attrNameLst>
                                          <p:attrName>style.visibility</p:attrName>
                                        </p:attrNameLst>
                                      </p:cBhvr>
                                      <p:to>
                                        <p:strVal val="visible"/>
                                      </p:to>
                                    </p:set>
                                    <p:animEffect transition="in" filter="slide(fromBottom)">
                                      <p:cBhvr>
                                        <p:cTn id="99" dur="500"/>
                                        <p:tgtEl>
                                          <p:spTgt spid="82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6371" grpId="0" animBg="1" autoUpdateAnimBg="0"/>
      <p:bldP spid="826372" grpId="0" autoUpdateAnimBg="0"/>
      <p:bldP spid="826373" grpId="0" autoUpdateAnimBg="0"/>
      <p:bldP spid="826374" grpId="0" autoUpdateAnimBg="0"/>
      <p:bldP spid="826375" grpId="0" autoUpdateAnimBg="0"/>
      <p:bldP spid="826376" grpId="0" autoUpdateAnimBg="0"/>
      <p:bldP spid="826377" grpId="0" autoUpdateAnimBg="0"/>
      <p:bldP spid="826378" grpId="0" animBg="1"/>
      <p:bldP spid="826379" grpId="0" animBg="1"/>
      <p:bldP spid="826380" grpId="0" animBg="1" autoUpdateAnimBg="0"/>
      <p:bldP spid="826381" grpId="0" autoUpdateAnimBg="0"/>
      <p:bldP spid="826382" grpId="0" autoUpdateAnimBg="0"/>
      <p:bldP spid="826383" grpId="0" animBg="1"/>
      <p:bldP spid="826384" grpId="0" autoUpdateAnimBg="0"/>
      <p:bldP spid="826385" grpId="0" autoUpdateAnimBg="0"/>
      <p:bldP spid="826386" grpId="0" animBg="1"/>
      <p:bldP spid="826387" grpId="0" autoUpdateAnimBg="0"/>
      <p:bldP spid="826388" grpId="0" animBg="1"/>
      <p:bldP spid="82638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74CACA7C-ED64-49A0-B858-30814E5420AA}"/>
              </a:ext>
            </a:extLst>
          </p:cNvPr>
          <p:cNvSpPr>
            <a:spLocks noGrp="1" noChangeArrowheads="1"/>
          </p:cNvSpPr>
          <p:nvPr>
            <p:ph type="title"/>
          </p:nvPr>
        </p:nvSpPr>
        <p:spPr>
          <a:xfrm>
            <a:off x="-1" y="116632"/>
            <a:ext cx="8385175" cy="1143000"/>
          </a:xfrm>
        </p:spPr>
        <p:txBody>
          <a:bodyPr/>
          <a:lstStyle/>
          <a:p>
            <a:pPr marL="320040" indent="-320040" algn="just" eaLnBrk="1" fontAlgn="auto" hangingPunct="1">
              <a:spcAft>
                <a:spcPts val="0"/>
              </a:spcAft>
              <a:buClr>
                <a:schemeClr val="accent6">
                  <a:lumMod val="75000"/>
                </a:schemeClr>
              </a:buClr>
              <a:tabLst>
                <a:tab pos="5824538" algn="l"/>
              </a:tabLst>
              <a:defRPr/>
            </a:pPr>
            <a:r>
              <a:rPr lang="en-US" altLang="id-ID" sz="3700" dirty="0">
                <a:latin typeface="Verdana" pitchFamily="34" charset="0"/>
              </a:rPr>
              <a:t>3. PENJEJAKAN </a:t>
            </a:r>
            <a:r>
              <a:rPr lang="en-US" altLang="id-ID" sz="2000" dirty="0">
                <a:solidFill>
                  <a:srgbClr val="FF3300"/>
                </a:solidFill>
                <a:latin typeface="Verdana" pitchFamily="34" charset="0"/>
              </a:rPr>
              <a:t>( SURVAILLANCE )</a:t>
            </a:r>
            <a:endParaRPr lang="en-US" altLang="id-ID" sz="3700" dirty="0">
              <a:solidFill>
                <a:srgbClr val="FF3300"/>
              </a:solidFill>
              <a:latin typeface="Verdana" pitchFamily="34" charset="0"/>
            </a:endParaRPr>
          </a:p>
        </p:txBody>
      </p:sp>
      <p:sp>
        <p:nvSpPr>
          <p:cNvPr id="73731" name="Rectangle 3">
            <a:extLst>
              <a:ext uri="{FF2B5EF4-FFF2-40B4-BE49-F238E27FC236}">
                <a16:creationId xmlns:a16="http://schemas.microsoft.com/office/drawing/2014/main" id="{529DD268-9106-4DC0-821F-0A9FF961A3A1}"/>
              </a:ext>
            </a:extLst>
          </p:cNvPr>
          <p:cNvSpPr>
            <a:spLocks noGrp="1" noChangeArrowheads="1"/>
          </p:cNvSpPr>
          <p:nvPr>
            <p:ph sz="quarter" idx="4294967295"/>
          </p:nvPr>
        </p:nvSpPr>
        <p:spPr>
          <a:xfrm>
            <a:off x="76200" y="1878013"/>
            <a:ext cx="8567737" cy="4065587"/>
          </a:xfrm>
          <a:prstGeom prst="rect">
            <a:avLst/>
          </a:prstGeom>
        </p:spPr>
        <p:txBody>
          <a:bodyPr/>
          <a:lstStyle/>
          <a:p>
            <a:pPr marL="609600" indent="-609600" algn="just" eaLnBrk="1" hangingPunct="1">
              <a:lnSpc>
                <a:spcPct val="90000"/>
              </a:lnSpc>
              <a:buFontTx/>
              <a:buNone/>
              <a:defRPr/>
            </a:pP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Segala</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usaha</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pekerjaan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dan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kegiatan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dalam</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rangka</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pengumpulan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bahan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keterangan</a:t>
            </a:r>
            <a:r>
              <a:rPr lang="en-US" altLang="id-ID" b="1" dirty="0">
                <a:latin typeface="Arial" panose="020B0604020202020204" pitchFamily="34" charset="0"/>
                <a:cs typeface="Arial" panose="020B0604020202020204" pitchFamily="34" charset="0"/>
              </a:rPr>
              <a:t> yang </a:t>
            </a:r>
            <a:r>
              <a:rPr lang="en-US" altLang="id-ID" b="1" dirty="0" err="1">
                <a:latin typeface="Arial" panose="020B0604020202020204" pitchFamily="34" charset="0"/>
                <a:cs typeface="Arial" panose="020B0604020202020204" pitchFamily="34" charset="0"/>
              </a:rPr>
              <a:t>dilaksanakan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secara</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dinamis</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seirama</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mobilitas</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atau</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pergerakan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sasaran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dengan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cara</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mengikuti</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dan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memperhatikan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melalui</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sarana</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panca</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indera</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atau</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dengan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bantuan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peralatan</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tertentu</a:t>
            </a:r>
            <a:r>
              <a:rPr lang="en-US" altLang="id-ID" b="1" dirty="0">
                <a:latin typeface="Arial" panose="020B0604020202020204" pitchFamily="34" charset="0"/>
                <a:cs typeface="Arial" panose="020B0604020202020204" pitchFamily="34" charset="0"/>
              </a:rPr>
              <a:t>.</a:t>
            </a:r>
          </a:p>
          <a:p>
            <a:pPr marL="609600" indent="-609600" algn="just" eaLnBrk="1" hangingPunct="1">
              <a:lnSpc>
                <a:spcPct val="90000"/>
              </a:lnSpc>
              <a:buFontTx/>
              <a:buNone/>
              <a:defRPr/>
            </a:pPr>
            <a:endParaRPr lang="en-US" altLang="id-ID" b="1" dirty="0">
              <a:latin typeface="Arial" panose="020B0604020202020204" pitchFamily="34" charset="0"/>
              <a:cs typeface="Arial" panose="020B0604020202020204" pitchFamily="34" charset="0"/>
            </a:endParaRPr>
          </a:p>
          <a:p>
            <a:pPr marL="1252538" indent="-625475" algn="just" eaLnBrk="1" hangingPunct="1">
              <a:lnSpc>
                <a:spcPct val="90000"/>
              </a:lnSpc>
              <a:buFontTx/>
              <a:buNone/>
              <a:defRPr/>
            </a:pPr>
            <a:r>
              <a:rPr lang="en-US" altLang="id-ID" b="1" dirty="0">
                <a:latin typeface="Arial" panose="020B0604020202020204" pitchFamily="34" charset="0"/>
                <a:cs typeface="Arial" panose="020B0604020202020204" pitchFamily="34" charset="0"/>
              </a:rPr>
              <a:t>Ada </a:t>
            </a:r>
            <a:r>
              <a:rPr lang="en-US" altLang="id-ID" b="1" dirty="0" err="1">
                <a:latin typeface="Arial" panose="020B0604020202020204" pitchFamily="34" charset="0"/>
                <a:cs typeface="Arial" panose="020B0604020202020204" pitchFamily="34" charset="0"/>
              </a:rPr>
              <a:t>dua</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tipe</a:t>
            </a:r>
            <a:r>
              <a:rPr lang="en-US" altLang="id-ID" b="1" dirty="0">
                <a:latin typeface="Arial" panose="020B0604020202020204" pitchFamily="34" charset="0"/>
                <a:cs typeface="Arial" panose="020B0604020202020204" pitchFamily="34" charset="0"/>
              </a:rPr>
              <a:t> :</a:t>
            </a:r>
          </a:p>
          <a:p>
            <a:pPr marL="1252538" indent="-625475" algn="just" eaLnBrk="1" hangingPunct="1">
              <a:lnSpc>
                <a:spcPct val="90000"/>
              </a:lnSpc>
              <a:buFontTx/>
              <a:buAutoNum type="arabicPeriod"/>
              <a:defRPr/>
            </a:pPr>
            <a:r>
              <a:rPr lang="en-US" altLang="id-ID" b="1" dirty="0">
                <a:latin typeface="Arial" panose="020B0604020202020204" pitchFamily="34" charset="0"/>
                <a:cs typeface="Arial" panose="020B0604020202020204" pitchFamily="34" charset="0"/>
              </a:rPr>
              <a:t>Mobile surveillance, </a:t>
            </a:r>
            <a:r>
              <a:rPr lang="en-US" altLang="id-ID" b="1" dirty="0" err="1">
                <a:latin typeface="Arial" panose="020B0604020202020204" pitchFamily="34" charset="0"/>
                <a:cs typeface="Arial" panose="020B0604020202020204" pitchFamily="34" charset="0"/>
              </a:rPr>
              <a:t>petugas</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mengikuti</a:t>
            </a:r>
            <a:r>
              <a:rPr lang="en-US" altLang="id-ID" b="1" dirty="0">
                <a:latin typeface="Arial" panose="020B0604020202020204" pitchFamily="34" charset="0"/>
                <a:cs typeface="Arial" panose="020B0604020202020204" pitchFamily="34" charset="0"/>
              </a:rPr>
              <a:t> dg </a:t>
            </a:r>
            <a:r>
              <a:rPr lang="en-US" altLang="id-ID" b="1" dirty="0" err="1">
                <a:latin typeface="Arial" panose="020B0604020202020204" pitchFamily="34" charset="0"/>
                <a:cs typeface="Arial" panose="020B0604020202020204" pitchFamily="34" charset="0"/>
              </a:rPr>
              <a:t>berjln</a:t>
            </a:r>
            <a:r>
              <a:rPr lang="en-US" altLang="id-ID" b="1" dirty="0">
                <a:latin typeface="Arial" panose="020B0604020202020204" pitchFamily="34" charset="0"/>
                <a:cs typeface="Arial" panose="020B0604020202020204" pitchFamily="34" charset="0"/>
              </a:rPr>
              <a:t> kaki </a:t>
            </a:r>
            <a:r>
              <a:rPr lang="en-US" altLang="id-ID" b="1" dirty="0" err="1">
                <a:latin typeface="Arial" panose="020B0604020202020204" pitchFamily="34" charset="0"/>
                <a:cs typeface="Arial" panose="020B0604020202020204" pitchFamily="34" charset="0"/>
              </a:rPr>
              <a:t>atau</a:t>
            </a:r>
            <a:r>
              <a:rPr lang="en-US" altLang="id-ID" b="1" dirty="0">
                <a:latin typeface="Arial" panose="020B0604020202020204" pitchFamily="34" charset="0"/>
                <a:cs typeface="Arial" panose="020B0604020202020204" pitchFamily="34" charset="0"/>
              </a:rPr>
              <a:t> dg </a:t>
            </a:r>
            <a:r>
              <a:rPr lang="en-US" altLang="id-ID" b="1" dirty="0" err="1">
                <a:latin typeface="Arial" panose="020B0604020202020204" pitchFamily="34" charset="0"/>
                <a:cs typeface="Arial" panose="020B0604020202020204" pitchFamily="34" charset="0"/>
              </a:rPr>
              <a:t>mobil</a:t>
            </a:r>
            <a:r>
              <a:rPr lang="en-US" altLang="id-ID" b="1" dirty="0">
                <a:latin typeface="Arial" panose="020B0604020202020204" pitchFamily="34" charset="0"/>
                <a:cs typeface="Arial" panose="020B0604020202020204" pitchFamily="34" charset="0"/>
              </a:rPr>
              <a:t> / </a:t>
            </a:r>
            <a:r>
              <a:rPr lang="en-US" altLang="id-ID" b="1" dirty="0" err="1">
                <a:latin typeface="Arial" panose="020B0604020202020204" pitchFamily="34" charset="0"/>
                <a:cs typeface="Arial" panose="020B0604020202020204" pitchFamily="34" charset="0"/>
              </a:rPr>
              <a:t>kombinasi</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keduanya</a:t>
            </a:r>
            <a:r>
              <a:rPr lang="en-US" altLang="id-ID" b="1" dirty="0">
                <a:latin typeface="Arial" panose="020B0604020202020204" pitchFamily="34" charset="0"/>
                <a:cs typeface="Arial" panose="020B0604020202020204" pitchFamily="34" charset="0"/>
              </a:rPr>
              <a:t>.</a:t>
            </a:r>
          </a:p>
          <a:p>
            <a:pPr marL="1252538" indent="-625475" algn="just" eaLnBrk="1" hangingPunct="1">
              <a:lnSpc>
                <a:spcPct val="90000"/>
              </a:lnSpc>
              <a:buFontTx/>
              <a:buAutoNum type="arabicPeriod"/>
              <a:defRPr/>
            </a:pPr>
            <a:r>
              <a:rPr lang="en-US" altLang="id-ID" b="1" dirty="0">
                <a:latin typeface="Arial" panose="020B0604020202020204" pitchFamily="34" charset="0"/>
                <a:cs typeface="Arial" panose="020B0604020202020204" pitchFamily="34" charset="0"/>
              </a:rPr>
              <a:t>Stationary surveillance </a:t>
            </a:r>
            <a:r>
              <a:rPr lang="en-US" altLang="id-ID" b="1" dirty="0" err="1">
                <a:latin typeface="Arial" panose="020B0604020202020204" pitchFamily="34" charset="0"/>
                <a:cs typeface="Arial" panose="020B0604020202020204" pitchFamily="34" charset="0"/>
              </a:rPr>
              <a:t>adlh</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petugas</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mengamati</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scr</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terus</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menerus</a:t>
            </a:r>
            <a:r>
              <a:rPr lang="en-US" altLang="id-ID" b="1" dirty="0">
                <a:latin typeface="Arial" panose="020B0604020202020204" pitchFamily="34" charset="0"/>
                <a:cs typeface="Arial" panose="020B0604020202020204" pitchFamily="34" charset="0"/>
              </a:rPr>
              <a:t> &amp; </a:t>
            </a:r>
            <a:r>
              <a:rPr lang="en-US" altLang="id-ID" b="1" dirty="0" err="1">
                <a:latin typeface="Arial" panose="020B0604020202020204" pitchFamily="34" charset="0"/>
                <a:cs typeface="Arial" panose="020B0604020202020204" pitchFamily="34" charset="0"/>
              </a:rPr>
              <a:t>scr</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rahasia</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suatu</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tempat</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obyek</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atau</a:t>
            </a:r>
            <a:r>
              <a:rPr lang="en-US" altLang="id-ID" b="1" dirty="0">
                <a:latin typeface="Arial" panose="020B0604020202020204" pitchFamily="34" charset="0"/>
                <a:cs typeface="Arial" panose="020B0604020202020204" pitchFamily="34" charset="0"/>
              </a:rPr>
              <a:t> orang </a:t>
            </a:r>
            <a:r>
              <a:rPr lang="en-US" altLang="id-ID" b="1" dirty="0" err="1">
                <a:latin typeface="Arial" panose="020B0604020202020204" pitchFamily="34" charset="0"/>
                <a:cs typeface="Arial" panose="020B0604020202020204" pitchFamily="34" charset="0"/>
              </a:rPr>
              <a:t>dr</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suatu</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tempat</a:t>
            </a:r>
            <a:r>
              <a:rPr lang="en-US" altLang="id-ID" b="1" dirty="0">
                <a:latin typeface="Arial" panose="020B0604020202020204" pitchFamily="34" charset="0"/>
                <a:cs typeface="Arial" panose="020B0604020202020204" pitchFamily="34" charset="0"/>
              </a:rPr>
              <a:t> </a:t>
            </a:r>
            <a:r>
              <a:rPr lang="en-US" altLang="id-ID" b="1" dirty="0" err="1">
                <a:latin typeface="Arial" panose="020B0604020202020204" pitchFamily="34" charset="0"/>
                <a:cs typeface="Arial" panose="020B0604020202020204" pitchFamily="34" charset="0"/>
              </a:rPr>
              <a:t>tertentu</a:t>
            </a:r>
            <a:r>
              <a:rPr lang="en-US" altLang="id-ID" b="1" dirty="0">
                <a:latin typeface="Arial" panose="020B0604020202020204" pitchFamily="34" charset="0"/>
                <a:cs typeface="Arial" panose="020B0604020202020204" pitchFamily="34" charset="0"/>
              </a:rPr>
              <a:t>.</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8B913AB5-F7D3-4BF1-AB95-62982EB05EFB}"/>
              </a:ext>
            </a:extLst>
          </p:cNvPr>
          <p:cNvSpPr>
            <a:spLocks noGrp="1" noChangeArrowheads="1"/>
          </p:cNvSpPr>
          <p:nvPr>
            <p:ph type="title"/>
          </p:nvPr>
        </p:nvSpPr>
        <p:spPr>
          <a:xfrm>
            <a:off x="793750" y="703263"/>
            <a:ext cx="7550150" cy="619125"/>
          </a:xfrm>
        </p:spPr>
        <p:txBody>
          <a:bodyPr/>
          <a:lstStyle/>
          <a:p>
            <a:pPr marL="320040" indent="-320040" algn="l" eaLnBrk="1" fontAlgn="auto" hangingPunct="1">
              <a:spcAft>
                <a:spcPts val="0"/>
              </a:spcAft>
              <a:buClr>
                <a:schemeClr val="accent6">
                  <a:lumMod val="75000"/>
                </a:schemeClr>
              </a:buClr>
              <a:defRPr/>
            </a:pPr>
            <a:r>
              <a:rPr lang="en-US" altLang="id-ID" sz="3200" dirty="0" err="1">
                <a:latin typeface="Verdana" pitchFamily="34" charset="0"/>
              </a:rPr>
              <a:t>Tujuan</a:t>
            </a:r>
            <a:r>
              <a:rPr lang="en-US" altLang="id-ID" sz="3200" dirty="0">
                <a:latin typeface="Verdana" pitchFamily="34" charset="0"/>
              </a:rPr>
              <a:t> </a:t>
            </a:r>
            <a:r>
              <a:rPr lang="en-US" altLang="id-ID" sz="3200" dirty="0" err="1">
                <a:latin typeface="Verdana" pitchFamily="34" charset="0"/>
              </a:rPr>
              <a:t>penjejakan</a:t>
            </a:r>
            <a:r>
              <a:rPr lang="en-US" altLang="id-ID" sz="3200" dirty="0">
                <a:latin typeface="Verdana" pitchFamily="34" charset="0"/>
              </a:rPr>
              <a:t> </a:t>
            </a:r>
            <a:r>
              <a:rPr lang="en-US" altLang="id-ID" sz="2400" i="1" dirty="0">
                <a:solidFill>
                  <a:srgbClr val="FF0000"/>
                </a:solidFill>
                <a:latin typeface="Verdana" pitchFamily="34" charset="0"/>
              </a:rPr>
              <a:t>(surveillance)</a:t>
            </a:r>
            <a:endParaRPr lang="en-US" altLang="id-ID" sz="3200" i="1" dirty="0">
              <a:solidFill>
                <a:srgbClr val="FF0000"/>
              </a:solidFill>
              <a:latin typeface="Verdana" pitchFamily="34" charset="0"/>
            </a:endParaRPr>
          </a:p>
        </p:txBody>
      </p:sp>
      <p:sp>
        <p:nvSpPr>
          <p:cNvPr id="57347" name="Rectangle 3">
            <a:extLst>
              <a:ext uri="{FF2B5EF4-FFF2-40B4-BE49-F238E27FC236}">
                <a16:creationId xmlns:a16="http://schemas.microsoft.com/office/drawing/2014/main" id="{73AF0923-176E-44B5-95EB-C9A4C7AC6713}"/>
              </a:ext>
            </a:extLst>
          </p:cNvPr>
          <p:cNvSpPr>
            <a:spLocks noGrp="1" noChangeArrowheads="1"/>
          </p:cNvSpPr>
          <p:nvPr>
            <p:ph sz="quarter" idx="4294967295"/>
          </p:nvPr>
        </p:nvSpPr>
        <p:spPr>
          <a:xfrm>
            <a:off x="381000" y="1600200"/>
            <a:ext cx="8458199" cy="4953000"/>
          </a:xfrm>
          <a:prstGeom prst="rect">
            <a:avLst/>
          </a:prstGeom>
        </p:spPr>
        <p:txBody>
          <a:bodyPr rtlCol="0">
            <a:noAutofit/>
          </a:bodyPr>
          <a:lstStyle/>
          <a:p>
            <a:pPr indent="-182880" algn="just" eaLnBrk="1" fontAlgn="auto" hangingPunct="1">
              <a:lnSpc>
                <a:spcPct val="170000"/>
              </a:lnSpc>
              <a:buClr>
                <a:schemeClr val="accent6">
                  <a:lumMod val="75000"/>
                </a:schemeClr>
              </a:buClr>
              <a:defRPr/>
            </a:pPr>
            <a:r>
              <a:rPr lang="en-US" altLang="id-ID" sz="1600" dirty="0" err="1">
                <a:solidFill>
                  <a:schemeClr val="tx1">
                    <a:lumMod val="75000"/>
                    <a:lumOff val="25000"/>
                  </a:schemeClr>
                </a:solidFill>
                <a:latin typeface="Arial" pitchFamily="34" charset="0"/>
                <a:cs typeface="Arial" pitchFamily="34" charset="0"/>
              </a:rPr>
              <a:t>Untuk</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memperoleh</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bukti</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dr</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suatu</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kejhtan</a:t>
            </a:r>
            <a:endParaRPr lang="en-US" altLang="id-ID" sz="1600" dirty="0">
              <a:solidFill>
                <a:schemeClr val="tx1">
                  <a:lumMod val="75000"/>
                  <a:lumOff val="25000"/>
                </a:schemeClr>
              </a:solidFill>
              <a:latin typeface="Arial" pitchFamily="34" charset="0"/>
              <a:cs typeface="Arial" pitchFamily="34" charset="0"/>
            </a:endParaRPr>
          </a:p>
          <a:p>
            <a:pPr indent="-182880" algn="just" eaLnBrk="1" fontAlgn="auto" hangingPunct="1">
              <a:lnSpc>
                <a:spcPct val="170000"/>
              </a:lnSpc>
              <a:buClr>
                <a:schemeClr val="accent6">
                  <a:lumMod val="75000"/>
                </a:schemeClr>
              </a:buClr>
              <a:defRPr/>
            </a:pPr>
            <a:r>
              <a:rPr lang="en-US" altLang="id-ID" sz="1600" dirty="0" err="1">
                <a:solidFill>
                  <a:schemeClr val="tx1">
                    <a:lumMod val="75000"/>
                    <a:lumOff val="25000"/>
                  </a:schemeClr>
                </a:solidFill>
                <a:latin typeface="Arial" pitchFamily="34" charset="0"/>
                <a:cs typeface="Arial" pitchFamily="34" charset="0"/>
              </a:rPr>
              <a:t>Peroleh</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petunjuk</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yg</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cukup</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utk</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penangkpan</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penggeledahan</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dan</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pensitaan</a:t>
            </a:r>
            <a:endParaRPr lang="en-US" altLang="id-ID" sz="1600" dirty="0">
              <a:solidFill>
                <a:schemeClr val="tx1">
                  <a:lumMod val="75000"/>
                  <a:lumOff val="25000"/>
                </a:schemeClr>
              </a:solidFill>
              <a:latin typeface="Arial" pitchFamily="34" charset="0"/>
              <a:cs typeface="Arial" pitchFamily="34" charset="0"/>
            </a:endParaRPr>
          </a:p>
          <a:p>
            <a:pPr indent="-182880" algn="just" eaLnBrk="1" fontAlgn="auto" hangingPunct="1">
              <a:lnSpc>
                <a:spcPct val="170000"/>
              </a:lnSpc>
              <a:buClr>
                <a:schemeClr val="accent6">
                  <a:lumMod val="75000"/>
                </a:schemeClr>
              </a:buClr>
              <a:defRPr/>
            </a:pPr>
            <a:r>
              <a:rPr lang="en-US" altLang="id-ID" sz="1600" dirty="0" err="1">
                <a:solidFill>
                  <a:schemeClr val="tx1">
                    <a:lumMod val="75000"/>
                    <a:lumOff val="25000"/>
                  </a:schemeClr>
                </a:solidFill>
                <a:latin typeface="Arial" pitchFamily="34" charset="0"/>
                <a:cs typeface="Arial" pitchFamily="34" charset="0"/>
              </a:rPr>
              <a:t>Peroleh</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informasi</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yg</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dapat</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dipakai</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dlm</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interogasi</a:t>
            </a:r>
            <a:r>
              <a:rPr lang="en-US" altLang="id-ID" sz="1600" dirty="0">
                <a:solidFill>
                  <a:schemeClr val="tx1">
                    <a:lumMod val="75000"/>
                    <a:lumOff val="25000"/>
                  </a:schemeClr>
                </a:solidFill>
                <a:latin typeface="Arial" pitchFamily="34" charset="0"/>
                <a:cs typeface="Arial" pitchFamily="34" charset="0"/>
              </a:rPr>
              <a:t>/</a:t>
            </a:r>
            <a:r>
              <a:rPr lang="en-US" altLang="id-ID" sz="1600" dirty="0" err="1">
                <a:solidFill>
                  <a:schemeClr val="tx1">
                    <a:lumMod val="75000"/>
                    <a:lumOff val="25000"/>
                  </a:schemeClr>
                </a:solidFill>
                <a:latin typeface="Arial" pitchFamily="34" charset="0"/>
                <a:cs typeface="Arial" pitchFamily="34" charset="0"/>
              </a:rPr>
              <a:t>pemeriksaan</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tersangka</a:t>
            </a:r>
            <a:r>
              <a:rPr lang="en-US" altLang="id-ID" sz="1600" dirty="0">
                <a:solidFill>
                  <a:schemeClr val="tx1">
                    <a:lumMod val="75000"/>
                    <a:lumOff val="25000"/>
                  </a:schemeClr>
                </a:solidFill>
                <a:latin typeface="Arial" pitchFamily="34" charset="0"/>
                <a:cs typeface="Arial" pitchFamily="34" charset="0"/>
              </a:rPr>
              <a:t>.</a:t>
            </a:r>
          </a:p>
          <a:p>
            <a:pPr indent="-182880" algn="just" eaLnBrk="1" fontAlgn="auto" hangingPunct="1">
              <a:lnSpc>
                <a:spcPct val="170000"/>
              </a:lnSpc>
              <a:buClr>
                <a:schemeClr val="accent6">
                  <a:lumMod val="75000"/>
                </a:schemeClr>
              </a:buClr>
              <a:defRPr/>
            </a:pPr>
            <a:r>
              <a:rPr lang="en-US" altLang="id-ID" sz="1600" dirty="0" err="1">
                <a:solidFill>
                  <a:schemeClr val="tx1">
                    <a:lumMod val="75000"/>
                    <a:lumOff val="25000"/>
                  </a:schemeClr>
                </a:solidFill>
                <a:latin typeface="Arial" pitchFamily="34" charset="0"/>
                <a:cs typeface="Arial" pitchFamily="34" charset="0"/>
              </a:rPr>
              <a:t>Mengecek</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kebenaran</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dr</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informan</a:t>
            </a:r>
            <a:endParaRPr lang="en-US" altLang="id-ID" sz="1600" dirty="0">
              <a:solidFill>
                <a:schemeClr val="tx1">
                  <a:lumMod val="75000"/>
                  <a:lumOff val="25000"/>
                </a:schemeClr>
              </a:solidFill>
              <a:latin typeface="Arial" pitchFamily="34" charset="0"/>
              <a:cs typeface="Arial" pitchFamily="34" charset="0"/>
            </a:endParaRPr>
          </a:p>
          <a:p>
            <a:pPr indent="-182880" algn="just" eaLnBrk="1" fontAlgn="auto" hangingPunct="1">
              <a:lnSpc>
                <a:spcPct val="170000"/>
              </a:lnSpc>
              <a:buClr>
                <a:schemeClr val="accent6">
                  <a:lumMod val="75000"/>
                </a:schemeClr>
              </a:buClr>
              <a:defRPr/>
            </a:pPr>
            <a:r>
              <a:rPr lang="en-US" altLang="id-ID" sz="1600" dirty="0" err="1">
                <a:solidFill>
                  <a:schemeClr val="tx1">
                    <a:lumMod val="75000"/>
                    <a:lumOff val="25000"/>
                  </a:schemeClr>
                </a:solidFill>
                <a:latin typeface="Arial" pitchFamily="34" charset="0"/>
                <a:cs typeface="Arial" pitchFamily="34" charset="0"/>
              </a:rPr>
              <a:t>Peroleh</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informasi</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ttg</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kegiatan</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sasaran</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dan</a:t>
            </a:r>
            <a:r>
              <a:rPr lang="en-US" altLang="id-ID" sz="1600" dirty="0">
                <a:solidFill>
                  <a:schemeClr val="tx1">
                    <a:lumMod val="75000"/>
                    <a:lumOff val="25000"/>
                  </a:schemeClr>
                </a:solidFill>
                <a:latin typeface="Arial" pitchFamily="34" charset="0"/>
                <a:cs typeface="Arial" pitchFamily="34" charset="0"/>
              </a:rPr>
              <a:t>/</a:t>
            </a:r>
            <a:r>
              <a:rPr lang="en-US" altLang="id-ID" sz="1600" dirty="0" err="1">
                <a:solidFill>
                  <a:schemeClr val="tx1">
                    <a:lumMod val="75000"/>
                    <a:lumOff val="25000"/>
                  </a:schemeClr>
                </a:solidFill>
                <a:latin typeface="Arial" pitchFamily="34" charset="0"/>
                <a:cs typeface="Arial" pitchFamily="34" charset="0"/>
              </a:rPr>
              <a:t>mengetahui</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pd</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setiap</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waktu</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sgl</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sesuatu</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ttg</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seseorang</a:t>
            </a:r>
            <a:endParaRPr lang="en-US" altLang="id-ID" sz="1600" dirty="0">
              <a:solidFill>
                <a:schemeClr val="tx1">
                  <a:lumMod val="75000"/>
                  <a:lumOff val="25000"/>
                </a:schemeClr>
              </a:solidFill>
              <a:latin typeface="Arial" pitchFamily="34" charset="0"/>
              <a:cs typeface="Arial" pitchFamily="34" charset="0"/>
            </a:endParaRPr>
          </a:p>
          <a:p>
            <a:pPr indent="-182880" algn="just" eaLnBrk="1" fontAlgn="auto" hangingPunct="1">
              <a:lnSpc>
                <a:spcPct val="170000"/>
              </a:lnSpc>
              <a:buClr>
                <a:schemeClr val="accent6">
                  <a:lumMod val="75000"/>
                </a:schemeClr>
              </a:buClr>
              <a:defRPr/>
            </a:pPr>
            <a:r>
              <a:rPr lang="en-US" altLang="id-ID" sz="1600" dirty="0" err="1">
                <a:solidFill>
                  <a:schemeClr val="tx1">
                    <a:lumMod val="75000"/>
                    <a:lumOff val="25000"/>
                  </a:schemeClr>
                </a:solidFill>
                <a:latin typeface="Arial" pitchFamily="34" charset="0"/>
                <a:cs typeface="Arial" pitchFamily="34" charset="0"/>
              </a:rPr>
              <a:t>Untuk</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mengetahui</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lokasi</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barang</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bukti</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sasaran</a:t>
            </a:r>
            <a:r>
              <a:rPr lang="en-US" altLang="id-ID" sz="1600" dirty="0">
                <a:solidFill>
                  <a:schemeClr val="tx1">
                    <a:lumMod val="75000"/>
                    <a:lumOff val="25000"/>
                  </a:schemeClr>
                </a:solidFill>
                <a:latin typeface="Arial" pitchFamily="34" charset="0"/>
                <a:cs typeface="Arial" pitchFamily="34" charset="0"/>
              </a:rPr>
              <a:t> &amp; </a:t>
            </a:r>
            <a:r>
              <a:rPr lang="en-US" altLang="id-ID" sz="1600" dirty="0" err="1">
                <a:solidFill>
                  <a:schemeClr val="tx1">
                    <a:lumMod val="75000"/>
                    <a:lumOff val="25000"/>
                  </a:schemeClr>
                </a:solidFill>
                <a:latin typeface="Arial" pitchFamily="34" charset="0"/>
                <a:cs typeface="Arial" pitchFamily="34" charset="0"/>
              </a:rPr>
              <a:t>teman2nya</a:t>
            </a:r>
            <a:endParaRPr lang="en-US" altLang="id-ID" sz="1600" dirty="0">
              <a:solidFill>
                <a:schemeClr val="tx1">
                  <a:lumMod val="75000"/>
                  <a:lumOff val="25000"/>
                </a:schemeClr>
              </a:solidFill>
              <a:latin typeface="Arial" pitchFamily="34" charset="0"/>
              <a:cs typeface="Arial" pitchFamily="34" charset="0"/>
            </a:endParaRPr>
          </a:p>
          <a:p>
            <a:pPr indent="-182880" algn="just" eaLnBrk="1" fontAlgn="auto" hangingPunct="1">
              <a:lnSpc>
                <a:spcPct val="170000"/>
              </a:lnSpc>
              <a:buClr>
                <a:schemeClr val="accent6">
                  <a:lumMod val="75000"/>
                </a:schemeClr>
              </a:buClr>
              <a:defRPr/>
            </a:pPr>
            <a:r>
              <a:rPr lang="en-US" altLang="id-ID" sz="1600" dirty="0" err="1">
                <a:solidFill>
                  <a:schemeClr val="tx1">
                    <a:lumMod val="75000"/>
                    <a:lumOff val="25000"/>
                  </a:schemeClr>
                </a:solidFill>
                <a:latin typeface="Arial" pitchFamily="34" charset="0"/>
                <a:cs typeface="Arial" pitchFamily="34" charset="0"/>
              </a:rPr>
              <a:t>Mencegah</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terjadinya</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kejhtan</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atau</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menagkap</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sasaran</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pd</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saat</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ia</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berbuat</a:t>
            </a:r>
            <a:r>
              <a:rPr lang="en-US" altLang="id-ID" sz="1600" dirty="0">
                <a:solidFill>
                  <a:schemeClr val="tx1">
                    <a:lumMod val="75000"/>
                    <a:lumOff val="25000"/>
                  </a:schemeClr>
                </a:solidFill>
                <a:latin typeface="Arial" pitchFamily="34" charset="0"/>
                <a:cs typeface="Arial" pitchFamily="34" charset="0"/>
              </a:rPr>
              <a:t> </a:t>
            </a:r>
            <a:r>
              <a:rPr lang="en-US" altLang="id-ID" sz="1600" dirty="0" err="1">
                <a:solidFill>
                  <a:schemeClr val="tx1">
                    <a:lumMod val="75000"/>
                    <a:lumOff val="25000"/>
                  </a:schemeClr>
                </a:solidFill>
                <a:latin typeface="Arial" pitchFamily="34" charset="0"/>
                <a:cs typeface="Arial" pitchFamily="34" charset="0"/>
              </a:rPr>
              <a:t>kejahatan</a:t>
            </a:r>
            <a:r>
              <a:rPr lang="en-US" altLang="id-ID" sz="1600" dirty="0">
                <a:solidFill>
                  <a:schemeClr val="tx1">
                    <a:lumMod val="75000"/>
                    <a:lumOff val="25000"/>
                  </a:schemeClr>
                </a:solidFill>
                <a:latin typeface="Arial" pitchFamily="34" charset="0"/>
                <a:cs typeface="Arial" pitchFamily="34" charset="0"/>
              </a:rPr>
              <a:t>.</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091A712D-C7D7-48A4-83C7-43BAC48B9F2C}"/>
              </a:ext>
            </a:extLst>
          </p:cNvPr>
          <p:cNvSpPr>
            <a:spLocks noGrp="1" noChangeArrowheads="1"/>
          </p:cNvSpPr>
          <p:nvPr>
            <p:ph type="title"/>
          </p:nvPr>
        </p:nvSpPr>
        <p:spPr>
          <a:xfrm>
            <a:off x="685800" y="609600"/>
            <a:ext cx="7772400" cy="442913"/>
          </a:xfrm>
        </p:spPr>
        <p:txBody>
          <a:bodyPr/>
          <a:lstStyle/>
          <a:p>
            <a:pPr marL="320040" indent="-320040" eaLnBrk="1" fontAlgn="auto" hangingPunct="1">
              <a:spcAft>
                <a:spcPts val="0"/>
              </a:spcAft>
              <a:buClr>
                <a:schemeClr val="accent6">
                  <a:lumMod val="75000"/>
                </a:schemeClr>
              </a:buClr>
              <a:defRPr/>
            </a:pPr>
            <a:r>
              <a:rPr lang="en-US" altLang="id-ID" sz="2800">
                <a:latin typeface="Verdana" pitchFamily="34" charset="0"/>
              </a:rPr>
              <a:t>Prinsip umum</a:t>
            </a:r>
          </a:p>
        </p:txBody>
      </p:sp>
      <p:sp>
        <p:nvSpPr>
          <p:cNvPr id="60419" name="Rectangle 3">
            <a:extLst>
              <a:ext uri="{FF2B5EF4-FFF2-40B4-BE49-F238E27FC236}">
                <a16:creationId xmlns:a16="http://schemas.microsoft.com/office/drawing/2014/main" id="{64820A9B-7F2D-4E96-915B-06F37961F49F}"/>
              </a:ext>
            </a:extLst>
          </p:cNvPr>
          <p:cNvSpPr>
            <a:spLocks noGrp="1" noChangeArrowheads="1"/>
          </p:cNvSpPr>
          <p:nvPr>
            <p:ph sz="quarter" idx="4294967295"/>
          </p:nvPr>
        </p:nvSpPr>
        <p:spPr>
          <a:xfrm>
            <a:off x="152400" y="1385887"/>
            <a:ext cx="8762999" cy="5472113"/>
          </a:xfrm>
          <a:prstGeom prst="rect">
            <a:avLst/>
          </a:prstGeom>
        </p:spPr>
        <p:txBody>
          <a:bodyPr rtlCol="0">
            <a:normAutofit/>
          </a:bodyPr>
          <a:lstStyle/>
          <a:p>
            <a:pPr indent="-182880" algn="just" eaLnBrk="1" fontAlgn="auto" hangingPunct="1">
              <a:lnSpc>
                <a:spcPct val="170000"/>
              </a:lnSpc>
              <a:buClr>
                <a:schemeClr val="accent6">
                  <a:lumMod val="75000"/>
                </a:schemeClr>
              </a:buClr>
              <a:defRPr/>
            </a:pP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Usahakan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jangan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sampai</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polisi</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petugas</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pam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curiga</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menangkap</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petugas</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surveillance</a:t>
            </a:r>
          </a:p>
          <a:p>
            <a:pPr indent="-182880" algn="just" eaLnBrk="1" fontAlgn="auto" hangingPunct="1">
              <a:lnSpc>
                <a:spcPct val="170000"/>
              </a:lnSpc>
              <a:buClr>
                <a:schemeClr val="accent6">
                  <a:lumMod val="75000"/>
                </a:schemeClr>
              </a:buClr>
              <a:defRPr/>
            </a:pP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Cegah</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perasaan</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yg</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muncul</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seolah</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sdh</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ketahuan</a:t>
            </a:r>
            <a:endPar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endParaRPr>
          </a:p>
          <a:p>
            <a:pPr indent="-182880" algn="just" eaLnBrk="1" fontAlgn="auto" hangingPunct="1">
              <a:lnSpc>
                <a:spcPct val="170000"/>
              </a:lnSpc>
              <a:buClr>
                <a:schemeClr val="accent6">
                  <a:lumMod val="75000"/>
                </a:schemeClr>
              </a:buClr>
              <a:defRPr/>
            </a:pP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Bila</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sdh</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ketahuan</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tdk</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boleh</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langsung</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pulang</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ke</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rumah</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sh</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atau</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kantor</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karena</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sasaran</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temannya</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bisa</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buntuti</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konfirmasi</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apakah</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petugas</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mencelakai</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Pergi</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ke</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mall,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rumah</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mkn</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sym typeface="Wingdings" pitchFamily="2" charset="2"/>
              </a:rPr>
              <a:t>dll</a:t>
            </a:r>
            <a:r>
              <a:rPr lang="en-US" altLang="id-ID" sz="1400" b="1" dirty="0">
                <a:solidFill>
                  <a:schemeClr val="tx1">
                    <a:lumMod val="75000"/>
                    <a:lumOff val="25000"/>
                  </a:schemeClr>
                </a:solidFill>
                <a:latin typeface="Arial" panose="020B0604020202020204" pitchFamily="34" charset="0"/>
                <a:cs typeface="Arial" panose="020B0604020202020204" pitchFamily="34" charset="0"/>
                <a:sym typeface="Wingdings" pitchFamily="2" charset="2"/>
              </a:rPr>
              <a:t>.</a:t>
            </a:r>
          </a:p>
          <a:p>
            <a:pPr indent="-182880" algn="just" eaLnBrk="1" fontAlgn="auto" hangingPunct="1">
              <a:lnSpc>
                <a:spcPct val="170000"/>
              </a:lnSpc>
              <a:buClr>
                <a:schemeClr val="accent6">
                  <a:lumMod val="75000"/>
                </a:schemeClr>
              </a:buClr>
              <a:defRPr/>
            </a:pP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Harus</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perhatikan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apakah</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ada</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yg</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buntuti</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jika</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ada</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maka</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harus</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didrop</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out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dan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diganti</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oleh</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petugas</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lain.</a:t>
            </a:r>
          </a:p>
          <a:p>
            <a:pPr indent="-182880" algn="just" eaLnBrk="1" fontAlgn="auto" hangingPunct="1">
              <a:lnSpc>
                <a:spcPct val="170000"/>
              </a:lnSpc>
              <a:buClr>
                <a:schemeClr val="accent6">
                  <a:lumMod val="75000"/>
                </a:schemeClr>
              </a:buClr>
              <a:defRPr/>
            </a:pP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Jangan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pernah</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intip</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dr</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blkang</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pintu</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tiang</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pohon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dll</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tetapi</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bertindak</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biasa</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saja</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jangan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over acting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shg</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menarik</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perhatian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a:t>
            </a:r>
          </a:p>
          <a:p>
            <a:pPr indent="-182880" algn="just" eaLnBrk="1" fontAlgn="auto" hangingPunct="1">
              <a:lnSpc>
                <a:spcPct val="170000"/>
              </a:lnSpc>
              <a:buClr>
                <a:schemeClr val="accent6">
                  <a:lumMod val="75000"/>
                </a:schemeClr>
              </a:buClr>
              <a:defRPr/>
            </a:pP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Harus</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selalu</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siap</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dg cover story,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utk</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membenarkan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keberadaan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di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suatu</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tempat</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di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segala</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waktu</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a:t>
            </a:r>
          </a:p>
          <a:p>
            <a:pPr indent="-182880" algn="just" eaLnBrk="1" fontAlgn="auto" hangingPunct="1">
              <a:lnSpc>
                <a:spcPct val="170000"/>
              </a:lnSpc>
              <a:buClr>
                <a:schemeClr val="accent6">
                  <a:lumMod val="75000"/>
                </a:schemeClr>
              </a:buClr>
              <a:defRPr/>
            </a:pP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Selalu</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berusaha</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melakukan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sesuatu</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yg</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biasanya</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dilakukan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orang2 di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tempat</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tsb</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contoh</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di bar/pub </a:t>
            </a:r>
            <a:r>
              <a:rPr lang="en-US" altLang="id-ID" sz="1400" b="1" dirty="0" err="1">
                <a:solidFill>
                  <a:schemeClr val="tx1">
                    <a:lumMod val="75000"/>
                    <a:lumOff val="25000"/>
                  </a:schemeClr>
                </a:solidFill>
                <a:latin typeface="Arial" panose="020B0604020202020204" pitchFamily="34" charset="0"/>
                <a:cs typeface="Arial" panose="020B0604020202020204" pitchFamily="34" charset="0"/>
              </a:rPr>
              <a:t>pesan</a:t>
            </a:r>
            <a:r>
              <a:rPr lang="en-US" altLang="id-ID" sz="1400" b="1" dirty="0">
                <a:solidFill>
                  <a:schemeClr val="tx1">
                    <a:lumMod val="75000"/>
                    <a:lumOff val="25000"/>
                  </a:schemeClr>
                </a:solidFill>
                <a:latin typeface="Arial" panose="020B0604020202020204" pitchFamily="34" charset="0"/>
                <a:cs typeface="Arial" panose="020B0604020202020204" pitchFamily="34" charset="0"/>
              </a:rPr>
              <a:t> </a:t>
            </a:r>
            <a:r>
              <a:rPr lang="en-US" altLang="id-ID" sz="1400" b="1" dirty="0" err="1" smtClean="0">
                <a:solidFill>
                  <a:schemeClr val="tx1">
                    <a:lumMod val="75000"/>
                    <a:lumOff val="25000"/>
                  </a:schemeClr>
                </a:solidFill>
                <a:latin typeface="Arial" panose="020B0604020202020204" pitchFamily="34" charset="0"/>
                <a:cs typeface="Arial" panose="020B0604020202020204" pitchFamily="34" charset="0"/>
              </a:rPr>
              <a:t>makan</a:t>
            </a:r>
            <a:r>
              <a:rPr lang="en-US" altLang="id-ID" sz="1400" b="1" dirty="0" smtClean="0">
                <a:solidFill>
                  <a:schemeClr val="tx1">
                    <a:lumMod val="75000"/>
                    <a:lumOff val="25000"/>
                  </a:schemeClr>
                </a:solidFill>
                <a:latin typeface="Arial" panose="020B0604020202020204" pitchFamily="34" charset="0"/>
                <a:cs typeface="Arial" panose="020B0604020202020204" pitchFamily="34" charset="0"/>
              </a:rPr>
              <a:t>/</a:t>
            </a:r>
            <a:r>
              <a:rPr lang="en-US" altLang="id-ID" sz="1400" b="1" dirty="0" err="1" smtClean="0">
                <a:solidFill>
                  <a:schemeClr val="tx1">
                    <a:lumMod val="75000"/>
                    <a:lumOff val="25000"/>
                  </a:schemeClr>
                </a:solidFill>
                <a:latin typeface="Arial" panose="020B0604020202020204" pitchFamily="34" charset="0"/>
                <a:cs typeface="Arial" panose="020B0604020202020204" pitchFamily="34" charset="0"/>
              </a:rPr>
              <a:t>minum</a:t>
            </a:r>
            <a:endParaRPr lang="en-US" altLang="id-ID" sz="1400" b="1" dirty="0">
              <a:solidFill>
                <a:schemeClr val="tx1">
                  <a:lumMod val="75000"/>
                  <a:lumOff val="25000"/>
                </a:schemeClr>
              </a:solidFill>
              <a:latin typeface="Arial" panose="020B0604020202020204" pitchFamily="34" charset="0"/>
              <a:cs typeface="Arial" panose="020B0604020202020204"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3EED6DA1-9954-4446-AD84-40605661F4C7}"/>
              </a:ext>
            </a:extLst>
          </p:cNvPr>
          <p:cNvSpPr>
            <a:spLocks noGrp="1" noChangeArrowheads="1"/>
          </p:cNvSpPr>
          <p:nvPr>
            <p:ph type="title"/>
          </p:nvPr>
        </p:nvSpPr>
        <p:spPr>
          <a:xfrm>
            <a:off x="3705" y="197768"/>
            <a:ext cx="8454495" cy="1143000"/>
          </a:xfrm>
        </p:spPr>
        <p:txBody>
          <a:bodyPr/>
          <a:lstStyle/>
          <a:p>
            <a:pPr marL="320040" indent="-320040" algn="l" eaLnBrk="1" fontAlgn="auto" hangingPunct="1">
              <a:spcAft>
                <a:spcPts val="0"/>
              </a:spcAft>
              <a:buClr>
                <a:schemeClr val="accent6">
                  <a:lumMod val="75000"/>
                </a:schemeClr>
              </a:buClr>
              <a:defRPr/>
            </a:pPr>
            <a:r>
              <a:rPr lang="en-US" altLang="id-ID" sz="4000" dirty="0">
                <a:latin typeface="Rockwell Extra Bold" pitchFamily="18" charset="0"/>
              </a:rPr>
              <a:t>4. PENYURUPAN </a:t>
            </a:r>
            <a:r>
              <a:rPr lang="en-US" altLang="id-ID" sz="2400" dirty="0">
                <a:solidFill>
                  <a:srgbClr val="FF3300"/>
                </a:solidFill>
                <a:latin typeface="Mistral" pitchFamily="66" charset="0"/>
              </a:rPr>
              <a:t>( SURREPTION ENTRY )</a:t>
            </a:r>
          </a:p>
        </p:txBody>
      </p:sp>
      <p:sp>
        <p:nvSpPr>
          <p:cNvPr id="78851" name="Rectangle 3">
            <a:extLst>
              <a:ext uri="{FF2B5EF4-FFF2-40B4-BE49-F238E27FC236}">
                <a16:creationId xmlns:a16="http://schemas.microsoft.com/office/drawing/2014/main" id="{B10C9760-EDAC-40DB-A8FA-5687802E20A9}"/>
              </a:ext>
            </a:extLst>
          </p:cNvPr>
          <p:cNvSpPr>
            <a:spLocks noGrp="1" noChangeArrowheads="1"/>
          </p:cNvSpPr>
          <p:nvPr>
            <p:ph sz="quarter" idx="4294967295"/>
          </p:nvPr>
        </p:nvSpPr>
        <p:spPr>
          <a:xfrm>
            <a:off x="827088" y="1773238"/>
            <a:ext cx="7777162" cy="4679950"/>
          </a:xfrm>
          <a:prstGeom prst="rect">
            <a:avLst/>
          </a:prstGeom>
        </p:spPr>
        <p:txBody>
          <a:bodyPr rtlCol="0">
            <a:normAutofit/>
          </a:bodyPr>
          <a:lstStyle/>
          <a:p>
            <a:pPr indent="-182880" algn="just" eaLnBrk="1" fontAlgn="auto" hangingPunct="1">
              <a:lnSpc>
                <a:spcPct val="120000"/>
              </a:lnSpc>
              <a:buClr>
                <a:schemeClr val="accent6">
                  <a:lumMod val="75000"/>
                </a:schemeClr>
              </a:buClr>
              <a:buFontTx/>
              <a:buNone/>
              <a:defRPr/>
            </a:pP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PENGERTIAN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a:t>
            </a:r>
          </a:p>
          <a:p>
            <a:pPr indent="-182880" algn="just" eaLnBrk="1" fontAlgn="auto" hangingPunct="1">
              <a:lnSpc>
                <a:spcPct val="120000"/>
              </a:lnSpc>
              <a:buClr>
                <a:schemeClr val="accent6">
                  <a:lumMod val="75000"/>
                </a:schemeClr>
              </a:buClr>
              <a:buFontTx/>
              <a:buNone/>
              <a:defRPr/>
            </a:pPr>
            <a:endParaRPr lang="en-US" altLang="id-ID" sz="2400" dirty="0">
              <a:solidFill>
                <a:schemeClr val="tx1">
                  <a:lumMod val="75000"/>
                  <a:lumOff val="25000"/>
                </a:schemeClr>
              </a:solidFill>
              <a:latin typeface="Arial" panose="020B0604020202020204" pitchFamily="34" charset="0"/>
              <a:cs typeface="Arial" panose="020B0604020202020204" pitchFamily="34" charset="0"/>
            </a:endParaRPr>
          </a:p>
          <a:p>
            <a:pPr indent="-182880" algn="just" eaLnBrk="1" fontAlgn="auto" hangingPunct="1">
              <a:lnSpc>
                <a:spcPct val="120000"/>
              </a:lnSpc>
              <a:buClr>
                <a:schemeClr val="accent6">
                  <a:lumMod val="75000"/>
                </a:schemeClr>
              </a:buClr>
              <a:buFontTx/>
              <a:buNone/>
              <a:defRPr/>
            </a:pP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Tehnik</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dalam</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mengumpulkan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Bahan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Keterangan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dengan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cara</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memasuki</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sesuatu</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tempat</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ruangan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rumah</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bangunan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gedung</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tanpa</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diketahui</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sasaran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atau</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orang lain,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kemudian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melakukan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penggeledahan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untuk</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mendapatkan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dokumen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atau</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bukti</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lainnya</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dan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dalam</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meninggalkan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objek</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atau</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sasaran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tidak</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meninggalkan</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jejak</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atau</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 </a:t>
            </a:r>
            <a:r>
              <a:rPr lang="en-US" altLang="id-ID" sz="2400" dirty="0" err="1">
                <a:solidFill>
                  <a:schemeClr val="tx1">
                    <a:lumMod val="75000"/>
                    <a:lumOff val="25000"/>
                  </a:schemeClr>
                </a:solidFill>
                <a:latin typeface="Arial" panose="020B0604020202020204" pitchFamily="34" charset="0"/>
                <a:cs typeface="Arial" panose="020B0604020202020204" pitchFamily="34" charset="0"/>
              </a:rPr>
              <a:t>bekas</a:t>
            </a:r>
            <a:r>
              <a:rPr lang="en-US" altLang="id-ID" sz="2400" dirty="0">
                <a:solidFill>
                  <a:schemeClr val="tx1">
                    <a:lumMod val="75000"/>
                    <a:lumOff val="25000"/>
                  </a:schemeClr>
                </a:solidFill>
                <a:latin typeface="Arial" panose="020B0604020202020204" pitchFamily="34" charset="0"/>
                <a:cs typeface="Arial" panose="020B0604020202020204" pitchFamily="34" charset="0"/>
              </a:rPr>
              <a:t>.</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A1835D51-4728-42C3-956A-03C8630A9D50}"/>
              </a:ext>
            </a:extLst>
          </p:cNvPr>
          <p:cNvSpPr>
            <a:spLocks noGrp="1" noChangeArrowheads="1"/>
          </p:cNvSpPr>
          <p:nvPr>
            <p:ph type="title"/>
          </p:nvPr>
        </p:nvSpPr>
        <p:spPr>
          <a:xfrm>
            <a:off x="467544" y="692696"/>
            <a:ext cx="6768752" cy="648072"/>
          </a:xfrm>
        </p:spPr>
        <p:txBody>
          <a:bodyPr/>
          <a:lstStyle/>
          <a:p>
            <a:pPr marL="320040" indent="-320040" algn="l" eaLnBrk="1" fontAlgn="auto" hangingPunct="1">
              <a:spcAft>
                <a:spcPts val="0"/>
              </a:spcAft>
              <a:buClr>
                <a:schemeClr val="accent6">
                  <a:lumMod val="75000"/>
                </a:schemeClr>
              </a:buClr>
              <a:defRPr/>
            </a:pPr>
            <a:r>
              <a:rPr lang="en-US" altLang="id-ID" sz="3600" dirty="0">
                <a:latin typeface="Arial" panose="020B0604020202020204" pitchFamily="34" charset="0"/>
                <a:cs typeface="Arial" panose="020B0604020202020204" pitchFamily="34" charset="0"/>
              </a:rPr>
              <a:t>KEGUNAAN PENYURUPAN</a:t>
            </a:r>
          </a:p>
        </p:txBody>
      </p:sp>
      <p:sp>
        <p:nvSpPr>
          <p:cNvPr id="79875" name="Rectangle 3">
            <a:extLst>
              <a:ext uri="{FF2B5EF4-FFF2-40B4-BE49-F238E27FC236}">
                <a16:creationId xmlns:a16="http://schemas.microsoft.com/office/drawing/2014/main" id="{868C7479-6976-48AD-A3B2-BAFBA14FBBD9}"/>
              </a:ext>
            </a:extLst>
          </p:cNvPr>
          <p:cNvSpPr>
            <a:spLocks noGrp="1" noChangeArrowheads="1"/>
          </p:cNvSpPr>
          <p:nvPr>
            <p:ph sz="quarter" idx="4294967295"/>
          </p:nvPr>
        </p:nvSpPr>
        <p:spPr>
          <a:xfrm>
            <a:off x="1143000" y="2060575"/>
            <a:ext cx="6884988" cy="3475038"/>
          </a:xfrm>
          <a:prstGeom prst="rect">
            <a:avLst/>
          </a:prstGeom>
        </p:spPr>
        <p:txBody>
          <a:bodyPr rtlCol="0">
            <a:normAutofit fontScale="85000" lnSpcReduction="10000"/>
          </a:bodyPr>
          <a:lstStyle/>
          <a:p>
            <a:pPr marL="609600" indent="-609600" eaLnBrk="1" fontAlgn="auto" hangingPunct="1">
              <a:buClr>
                <a:schemeClr val="accent6">
                  <a:lumMod val="75000"/>
                </a:schemeClr>
              </a:buClr>
              <a:buFontTx/>
              <a:buAutoNum type="arabicPeriod"/>
              <a:defRPr/>
            </a:pPr>
            <a:endParaRPr lang="en-US" altLang="id-ID" sz="2800" dirty="0">
              <a:solidFill>
                <a:schemeClr val="tx1">
                  <a:lumMod val="75000"/>
                  <a:lumOff val="25000"/>
                </a:schemeClr>
              </a:solidFill>
            </a:endParaRPr>
          </a:p>
          <a:p>
            <a:pPr marL="609600" indent="-609600" eaLnBrk="1" fontAlgn="auto" hangingPunct="1">
              <a:buClr>
                <a:schemeClr val="accent6">
                  <a:lumMod val="75000"/>
                </a:schemeClr>
              </a:buClr>
              <a:buFontTx/>
              <a:buAutoNum type="arabicPeriod"/>
              <a:defRPr/>
            </a:pPr>
            <a:r>
              <a:rPr lang="en-US" altLang="id-ID" sz="2800" dirty="0" err="1">
                <a:solidFill>
                  <a:schemeClr val="tx1">
                    <a:lumMod val="75000"/>
                    <a:lumOff val="25000"/>
                  </a:schemeClr>
                </a:solidFill>
              </a:rPr>
              <a:t>UNTUK</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MELAKUKAN</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PENGGELEDAHAN</a:t>
            </a:r>
            <a:endParaRPr lang="en-US" altLang="id-ID" sz="2800" dirty="0">
              <a:solidFill>
                <a:schemeClr val="tx1">
                  <a:lumMod val="75000"/>
                  <a:lumOff val="25000"/>
                </a:schemeClr>
              </a:solidFill>
            </a:endParaRPr>
          </a:p>
          <a:p>
            <a:pPr marL="609600" indent="-609600" eaLnBrk="1" fontAlgn="auto" hangingPunct="1">
              <a:buClr>
                <a:schemeClr val="accent6">
                  <a:lumMod val="75000"/>
                </a:schemeClr>
              </a:buClr>
              <a:buFontTx/>
              <a:buAutoNum type="arabicPeriod"/>
              <a:defRPr/>
            </a:pPr>
            <a:r>
              <a:rPr lang="en-US" altLang="id-ID" sz="2800" dirty="0" err="1">
                <a:solidFill>
                  <a:schemeClr val="tx1">
                    <a:lumMod val="75000"/>
                    <a:lumOff val="25000"/>
                  </a:schemeClr>
                </a:solidFill>
              </a:rPr>
              <a:t>UNTUK</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MENGETAHUI</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RENCANA</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PIHAK</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LAWAN</a:t>
            </a:r>
            <a:r>
              <a:rPr lang="en-US" altLang="id-ID" sz="2800" dirty="0">
                <a:solidFill>
                  <a:schemeClr val="tx1">
                    <a:lumMod val="75000"/>
                    <a:lumOff val="25000"/>
                  </a:schemeClr>
                </a:solidFill>
              </a:rPr>
              <a:t>.</a:t>
            </a:r>
          </a:p>
          <a:p>
            <a:pPr marL="609600" indent="-609600" eaLnBrk="1" fontAlgn="auto" hangingPunct="1">
              <a:buClr>
                <a:schemeClr val="accent6">
                  <a:lumMod val="75000"/>
                </a:schemeClr>
              </a:buClr>
              <a:buFontTx/>
              <a:buAutoNum type="arabicPeriod"/>
              <a:defRPr/>
            </a:pPr>
            <a:r>
              <a:rPr lang="en-US" altLang="id-ID" sz="2800" dirty="0" err="1">
                <a:solidFill>
                  <a:schemeClr val="tx1">
                    <a:lumMod val="75000"/>
                    <a:lumOff val="25000"/>
                  </a:schemeClr>
                </a:solidFill>
              </a:rPr>
              <a:t>DALAM</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RANGKA</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RANGKAIAN</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OPERASI</a:t>
            </a:r>
            <a:endParaRPr lang="en-US" altLang="id-ID" sz="2800" dirty="0">
              <a:solidFill>
                <a:schemeClr val="tx1">
                  <a:lumMod val="75000"/>
                  <a:lumOff val="25000"/>
                </a:schemeClr>
              </a:solidFill>
            </a:endParaRPr>
          </a:p>
          <a:p>
            <a:pPr marL="609600" indent="-609600" eaLnBrk="1" fontAlgn="auto" hangingPunct="1">
              <a:buClr>
                <a:schemeClr val="accent6">
                  <a:lumMod val="75000"/>
                </a:schemeClr>
              </a:buClr>
              <a:buFontTx/>
              <a:buAutoNum type="arabicPeriod"/>
              <a:defRPr/>
            </a:pPr>
            <a:r>
              <a:rPr lang="en-US" altLang="id-ID" sz="2800" dirty="0" err="1">
                <a:solidFill>
                  <a:schemeClr val="tx1">
                    <a:lumMod val="75000"/>
                    <a:lumOff val="25000"/>
                  </a:schemeClr>
                </a:solidFill>
              </a:rPr>
              <a:t>DALAM</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RANGKA</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KEGIATAN</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PENJEJAKAN</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ATAU</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PENYADAPAN</a:t>
            </a:r>
            <a:r>
              <a:rPr lang="en-US" altLang="id-ID" sz="2800" dirty="0">
                <a:solidFill>
                  <a:schemeClr val="tx1">
                    <a:lumMod val="75000"/>
                    <a:lumOff val="25000"/>
                  </a:schemeClr>
                </a:solidFill>
              </a:rPr>
              <a:t> YANG </a:t>
            </a:r>
            <a:r>
              <a:rPr lang="en-US" altLang="id-ID" sz="2800" dirty="0" err="1">
                <a:solidFill>
                  <a:schemeClr val="tx1">
                    <a:lumMod val="75000"/>
                    <a:lumOff val="25000"/>
                  </a:schemeClr>
                </a:solidFill>
              </a:rPr>
              <a:t>DILAKUKAN</a:t>
            </a:r>
            <a:r>
              <a:rPr lang="en-US" altLang="id-ID" sz="2800" dirty="0">
                <a:solidFill>
                  <a:schemeClr val="tx1">
                    <a:lumMod val="75000"/>
                    <a:lumOff val="25000"/>
                  </a:schemeClr>
                </a:solidFill>
              </a:rPr>
              <a:t> </a:t>
            </a:r>
            <a:r>
              <a:rPr lang="en-US" altLang="id-ID" sz="2800" dirty="0" err="1">
                <a:solidFill>
                  <a:schemeClr val="tx1">
                    <a:lumMod val="75000"/>
                    <a:lumOff val="25000"/>
                  </a:schemeClr>
                </a:solidFill>
              </a:rPr>
              <a:t>OLEH</a:t>
            </a:r>
            <a:r>
              <a:rPr lang="en-US" altLang="id-ID" sz="2800" dirty="0">
                <a:solidFill>
                  <a:schemeClr val="tx1">
                    <a:lumMod val="75000"/>
                    <a:lumOff val="25000"/>
                  </a:schemeClr>
                </a:solidFill>
              </a:rPr>
              <a:t> UNIT </a:t>
            </a:r>
            <a:r>
              <a:rPr lang="en-US" altLang="id-ID" sz="2800" dirty="0" err="1">
                <a:solidFill>
                  <a:schemeClr val="tx1">
                    <a:lumMod val="75000"/>
                    <a:lumOff val="25000"/>
                  </a:schemeClr>
                </a:solidFill>
              </a:rPr>
              <a:t>OPSNAL</a:t>
            </a:r>
            <a:r>
              <a:rPr lang="en-US" altLang="id-ID" sz="2800" dirty="0">
                <a:solidFill>
                  <a:schemeClr val="tx1">
                    <a:lumMod val="75000"/>
                    <a:lumOff val="25000"/>
                  </a:schemeClr>
                </a:solidFill>
              </a:rPr>
              <a:t>.</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0FDB6FE5-55B9-41E1-9980-2A3EC6B321F0}"/>
              </a:ext>
            </a:extLst>
          </p:cNvPr>
          <p:cNvSpPr>
            <a:spLocks noGrp="1" noChangeArrowheads="1"/>
          </p:cNvSpPr>
          <p:nvPr>
            <p:ph type="title"/>
          </p:nvPr>
        </p:nvSpPr>
        <p:spPr>
          <a:xfrm>
            <a:off x="899592" y="476672"/>
            <a:ext cx="7632848" cy="720080"/>
          </a:xfrm>
        </p:spPr>
        <p:txBody>
          <a:bodyPr/>
          <a:lstStyle/>
          <a:p>
            <a:pPr marL="320040" indent="-320040" algn="l" eaLnBrk="1" fontAlgn="auto" hangingPunct="1">
              <a:spcAft>
                <a:spcPts val="0"/>
              </a:spcAft>
              <a:buClr>
                <a:schemeClr val="accent6">
                  <a:lumMod val="75000"/>
                </a:schemeClr>
              </a:buClr>
              <a:defRPr/>
            </a:pPr>
            <a:r>
              <a:rPr lang="en-US" altLang="id-ID" sz="4000" dirty="0">
                <a:latin typeface="Arial" panose="020B0604020202020204" pitchFamily="34" charset="0"/>
                <a:cs typeface="Arial" panose="020B0604020202020204" pitchFamily="34" charset="0"/>
              </a:rPr>
              <a:t>PERSIAPANPENYURUPAN</a:t>
            </a:r>
          </a:p>
        </p:txBody>
      </p:sp>
      <p:sp>
        <p:nvSpPr>
          <p:cNvPr id="54275" name="Rectangle 3"/>
          <p:cNvSpPr>
            <a:spLocks noGrp="1"/>
          </p:cNvSpPr>
          <p:nvPr>
            <p:ph sz="quarter" idx="4294967295"/>
          </p:nvPr>
        </p:nvSpPr>
        <p:spPr>
          <a:xfrm>
            <a:off x="976313" y="1978025"/>
            <a:ext cx="7772400" cy="4114800"/>
          </a:xfrm>
          <a:prstGeom prst="rect">
            <a:avLst/>
          </a:prstGeom>
        </p:spPr>
        <p:txBody>
          <a:bodyPr/>
          <a:lstStyle/>
          <a:p>
            <a:pPr marL="609600" indent="-609600" eaLnBrk="1" hangingPunct="1">
              <a:buFontTx/>
              <a:buAutoNum type="arabicPeriod"/>
            </a:pPr>
            <a:endParaRPr lang="en-US" altLang="id-ID" sz="2400" dirty="0" smtClean="0">
              <a:latin typeface="Verdana" pitchFamily="34" charset="0"/>
            </a:endParaRPr>
          </a:p>
          <a:p>
            <a:pPr marL="609600" indent="-609600" eaLnBrk="1" hangingPunct="1">
              <a:buFontTx/>
              <a:buAutoNum type="arabicPeriod"/>
            </a:pPr>
            <a:r>
              <a:rPr lang="en-US" altLang="id-ID" sz="2400" dirty="0" err="1" smtClean="0">
                <a:latin typeface="Verdana" pitchFamily="34" charset="0"/>
              </a:rPr>
              <a:t>Lakukan</a:t>
            </a:r>
            <a:r>
              <a:rPr lang="en-US" altLang="id-ID" sz="2400" dirty="0" smtClean="0">
                <a:latin typeface="Verdana" pitchFamily="34" charset="0"/>
              </a:rPr>
              <a:t> </a:t>
            </a:r>
            <a:r>
              <a:rPr lang="en-US" altLang="id-ID" sz="2400" dirty="0" err="1" smtClean="0">
                <a:latin typeface="Verdana" pitchFamily="34" charset="0"/>
              </a:rPr>
              <a:t>tindakan</a:t>
            </a:r>
            <a:r>
              <a:rPr lang="en-US" altLang="id-ID" sz="2400" dirty="0" smtClean="0">
                <a:latin typeface="Verdana" pitchFamily="34" charset="0"/>
              </a:rPr>
              <a:t> casing yang </a:t>
            </a:r>
            <a:r>
              <a:rPr lang="en-US" altLang="id-ID" sz="2400" dirty="0" err="1" smtClean="0">
                <a:latin typeface="Verdana" pitchFamily="34" charset="0"/>
              </a:rPr>
              <a:t>tepat</a:t>
            </a:r>
            <a:r>
              <a:rPr lang="en-US" altLang="id-ID" sz="2400" dirty="0" smtClean="0">
                <a:latin typeface="Verdana" pitchFamily="34" charset="0"/>
              </a:rPr>
              <a:t> / </a:t>
            </a:r>
            <a:r>
              <a:rPr lang="en-US" altLang="id-ID" sz="2400" dirty="0" err="1" smtClean="0">
                <a:latin typeface="Verdana" pitchFamily="34" charset="0"/>
              </a:rPr>
              <a:t>berulang</a:t>
            </a:r>
            <a:r>
              <a:rPr lang="en-US" altLang="id-ID" sz="2400" dirty="0" smtClean="0">
                <a:latin typeface="Verdana" pitchFamily="34" charset="0"/>
              </a:rPr>
              <a:t> –</a:t>
            </a:r>
            <a:r>
              <a:rPr lang="en-US" altLang="id-ID" sz="2400" dirty="0" err="1" smtClean="0">
                <a:latin typeface="Verdana" pitchFamily="34" charset="0"/>
              </a:rPr>
              <a:t>ulang</a:t>
            </a:r>
            <a:r>
              <a:rPr lang="en-US" altLang="id-ID" sz="2400" dirty="0" smtClean="0">
                <a:latin typeface="Verdana" pitchFamily="34" charset="0"/>
              </a:rPr>
              <a:t>.</a:t>
            </a:r>
          </a:p>
          <a:p>
            <a:pPr marL="609600" indent="-609600" eaLnBrk="1" hangingPunct="1">
              <a:buFontTx/>
              <a:buAutoNum type="arabicPeriod"/>
            </a:pPr>
            <a:r>
              <a:rPr lang="en-US" altLang="id-ID" sz="2400" dirty="0" err="1" smtClean="0">
                <a:latin typeface="Verdana" pitchFamily="34" charset="0"/>
              </a:rPr>
              <a:t>Tentukan</a:t>
            </a:r>
            <a:r>
              <a:rPr lang="en-US" altLang="id-ID" sz="2400" dirty="0" smtClean="0">
                <a:latin typeface="Verdana" pitchFamily="34" charset="0"/>
              </a:rPr>
              <a:t> </a:t>
            </a:r>
            <a:r>
              <a:rPr lang="en-US" altLang="id-ID" sz="2400" dirty="0" err="1" smtClean="0">
                <a:latin typeface="Verdana" pitchFamily="34" charset="0"/>
              </a:rPr>
              <a:t>kontra</a:t>
            </a:r>
            <a:r>
              <a:rPr lang="en-US" altLang="id-ID" sz="2400" dirty="0" smtClean="0">
                <a:latin typeface="Verdana" pitchFamily="34" charset="0"/>
              </a:rPr>
              <a:t> </a:t>
            </a:r>
            <a:r>
              <a:rPr lang="en-US" altLang="id-ID" sz="2400" dirty="0" err="1" smtClean="0">
                <a:latin typeface="Verdana" pitchFamily="34" charset="0"/>
              </a:rPr>
              <a:t>sistim</a:t>
            </a:r>
            <a:r>
              <a:rPr lang="en-US" altLang="id-ID" sz="2400" dirty="0" smtClean="0">
                <a:latin typeface="Verdana" pitchFamily="34" charset="0"/>
              </a:rPr>
              <a:t> </a:t>
            </a:r>
            <a:r>
              <a:rPr lang="en-US" altLang="id-ID" sz="2400" dirty="0" err="1" smtClean="0">
                <a:latin typeface="Verdana" pitchFamily="34" charset="0"/>
              </a:rPr>
              <a:t>pengamanan</a:t>
            </a:r>
            <a:r>
              <a:rPr lang="en-US" altLang="id-ID" sz="2400" dirty="0" smtClean="0">
                <a:latin typeface="Verdana" pitchFamily="34" charset="0"/>
              </a:rPr>
              <a:t>      ( radius </a:t>
            </a:r>
            <a:r>
              <a:rPr lang="en-US" altLang="id-ID" sz="2400" dirty="0" err="1" smtClean="0">
                <a:latin typeface="Verdana" pitchFamily="34" charset="0"/>
              </a:rPr>
              <a:t>rawan</a:t>
            </a:r>
            <a:r>
              <a:rPr lang="en-US" altLang="id-ID" sz="2400" dirty="0" smtClean="0">
                <a:latin typeface="Verdana" pitchFamily="34" charset="0"/>
              </a:rPr>
              <a:t> </a:t>
            </a:r>
            <a:r>
              <a:rPr lang="en-US" altLang="id-ID" sz="2400" dirty="0" err="1" smtClean="0">
                <a:latin typeface="Verdana" pitchFamily="34" charset="0"/>
              </a:rPr>
              <a:t>sasaran</a:t>
            </a:r>
            <a:r>
              <a:rPr lang="en-US" altLang="id-ID" sz="2400" dirty="0" smtClean="0">
                <a:latin typeface="Verdana" pitchFamily="34" charset="0"/>
              </a:rPr>
              <a:t> )</a:t>
            </a:r>
          </a:p>
          <a:p>
            <a:pPr marL="609600" indent="-609600" eaLnBrk="1" hangingPunct="1">
              <a:buFontTx/>
              <a:buAutoNum type="arabicPeriod"/>
            </a:pPr>
            <a:r>
              <a:rPr lang="en-US" altLang="id-ID" sz="2400" dirty="0" err="1" smtClean="0">
                <a:latin typeface="Verdana" pitchFamily="34" charset="0"/>
              </a:rPr>
              <a:t>Siapkan</a:t>
            </a:r>
            <a:r>
              <a:rPr lang="en-US" altLang="id-ID" sz="2400" dirty="0" smtClean="0">
                <a:latin typeface="Verdana" pitchFamily="34" charset="0"/>
              </a:rPr>
              <a:t> </a:t>
            </a:r>
            <a:r>
              <a:rPr lang="en-US" altLang="id-ID" sz="2400" dirty="0" err="1" smtClean="0">
                <a:latin typeface="Verdana" pitchFamily="34" charset="0"/>
              </a:rPr>
              <a:t>sistim</a:t>
            </a:r>
            <a:r>
              <a:rPr lang="en-US" altLang="id-ID" sz="2400" dirty="0" smtClean="0">
                <a:latin typeface="Verdana" pitchFamily="34" charset="0"/>
              </a:rPr>
              <a:t> </a:t>
            </a:r>
            <a:r>
              <a:rPr lang="en-US" altLang="id-ID" sz="2400" dirty="0" err="1" smtClean="0">
                <a:latin typeface="Verdana" pitchFamily="34" charset="0"/>
              </a:rPr>
              <a:t>komunikasi</a:t>
            </a:r>
            <a:endParaRPr lang="en-US" altLang="id-ID" sz="2400" dirty="0" smtClean="0">
              <a:latin typeface="Verdana" pitchFamily="34" charset="0"/>
            </a:endParaRPr>
          </a:p>
          <a:p>
            <a:pPr marL="609600" indent="-609600" eaLnBrk="1" hangingPunct="1">
              <a:buFontTx/>
              <a:buAutoNum type="arabicPeriod"/>
            </a:pPr>
            <a:r>
              <a:rPr lang="en-US" altLang="id-ID" sz="2400" dirty="0" err="1" smtClean="0">
                <a:latin typeface="Verdana" pitchFamily="34" charset="0"/>
              </a:rPr>
              <a:t>Tentukan</a:t>
            </a:r>
            <a:r>
              <a:rPr lang="en-US" altLang="id-ID" sz="2400" dirty="0" smtClean="0">
                <a:latin typeface="Verdana" pitchFamily="34" charset="0"/>
              </a:rPr>
              <a:t> </a:t>
            </a:r>
            <a:r>
              <a:rPr lang="en-US" altLang="id-ID" sz="2400" dirty="0" err="1" smtClean="0">
                <a:latin typeface="Verdana" pitchFamily="34" charset="0"/>
              </a:rPr>
              <a:t>kwalitas</a:t>
            </a:r>
            <a:r>
              <a:rPr lang="en-US" altLang="id-ID" sz="2400" dirty="0" smtClean="0">
                <a:latin typeface="Verdana" pitchFamily="34" charset="0"/>
              </a:rPr>
              <a:t> </a:t>
            </a:r>
            <a:r>
              <a:rPr lang="en-US" altLang="id-ID" sz="2400" dirty="0" err="1" smtClean="0">
                <a:latin typeface="Verdana" pitchFamily="34" charset="0"/>
              </a:rPr>
              <a:t>pelaksana</a:t>
            </a:r>
            <a:r>
              <a:rPr lang="en-US" altLang="id-ID" sz="2400" dirty="0" smtClean="0">
                <a:latin typeface="Verdana" pitchFamily="34" charset="0"/>
              </a:rPr>
              <a:t> </a:t>
            </a:r>
            <a:r>
              <a:rPr lang="en-US" altLang="id-ID" sz="2400" dirty="0" err="1" smtClean="0">
                <a:latin typeface="Verdana" pitchFamily="34" charset="0"/>
              </a:rPr>
              <a:t>dalam</a:t>
            </a:r>
            <a:r>
              <a:rPr lang="en-US" altLang="id-ID" sz="2400" dirty="0" smtClean="0">
                <a:latin typeface="Verdana" pitchFamily="34" charset="0"/>
              </a:rPr>
              <a:t> </a:t>
            </a:r>
            <a:r>
              <a:rPr lang="en-US" altLang="id-ID" sz="2400" dirty="0" err="1" smtClean="0">
                <a:latin typeface="Verdana" pitchFamily="34" charset="0"/>
              </a:rPr>
              <a:t>proses</a:t>
            </a:r>
            <a:r>
              <a:rPr lang="en-US" altLang="id-ID" sz="2400" dirty="0" smtClean="0">
                <a:latin typeface="Verdana" pitchFamily="34" charset="0"/>
              </a:rPr>
              <a:t> </a:t>
            </a:r>
            <a:r>
              <a:rPr lang="en-US" altLang="id-ID" sz="2400" dirty="0" err="1" smtClean="0">
                <a:latin typeface="Verdana" pitchFamily="34" charset="0"/>
              </a:rPr>
              <a:t>pelaksanaan</a:t>
            </a:r>
            <a:r>
              <a:rPr lang="en-US" altLang="id-ID" sz="2400" dirty="0" smtClean="0">
                <a:latin typeface="Verdana" pitchFamily="34" charset="0"/>
              </a:rPr>
              <a:t>.</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D052BA71-D767-4BC3-9EEA-8725251E677F}"/>
              </a:ext>
            </a:extLst>
          </p:cNvPr>
          <p:cNvSpPr>
            <a:spLocks noGrp="1" noChangeArrowheads="1"/>
          </p:cNvSpPr>
          <p:nvPr>
            <p:ph type="title"/>
          </p:nvPr>
        </p:nvSpPr>
        <p:spPr>
          <a:xfrm>
            <a:off x="35496" y="558701"/>
            <a:ext cx="8270304" cy="854075"/>
          </a:xfrm>
        </p:spPr>
        <p:txBody>
          <a:bodyPr/>
          <a:lstStyle/>
          <a:p>
            <a:pPr marL="320040" indent="-320040" algn="l" eaLnBrk="1" fontAlgn="auto" hangingPunct="1">
              <a:spcAft>
                <a:spcPts val="0"/>
              </a:spcAft>
              <a:buClr>
                <a:schemeClr val="accent6">
                  <a:lumMod val="75000"/>
                </a:schemeClr>
              </a:buClr>
              <a:defRPr/>
            </a:pPr>
            <a:r>
              <a:rPr lang="en-US" altLang="id-ID" sz="4000" dirty="0">
                <a:latin typeface="Rockwell Extra Bold" pitchFamily="18" charset="0"/>
              </a:rPr>
              <a:t>5. PENYUSUPAN </a:t>
            </a:r>
            <a:r>
              <a:rPr lang="en-US" altLang="id-ID" sz="3200" dirty="0">
                <a:solidFill>
                  <a:srgbClr val="FF3300"/>
                </a:solidFill>
                <a:latin typeface="Mistral" pitchFamily="66" charset="0"/>
              </a:rPr>
              <a:t>( PENETRATION )</a:t>
            </a:r>
          </a:p>
        </p:txBody>
      </p:sp>
      <p:sp>
        <p:nvSpPr>
          <p:cNvPr id="56323" name="Rectangle 3"/>
          <p:cNvSpPr>
            <a:spLocks noGrp="1"/>
          </p:cNvSpPr>
          <p:nvPr>
            <p:ph sz="quarter" idx="4294967295"/>
          </p:nvPr>
        </p:nvSpPr>
        <p:spPr>
          <a:xfrm>
            <a:off x="879475" y="1660525"/>
            <a:ext cx="7796213" cy="4648200"/>
          </a:xfrm>
          <a:prstGeom prst="rect">
            <a:avLst/>
          </a:prstGeom>
        </p:spPr>
        <p:txBody>
          <a:bodyPr/>
          <a:lstStyle/>
          <a:p>
            <a:pPr marL="84138" indent="-38100" algn="just" eaLnBrk="1" hangingPunct="1">
              <a:lnSpc>
                <a:spcPct val="90000"/>
              </a:lnSpc>
              <a:buFontTx/>
              <a:buNone/>
            </a:pPr>
            <a:r>
              <a:rPr lang="en-US" altLang="id-ID" sz="2800" smtClean="0">
                <a:latin typeface="Arial" pitchFamily="34" charset="0"/>
                <a:cs typeface="Arial" pitchFamily="34" charset="0"/>
              </a:rPr>
              <a:t>PENGERTIAN.</a:t>
            </a:r>
          </a:p>
          <a:p>
            <a:pPr marL="84138" indent="-38100" algn="just" eaLnBrk="1" hangingPunct="1">
              <a:lnSpc>
                <a:spcPct val="90000"/>
              </a:lnSpc>
              <a:buFontTx/>
              <a:buNone/>
            </a:pPr>
            <a:endParaRPr lang="en-US" altLang="id-ID" sz="2800" smtClean="0">
              <a:latin typeface="Arial" pitchFamily="34" charset="0"/>
              <a:cs typeface="Arial" pitchFamily="34" charset="0"/>
            </a:endParaRPr>
          </a:p>
          <a:p>
            <a:pPr marL="84138" indent="-38100" algn="just" eaLnBrk="1" hangingPunct="1">
              <a:lnSpc>
                <a:spcPct val="90000"/>
              </a:lnSpc>
              <a:buFontTx/>
              <a:buNone/>
            </a:pPr>
            <a:r>
              <a:rPr lang="en-US" altLang="id-ID" sz="2800" smtClean="0">
                <a:latin typeface="Arial" pitchFamily="34" charset="0"/>
                <a:cs typeface="Arial" pitchFamily="34" charset="0"/>
              </a:rPr>
              <a:t>	SEGALA USAHA, PEKRJAAN YANG TERARAH DAN TERENCANA SECARA KLANDESTINE DALAM RANGKA PENGUMPULAN INFORMASI DAN BAHAN KETERANGAN YANG DILAKSANAKAN BAIK STO MAUPUN MTO, DENGAN CARA MENEMPATKAN AGEN ORGANIK ATAU NON ORGANIK KEDALAM LINGKUNGAN SASARAN.</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a:extLst>
              <a:ext uri="{FF2B5EF4-FFF2-40B4-BE49-F238E27FC236}">
                <a16:creationId xmlns:a16="http://schemas.microsoft.com/office/drawing/2014/main" id="{119767B3-4251-4FA2-9F43-996CEB192351}"/>
              </a:ext>
            </a:extLst>
          </p:cNvPr>
          <p:cNvSpPr>
            <a:spLocks noGrp="1" noChangeArrowheads="1"/>
          </p:cNvSpPr>
          <p:nvPr>
            <p:ph type="title"/>
          </p:nvPr>
        </p:nvSpPr>
        <p:spPr>
          <a:xfrm>
            <a:off x="179512" y="260648"/>
            <a:ext cx="6406480" cy="762000"/>
          </a:xfrm>
        </p:spPr>
        <p:txBody>
          <a:bodyPr/>
          <a:lstStyle/>
          <a:p>
            <a:pPr marL="320040" indent="-320040" algn="l" eaLnBrk="1" fontAlgn="auto" hangingPunct="1">
              <a:spcAft>
                <a:spcPts val="0"/>
              </a:spcAft>
              <a:buClr>
                <a:schemeClr val="accent6">
                  <a:lumMod val="75000"/>
                </a:schemeClr>
              </a:buClr>
              <a:defRPr/>
            </a:pPr>
            <a:r>
              <a:rPr lang="en-US" altLang="id-ID" dirty="0"/>
              <a:t>TEHNIK PENYUSUPAN</a:t>
            </a:r>
          </a:p>
        </p:txBody>
      </p:sp>
      <p:sp>
        <p:nvSpPr>
          <p:cNvPr id="82947" name="Rectangle 3">
            <a:extLst>
              <a:ext uri="{FF2B5EF4-FFF2-40B4-BE49-F238E27FC236}">
                <a16:creationId xmlns:a16="http://schemas.microsoft.com/office/drawing/2014/main" id="{747F91D7-FC68-48C4-8887-5320BD4004A2}"/>
              </a:ext>
            </a:extLst>
          </p:cNvPr>
          <p:cNvSpPr>
            <a:spLocks noGrp="1" noChangeArrowheads="1"/>
          </p:cNvSpPr>
          <p:nvPr>
            <p:ph sz="quarter" idx="4294967295"/>
          </p:nvPr>
        </p:nvSpPr>
        <p:spPr>
          <a:xfrm>
            <a:off x="179388" y="1604962"/>
            <a:ext cx="8686800" cy="4948238"/>
          </a:xfrm>
          <a:prstGeom prst="rect">
            <a:avLst/>
          </a:prstGeom>
        </p:spPr>
        <p:txBody>
          <a:bodyPr rtlCol="0">
            <a:normAutofit/>
          </a:bodyPr>
          <a:lstStyle/>
          <a:p>
            <a:pPr marL="609600" indent="-609600" eaLnBrk="1" fontAlgn="auto" hangingPunct="1">
              <a:lnSpc>
                <a:spcPct val="110000"/>
              </a:lnSpc>
              <a:buClr>
                <a:schemeClr val="accent6">
                  <a:lumMod val="75000"/>
                </a:schemeClr>
              </a:buClr>
              <a:buFontTx/>
              <a:buAutoNum type="arabicPeriod"/>
              <a:defRPr/>
            </a:pPr>
            <a:r>
              <a:rPr lang="en-US" altLang="id-ID" sz="1800" b="1" dirty="0">
                <a:solidFill>
                  <a:schemeClr val="tx1">
                    <a:lumMod val="75000"/>
                    <a:lumOff val="25000"/>
                  </a:schemeClr>
                </a:solidFill>
              </a:rPr>
              <a:t>TEHNIK PUTIH ( WHITE TEHNICAL )</a:t>
            </a:r>
          </a:p>
          <a:p>
            <a:pPr marL="609600" indent="-609600" eaLnBrk="1" fontAlgn="auto" hangingPunct="1">
              <a:lnSpc>
                <a:spcPct val="110000"/>
              </a:lnSpc>
              <a:buClr>
                <a:schemeClr val="accent6">
                  <a:lumMod val="75000"/>
                </a:schemeClr>
              </a:buClr>
              <a:buFontTx/>
              <a:buNone/>
              <a:defRPr/>
            </a:pPr>
            <a:r>
              <a:rPr lang="en-US" altLang="id-ID" sz="1600" dirty="0">
                <a:solidFill>
                  <a:schemeClr val="tx1">
                    <a:lumMod val="75000"/>
                    <a:lumOff val="25000"/>
                  </a:schemeClr>
                </a:solidFill>
              </a:rPr>
              <a:t>	a.	</a:t>
            </a:r>
            <a:r>
              <a:rPr lang="en-US" altLang="id-ID" sz="1600" dirty="0" err="1">
                <a:solidFill>
                  <a:schemeClr val="tx1">
                    <a:lumMod val="75000"/>
                    <a:lumOff val="25000"/>
                  </a:schemeClr>
                </a:solidFill>
              </a:rPr>
              <a:t>Tanpa</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Samaran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terbuka</a:t>
            </a:r>
            <a:r>
              <a:rPr lang="en-US" altLang="id-ID" sz="1600" dirty="0">
                <a:solidFill>
                  <a:schemeClr val="tx1">
                    <a:lumMod val="75000"/>
                    <a:lumOff val="25000"/>
                  </a:schemeClr>
                </a:solidFill>
              </a:rPr>
              <a:t>)</a:t>
            </a:r>
          </a:p>
          <a:p>
            <a:pPr marL="900113" indent="-276225" eaLnBrk="1" fontAlgn="auto" hangingPunct="1">
              <a:lnSpc>
                <a:spcPct val="110000"/>
              </a:lnSpc>
              <a:buClr>
                <a:schemeClr val="accent6">
                  <a:lumMod val="75000"/>
                </a:schemeClr>
              </a:buClr>
              <a:buFontTx/>
              <a:buNone/>
              <a:defRPr/>
            </a:pPr>
            <a:r>
              <a:rPr lang="en-US" altLang="id-ID" sz="1600" dirty="0">
                <a:solidFill>
                  <a:schemeClr val="tx1">
                    <a:lumMod val="75000"/>
                    <a:lumOff val="25000"/>
                  </a:schemeClr>
                </a:solidFill>
              </a:rPr>
              <a:t>b.	</a:t>
            </a:r>
            <a:r>
              <a:rPr lang="en-US" altLang="id-ID" sz="1600" dirty="0" err="1">
                <a:solidFill>
                  <a:schemeClr val="tx1">
                    <a:lumMod val="75000"/>
                    <a:lumOff val="25000"/>
                  </a:schemeClr>
                </a:solidFill>
              </a:rPr>
              <a:t>Penyelidik</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merupakan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pendatang</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yg</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syah</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dan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mempunyai</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hak</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untuk</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dicatat</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menjadi</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warga</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lingkungan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sasaran</a:t>
            </a:r>
            <a:r>
              <a:rPr lang="en-US" altLang="id-ID" sz="1600" dirty="0">
                <a:solidFill>
                  <a:schemeClr val="tx1">
                    <a:lumMod val="75000"/>
                    <a:lumOff val="25000"/>
                  </a:schemeClr>
                </a:solidFill>
              </a:rPr>
              <a:t>.	</a:t>
            </a:r>
          </a:p>
          <a:p>
            <a:pPr marL="609600" indent="-609600" eaLnBrk="1" fontAlgn="auto" hangingPunct="1">
              <a:lnSpc>
                <a:spcPct val="110000"/>
              </a:lnSpc>
              <a:buClr>
                <a:schemeClr val="accent6">
                  <a:lumMod val="75000"/>
                </a:schemeClr>
              </a:buClr>
              <a:buFontTx/>
              <a:buNone/>
              <a:defRPr/>
            </a:pPr>
            <a:endParaRPr lang="en-US" altLang="id-ID" sz="1600" dirty="0">
              <a:solidFill>
                <a:schemeClr val="tx1">
                  <a:lumMod val="75000"/>
                  <a:lumOff val="25000"/>
                </a:schemeClr>
              </a:solidFill>
            </a:endParaRPr>
          </a:p>
          <a:p>
            <a:pPr marL="609600" indent="-609600" eaLnBrk="1" fontAlgn="auto" hangingPunct="1">
              <a:lnSpc>
                <a:spcPct val="110000"/>
              </a:lnSpc>
              <a:buClr>
                <a:schemeClr val="accent6">
                  <a:lumMod val="75000"/>
                </a:schemeClr>
              </a:buClr>
              <a:buFontTx/>
              <a:buAutoNum type="arabicPeriod" startAt="2"/>
              <a:defRPr/>
            </a:pPr>
            <a:r>
              <a:rPr lang="en-US" altLang="id-ID" sz="1800" b="1" dirty="0">
                <a:solidFill>
                  <a:schemeClr val="tx1">
                    <a:lumMod val="75000"/>
                    <a:lumOff val="25000"/>
                  </a:schemeClr>
                </a:solidFill>
              </a:rPr>
              <a:t>TEHNIK KELABU ( GREY TEHNICAL )</a:t>
            </a:r>
          </a:p>
          <a:p>
            <a:pPr marL="609600" indent="-609600" eaLnBrk="1" fontAlgn="auto" hangingPunct="1">
              <a:lnSpc>
                <a:spcPct val="110000"/>
              </a:lnSpc>
              <a:buClr>
                <a:schemeClr val="accent6">
                  <a:lumMod val="75000"/>
                </a:schemeClr>
              </a:buClr>
              <a:buFontTx/>
              <a:buNone/>
              <a:defRPr/>
            </a:pPr>
            <a:r>
              <a:rPr lang="en-US" altLang="id-ID" sz="1600" dirty="0">
                <a:solidFill>
                  <a:schemeClr val="tx1">
                    <a:lumMod val="75000"/>
                    <a:lumOff val="25000"/>
                  </a:schemeClr>
                </a:solidFill>
              </a:rPr>
              <a:t>	a.	</a:t>
            </a:r>
            <a:r>
              <a:rPr lang="en-US" altLang="id-ID" sz="1600" dirty="0" err="1">
                <a:solidFill>
                  <a:schemeClr val="tx1">
                    <a:lumMod val="75000"/>
                    <a:lumOff val="25000"/>
                  </a:schemeClr>
                </a:solidFill>
              </a:rPr>
              <a:t>Secara</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pisik</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terbuka</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namun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misi</a:t>
            </a:r>
            <a:r>
              <a:rPr lang="en-US" altLang="id-ID" sz="1600" dirty="0">
                <a:solidFill>
                  <a:schemeClr val="tx1">
                    <a:lumMod val="75000"/>
                    <a:lumOff val="25000"/>
                  </a:schemeClr>
                </a:solidFill>
              </a:rPr>
              <a:t> yang </a:t>
            </a:r>
            <a:r>
              <a:rPr lang="en-US" altLang="id-ID" sz="1600" dirty="0" err="1">
                <a:solidFill>
                  <a:schemeClr val="tx1">
                    <a:lumMod val="75000"/>
                    <a:lumOff val="25000"/>
                  </a:schemeClr>
                </a:solidFill>
              </a:rPr>
              <a:t>diemban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tertutup</a:t>
            </a:r>
            <a:r>
              <a:rPr lang="en-US" altLang="id-ID" sz="1600" dirty="0">
                <a:solidFill>
                  <a:schemeClr val="tx1">
                    <a:lumMod val="75000"/>
                    <a:lumOff val="25000"/>
                  </a:schemeClr>
                </a:solidFill>
              </a:rPr>
              <a:t>.</a:t>
            </a:r>
          </a:p>
          <a:p>
            <a:pPr marL="609600" indent="-609600" eaLnBrk="1" fontAlgn="auto" hangingPunct="1">
              <a:lnSpc>
                <a:spcPct val="110000"/>
              </a:lnSpc>
              <a:buClr>
                <a:schemeClr val="accent6">
                  <a:lumMod val="75000"/>
                </a:schemeClr>
              </a:buClr>
              <a:buFontTx/>
              <a:buNone/>
              <a:defRPr/>
            </a:pPr>
            <a:r>
              <a:rPr lang="en-US" altLang="id-ID" sz="1600" dirty="0">
                <a:solidFill>
                  <a:schemeClr val="tx1">
                    <a:lumMod val="75000"/>
                    <a:lumOff val="25000"/>
                  </a:schemeClr>
                </a:solidFill>
              </a:rPr>
              <a:t>	b.	</a:t>
            </a:r>
            <a:r>
              <a:rPr lang="en-US" altLang="id-ID" sz="1600" dirty="0" err="1">
                <a:solidFill>
                  <a:schemeClr val="tx1">
                    <a:lumMod val="75000"/>
                    <a:lumOff val="25000"/>
                  </a:schemeClr>
                </a:solidFill>
              </a:rPr>
              <a:t>Tehnik</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ini</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membutuhkan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penyelidik</a:t>
            </a:r>
            <a:r>
              <a:rPr lang="en-US" altLang="id-ID" sz="1600" dirty="0">
                <a:solidFill>
                  <a:schemeClr val="tx1">
                    <a:lumMod val="75000"/>
                    <a:lumOff val="25000"/>
                  </a:schemeClr>
                </a:solidFill>
              </a:rPr>
              <a:t> yang </a:t>
            </a:r>
            <a:r>
              <a:rPr lang="en-US" altLang="id-ID" sz="1600" dirty="0" err="1">
                <a:solidFill>
                  <a:schemeClr val="tx1">
                    <a:lumMod val="75000"/>
                    <a:lumOff val="25000"/>
                  </a:schemeClr>
                </a:solidFill>
              </a:rPr>
              <a:t>agresif</a:t>
            </a:r>
            <a:r>
              <a:rPr lang="en-US" altLang="id-ID" sz="1600" dirty="0">
                <a:solidFill>
                  <a:schemeClr val="tx1">
                    <a:lumMod val="75000"/>
                    <a:lumOff val="25000"/>
                  </a:schemeClr>
                </a:solidFill>
              </a:rPr>
              <a:t>.</a:t>
            </a:r>
          </a:p>
          <a:p>
            <a:pPr marL="609600" indent="-609600" eaLnBrk="1" fontAlgn="auto" hangingPunct="1">
              <a:lnSpc>
                <a:spcPct val="110000"/>
              </a:lnSpc>
              <a:buClr>
                <a:schemeClr val="accent6">
                  <a:lumMod val="75000"/>
                </a:schemeClr>
              </a:buClr>
              <a:buFontTx/>
              <a:buNone/>
              <a:defRPr/>
            </a:pPr>
            <a:endParaRPr lang="en-US" altLang="id-ID" sz="1600" dirty="0">
              <a:solidFill>
                <a:schemeClr val="tx1">
                  <a:lumMod val="75000"/>
                  <a:lumOff val="25000"/>
                </a:schemeClr>
              </a:solidFill>
            </a:endParaRPr>
          </a:p>
          <a:p>
            <a:pPr marL="609600" indent="-609600" eaLnBrk="1" fontAlgn="auto" hangingPunct="1">
              <a:lnSpc>
                <a:spcPct val="110000"/>
              </a:lnSpc>
              <a:buClr>
                <a:schemeClr val="accent6">
                  <a:lumMod val="75000"/>
                </a:schemeClr>
              </a:buClr>
              <a:buFontTx/>
              <a:buAutoNum type="arabicPeriod" startAt="3"/>
              <a:defRPr/>
            </a:pPr>
            <a:r>
              <a:rPr lang="en-US" altLang="id-ID" sz="1800" b="1" dirty="0">
                <a:solidFill>
                  <a:schemeClr val="tx1">
                    <a:lumMod val="75000"/>
                    <a:lumOff val="25000"/>
                  </a:schemeClr>
                </a:solidFill>
              </a:rPr>
              <a:t>TEHNIK HITAM ( BLACK TEHNICAL )</a:t>
            </a:r>
          </a:p>
          <a:p>
            <a:pPr marL="609600" indent="-609600" eaLnBrk="1" fontAlgn="auto" hangingPunct="1">
              <a:lnSpc>
                <a:spcPct val="110000"/>
              </a:lnSpc>
              <a:buClr>
                <a:schemeClr val="accent6">
                  <a:lumMod val="75000"/>
                </a:schemeClr>
              </a:buClr>
              <a:buFontTx/>
              <a:buNone/>
              <a:defRPr/>
            </a:pPr>
            <a:r>
              <a:rPr lang="en-US" altLang="id-ID" sz="1600" dirty="0">
                <a:solidFill>
                  <a:schemeClr val="tx1">
                    <a:lumMod val="75000"/>
                    <a:lumOff val="25000"/>
                  </a:schemeClr>
                </a:solidFill>
              </a:rPr>
              <a:t>	a.	</a:t>
            </a:r>
            <a:r>
              <a:rPr lang="en-US" altLang="id-ID" sz="1600" dirty="0" err="1">
                <a:solidFill>
                  <a:schemeClr val="tx1">
                    <a:lumMod val="75000"/>
                    <a:lumOff val="25000"/>
                  </a:schemeClr>
                </a:solidFill>
              </a:rPr>
              <a:t>Penyelidik</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tersamar</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tanpa</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diketahui</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sasaran</a:t>
            </a:r>
            <a:r>
              <a:rPr lang="en-US" altLang="id-ID" sz="1600" dirty="0">
                <a:solidFill>
                  <a:schemeClr val="tx1">
                    <a:lumMod val="75000"/>
                    <a:lumOff val="25000"/>
                  </a:schemeClr>
                </a:solidFill>
              </a:rPr>
              <a:t>.</a:t>
            </a:r>
          </a:p>
          <a:p>
            <a:pPr marL="900113" indent="-276225" eaLnBrk="1" fontAlgn="auto" hangingPunct="1">
              <a:lnSpc>
                <a:spcPct val="110000"/>
              </a:lnSpc>
              <a:buClr>
                <a:schemeClr val="accent6">
                  <a:lumMod val="75000"/>
                </a:schemeClr>
              </a:buClr>
              <a:buFontTx/>
              <a:buNone/>
              <a:defRPr/>
            </a:pPr>
            <a:r>
              <a:rPr lang="en-US" altLang="id-ID" sz="1600" dirty="0">
                <a:solidFill>
                  <a:schemeClr val="tx1">
                    <a:lumMod val="75000"/>
                    <a:lumOff val="25000"/>
                  </a:schemeClr>
                </a:solidFill>
              </a:rPr>
              <a:t>b.	</a:t>
            </a:r>
            <a:r>
              <a:rPr lang="en-US" altLang="id-ID" sz="1600" dirty="0" err="1">
                <a:solidFill>
                  <a:schemeClr val="tx1">
                    <a:lumMod val="75000"/>
                    <a:lumOff val="25000"/>
                  </a:schemeClr>
                </a:solidFill>
              </a:rPr>
              <a:t>Tehnik</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ini</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dilakukan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atas</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pertimbangan</a:t>
            </a:r>
            <a:r>
              <a:rPr lang="en-US" altLang="id-ID" sz="1600" dirty="0">
                <a:solidFill>
                  <a:schemeClr val="tx1">
                    <a:lumMod val="75000"/>
                    <a:lumOff val="25000"/>
                  </a:schemeClr>
                </a:solidFill>
              </a:rPr>
              <a:t> yang </a:t>
            </a:r>
            <a:r>
              <a:rPr lang="en-US" altLang="id-ID" sz="1600" dirty="0" err="1">
                <a:solidFill>
                  <a:schemeClr val="tx1">
                    <a:lumMod val="75000"/>
                    <a:lumOff val="25000"/>
                  </a:schemeClr>
                </a:solidFill>
              </a:rPr>
              <a:t>cepat</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dan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kualitas</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informasin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atau</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bahan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keterangan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yg</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diperoleh</a:t>
            </a:r>
            <a:r>
              <a:rPr lang="en-US" altLang="id-ID" sz="1600" dirty="0">
                <a:solidFill>
                  <a:schemeClr val="tx1">
                    <a:lumMod val="75000"/>
                    <a:lumOff val="25000"/>
                  </a:schemeClr>
                </a:solidFill>
              </a:rPr>
              <a:t>.</a:t>
            </a:r>
          </a:p>
          <a:p>
            <a:pPr marL="609600" indent="-609600" eaLnBrk="1" fontAlgn="auto" hangingPunct="1">
              <a:lnSpc>
                <a:spcPct val="110000"/>
              </a:lnSpc>
              <a:buClr>
                <a:schemeClr val="accent6">
                  <a:lumMod val="75000"/>
                </a:schemeClr>
              </a:buClr>
              <a:buFontTx/>
              <a:buNone/>
              <a:defRPr/>
            </a:pPr>
            <a:r>
              <a:rPr lang="en-US" altLang="id-ID" sz="1600" dirty="0">
                <a:solidFill>
                  <a:schemeClr val="tx1">
                    <a:lumMod val="75000"/>
                    <a:lumOff val="25000"/>
                  </a:schemeClr>
                </a:solidFill>
              </a:rPr>
              <a:t>	c.	</a:t>
            </a:r>
            <a:r>
              <a:rPr lang="en-US" altLang="id-ID" sz="1600" dirty="0" err="1">
                <a:solidFill>
                  <a:schemeClr val="tx1">
                    <a:lumMod val="75000"/>
                    <a:lumOff val="25000"/>
                  </a:schemeClr>
                </a:solidFill>
              </a:rPr>
              <a:t>Gunakan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agen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atau</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jaringan</a:t>
            </a:r>
            <a:r>
              <a:rPr lang="en-US" altLang="id-ID" sz="1600" dirty="0">
                <a:solidFill>
                  <a:schemeClr val="tx1">
                    <a:lumMod val="75000"/>
                    <a:lumOff val="25000"/>
                  </a:schemeClr>
                </a:solidFill>
              </a:rPr>
              <a:t> </a:t>
            </a:r>
            <a:r>
              <a:rPr lang="en-US" altLang="id-ID" sz="1600" dirty="0" err="1">
                <a:solidFill>
                  <a:schemeClr val="tx1">
                    <a:lumMod val="75000"/>
                    <a:lumOff val="25000"/>
                  </a:schemeClr>
                </a:solidFill>
              </a:rPr>
              <a:t>intelijen</a:t>
            </a:r>
            <a:r>
              <a:rPr lang="en-US" altLang="id-ID" sz="1600" dirty="0">
                <a:solidFill>
                  <a:schemeClr val="tx1">
                    <a:lumMod val="75000"/>
                    <a:lumOff val="25000"/>
                  </a:schemeClr>
                </a:solidFill>
              </a:rPr>
              <a:t>.</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D1CD8B79-84E9-4767-87C1-6570938505BE}"/>
              </a:ext>
            </a:extLst>
          </p:cNvPr>
          <p:cNvSpPr>
            <a:spLocks noGrp="1" noChangeArrowheads="1"/>
          </p:cNvSpPr>
          <p:nvPr>
            <p:ph type="title"/>
          </p:nvPr>
        </p:nvSpPr>
        <p:spPr>
          <a:xfrm>
            <a:off x="395536" y="125760"/>
            <a:ext cx="7344816" cy="1287016"/>
          </a:xfrm>
        </p:spPr>
        <p:txBody>
          <a:bodyPr/>
          <a:lstStyle/>
          <a:p>
            <a:pPr algn="l" eaLnBrk="1" hangingPunct="1">
              <a:defRPr/>
            </a:pPr>
            <a:r>
              <a:rPr lang="id-ID" altLang="en-US" dirty="0">
                <a:solidFill>
                  <a:srgbClr val="FFC000"/>
                </a:solidFill>
              </a:rPr>
              <a:t>KESIMPULAN</a:t>
            </a:r>
            <a:r>
              <a:rPr lang="en-GB" altLang="en-US" dirty="0">
                <a:solidFill>
                  <a:srgbClr val="FFC000"/>
                </a:solidFill>
              </a:rPr>
              <a:t> </a:t>
            </a:r>
            <a:br>
              <a:rPr lang="en-GB" altLang="en-US" dirty="0">
                <a:solidFill>
                  <a:srgbClr val="FFC000"/>
                </a:solidFill>
              </a:rPr>
            </a:br>
            <a:r>
              <a:rPr lang="en-US" altLang="en-US" sz="3200" dirty="0"/>
              <a:t>TEK</a:t>
            </a:r>
            <a:r>
              <a:rPr lang="id-ID" altLang="en-US" sz="3200" dirty="0"/>
              <a:t>NIK DAN </a:t>
            </a:r>
            <a:r>
              <a:rPr lang="en-US" altLang="en-US" sz="3200" dirty="0"/>
              <a:t>TAK</a:t>
            </a:r>
            <a:r>
              <a:rPr lang="id-ID" altLang="en-US" sz="3200" dirty="0"/>
              <a:t>TIK</a:t>
            </a:r>
            <a:r>
              <a:rPr lang="en-US" altLang="en-US" sz="3200" dirty="0"/>
              <a:t> </a:t>
            </a:r>
            <a:r>
              <a:rPr lang="id-ID" altLang="en-US" sz="3200" dirty="0"/>
              <a:t>PENYELIDIKAN</a:t>
            </a:r>
            <a:endParaRPr lang="en-US" altLang="en-US" dirty="0"/>
          </a:p>
        </p:txBody>
      </p:sp>
      <p:sp>
        <p:nvSpPr>
          <p:cNvPr id="60419" name="Oval 4"/>
          <p:cNvSpPr>
            <a:spLocks noChangeArrowheads="1"/>
          </p:cNvSpPr>
          <p:nvPr/>
        </p:nvSpPr>
        <p:spPr bwMode="auto">
          <a:xfrm>
            <a:off x="268288" y="3409950"/>
            <a:ext cx="1295400" cy="1143000"/>
          </a:xfrm>
          <a:prstGeom prst="ellipse">
            <a:avLst/>
          </a:prstGeom>
          <a:solidFill>
            <a:schemeClr val="accent1"/>
          </a:solidFill>
          <a:ln w="9525">
            <a:solidFill>
              <a:schemeClr val="tx1"/>
            </a:solidFill>
            <a:round/>
            <a:headEnd/>
            <a:tailEnd/>
          </a:ln>
        </p:spPr>
        <p:txBody>
          <a:bodyPr wrap="none" anchor="ctr"/>
          <a:lstStyle/>
          <a:p>
            <a:pPr algn="ctr" eaLnBrk="1" hangingPunct="1"/>
            <a:r>
              <a:rPr lang="en-US" altLang="en-US">
                <a:latin typeface="Calibri" pitchFamily="34" charset="0"/>
              </a:rPr>
              <a:t>GIAT</a:t>
            </a:r>
            <a:r>
              <a:rPr lang="id-ID" altLang="en-US">
                <a:latin typeface="Calibri" pitchFamily="34" charset="0"/>
              </a:rPr>
              <a:t> </a:t>
            </a:r>
          </a:p>
          <a:p>
            <a:pPr algn="ctr" eaLnBrk="1" hangingPunct="1"/>
            <a:r>
              <a:rPr lang="id-ID" altLang="en-US">
                <a:latin typeface="Calibri" pitchFamily="34" charset="0"/>
              </a:rPr>
              <a:t>INTELIJEN</a:t>
            </a:r>
            <a:endParaRPr lang="en-US" altLang="en-US">
              <a:latin typeface="Calibri" pitchFamily="34" charset="0"/>
            </a:endParaRPr>
          </a:p>
        </p:txBody>
      </p:sp>
      <p:sp>
        <p:nvSpPr>
          <p:cNvPr id="60420" name="Rectangle 5"/>
          <p:cNvSpPr>
            <a:spLocks noChangeArrowheads="1"/>
          </p:cNvSpPr>
          <p:nvPr/>
        </p:nvSpPr>
        <p:spPr bwMode="auto">
          <a:xfrm>
            <a:off x="2020888" y="3638550"/>
            <a:ext cx="914400" cy="533400"/>
          </a:xfrm>
          <a:prstGeom prst="rect">
            <a:avLst/>
          </a:prstGeom>
          <a:solidFill>
            <a:schemeClr val="accent1"/>
          </a:solidFill>
          <a:ln w="9525">
            <a:solidFill>
              <a:schemeClr val="tx1"/>
            </a:solidFill>
            <a:miter lim="800000"/>
            <a:headEnd/>
            <a:tailEnd/>
          </a:ln>
        </p:spPr>
        <p:txBody>
          <a:bodyPr wrap="none" anchor="ctr"/>
          <a:lstStyle/>
          <a:p>
            <a:pPr algn="ctr" eaLnBrk="1" hangingPunct="1"/>
            <a:r>
              <a:rPr lang="en-US" altLang="en-US">
                <a:latin typeface="Calibri" pitchFamily="34" charset="0"/>
              </a:rPr>
              <a:t>LIDIK</a:t>
            </a:r>
          </a:p>
        </p:txBody>
      </p:sp>
      <p:sp>
        <p:nvSpPr>
          <p:cNvPr id="60421" name="Rectangle 9"/>
          <p:cNvSpPr>
            <a:spLocks noChangeArrowheads="1"/>
          </p:cNvSpPr>
          <p:nvPr/>
        </p:nvSpPr>
        <p:spPr bwMode="auto">
          <a:xfrm>
            <a:off x="3011488" y="1885950"/>
            <a:ext cx="1066800" cy="304800"/>
          </a:xfrm>
          <a:prstGeom prst="rect">
            <a:avLst/>
          </a:prstGeom>
          <a:solidFill>
            <a:srgbClr val="FFFF66"/>
          </a:solidFill>
          <a:ln w="9525">
            <a:solidFill>
              <a:schemeClr val="tx1"/>
            </a:solidFill>
            <a:miter lim="800000"/>
            <a:headEnd/>
            <a:tailEnd/>
          </a:ln>
        </p:spPr>
        <p:txBody>
          <a:bodyPr wrap="none" anchor="ctr"/>
          <a:lstStyle/>
          <a:p>
            <a:pPr algn="ctr" eaLnBrk="1" hangingPunct="1"/>
            <a:r>
              <a:rPr lang="en-US" altLang="en-US">
                <a:latin typeface="Calibri" pitchFamily="34" charset="0"/>
              </a:rPr>
              <a:t>TEKNIK</a:t>
            </a:r>
          </a:p>
        </p:txBody>
      </p:sp>
      <p:sp>
        <p:nvSpPr>
          <p:cNvPr id="60422" name="Rectangle 10"/>
          <p:cNvSpPr>
            <a:spLocks noChangeArrowheads="1"/>
          </p:cNvSpPr>
          <p:nvPr/>
        </p:nvSpPr>
        <p:spPr bwMode="auto">
          <a:xfrm>
            <a:off x="3011488" y="5772150"/>
            <a:ext cx="1066800" cy="304800"/>
          </a:xfrm>
          <a:prstGeom prst="rect">
            <a:avLst/>
          </a:prstGeom>
          <a:solidFill>
            <a:srgbClr val="FFFF66"/>
          </a:solidFill>
          <a:ln w="9525">
            <a:solidFill>
              <a:schemeClr val="tx1"/>
            </a:solidFill>
            <a:miter lim="800000"/>
            <a:headEnd/>
            <a:tailEnd/>
          </a:ln>
        </p:spPr>
        <p:txBody>
          <a:bodyPr wrap="none" anchor="ctr"/>
          <a:lstStyle/>
          <a:p>
            <a:pPr algn="ctr" eaLnBrk="1" hangingPunct="1"/>
            <a:r>
              <a:rPr lang="en-US" altLang="en-US">
                <a:latin typeface="Calibri" pitchFamily="34" charset="0"/>
              </a:rPr>
              <a:t>TAKTIK</a:t>
            </a:r>
          </a:p>
        </p:txBody>
      </p:sp>
      <p:grpSp>
        <p:nvGrpSpPr>
          <p:cNvPr id="2" name="Group 54"/>
          <p:cNvGrpSpPr>
            <a:grpSpLocks/>
          </p:cNvGrpSpPr>
          <p:nvPr/>
        </p:nvGrpSpPr>
        <p:grpSpPr bwMode="auto">
          <a:xfrm>
            <a:off x="5018088" y="1701800"/>
            <a:ext cx="3657600" cy="3232150"/>
            <a:chOff x="3208" y="960"/>
            <a:chExt cx="2120" cy="1028"/>
          </a:xfrm>
        </p:grpSpPr>
        <p:sp>
          <p:nvSpPr>
            <p:cNvPr id="60442" name="Rectangle 39"/>
            <p:cNvSpPr>
              <a:spLocks noChangeArrowheads="1"/>
            </p:cNvSpPr>
            <p:nvPr/>
          </p:nvSpPr>
          <p:spPr bwMode="auto">
            <a:xfrm>
              <a:off x="3208" y="960"/>
              <a:ext cx="848" cy="213"/>
            </a:xfrm>
            <a:prstGeom prst="rect">
              <a:avLst/>
            </a:prstGeom>
            <a:solidFill>
              <a:srgbClr val="CCFF33"/>
            </a:solidFill>
            <a:ln w="9525">
              <a:noFill/>
              <a:miter lim="800000"/>
              <a:headEnd/>
              <a:tailEnd/>
            </a:ln>
            <a:effectLst>
              <a:prstShdw prst="shdw17" dist="17961" dir="13500000">
                <a:srgbClr val="7A991F"/>
              </a:prstShdw>
            </a:effectLst>
          </p:spPr>
          <p:txBody>
            <a:bodyPr wrap="none" anchor="ctr"/>
            <a:lstStyle/>
            <a:p>
              <a:pPr algn="ctr" eaLnBrk="1" hangingPunct="1"/>
              <a:endParaRPr lang="id-ID" altLang="en-US">
                <a:latin typeface="Comic Sans MS" pitchFamily="66" charset="0"/>
              </a:endParaRPr>
            </a:p>
          </p:txBody>
        </p:sp>
        <p:sp>
          <p:nvSpPr>
            <p:cNvPr id="60443" name="Rectangle 40"/>
            <p:cNvSpPr>
              <a:spLocks noChangeArrowheads="1"/>
            </p:cNvSpPr>
            <p:nvPr/>
          </p:nvSpPr>
          <p:spPr bwMode="auto">
            <a:xfrm>
              <a:off x="4480" y="960"/>
              <a:ext cx="848" cy="213"/>
            </a:xfrm>
            <a:prstGeom prst="rect">
              <a:avLst/>
            </a:prstGeom>
            <a:solidFill>
              <a:srgbClr val="FF0000"/>
            </a:solidFill>
            <a:ln w="9525">
              <a:noFill/>
              <a:miter lim="800000"/>
              <a:headEnd/>
              <a:tailEnd/>
            </a:ln>
            <a:effectLst>
              <a:prstShdw prst="shdw17" dist="17961" dir="13500000">
                <a:srgbClr val="990000"/>
              </a:prstShdw>
            </a:effectLst>
          </p:spPr>
          <p:txBody>
            <a:bodyPr wrap="none" anchor="ctr"/>
            <a:lstStyle/>
            <a:p>
              <a:pPr algn="ctr" eaLnBrk="1" hangingPunct="1"/>
              <a:endParaRPr lang="id-ID" altLang="en-US">
                <a:latin typeface="Comic Sans MS" pitchFamily="66" charset="0"/>
              </a:endParaRPr>
            </a:p>
          </p:txBody>
        </p:sp>
        <p:sp>
          <p:nvSpPr>
            <p:cNvPr id="60444" name="WordArt 42"/>
            <p:cNvSpPr>
              <a:spLocks noChangeArrowheads="1" noChangeShapeType="1" noTextEdit="1"/>
            </p:cNvSpPr>
            <p:nvPr/>
          </p:nvSpPr>
          <p:spPr bwMode="auto">
            <a:xfrm>
              <a:off x="3407" y="1001"/>
              <a:ext cx="500" cy="127"/>
            </a:xfrm>
            <a:prstGeom prst="rect">
              <a:avLst/>
            </a:prstGeom>
          </p:spPr>
          <p:txBody>
            <a:bodyPr wrap="none" fromWordArt="1">
              <a:prstTxWarp prst="textPlain">
                <a:avLst>
                  <a:gd name="adj" fmla="val 50000"/>
                </a:avLst>
              </a:prstTxWarp>
            </a:bodyPr>
            <a:lstStyle/>
            <a:p>
              <a:pPr algn="ctr"/>
              <a:r>
                <a:rPr lang="en-US" kern="10">
                  <a:ln w="9525">
                    <a:noFill/>
                    <a:round/>
                    <a:headEnd/>
                    <a:tailEnd/>
                  </a:ln>
                  <a:solidFill>
                    <a:srgbClr val="336699"/>
                  </a:solidFill>
                  <a:latin typeface="Times New Roman"/>
                  <a:cs typeface="Times New Roman"/>
                </a:rPr>
                <a:t>TERBUKA</a:t>
              </a:r>
            </a:p>
          </p:txBody>
        </p:sp>
        <p:sp>
          <p:nvSpPr>
            <p:cNvPr id="60445" name="WordArt 43"/>
            <p:cNvSpPr>
              <a:spLocks noChangeArrowheads="1" noChangeShapeType="1" noTextEdit="1"/>
            </p:cNvSpPr>
            <p:nvPr/>
          </p:nvSpPr>
          <p:spPr bwMode="auto">
            <a:xfrm>
              <a:off x="4671" y="992"/>
              <a:ext cx="500" cy="128"/>
            </a:xfrm>
            <a:prstGeom prst="rect">
              <a:avLst/>
            </a:prstGeom>
          </p:spPr>
          <p:txBody>
            <a:bodyPr wrap="none" fromWordArt="1">
              <a:prstTxWarp prst="textPlain">
                <a:avLst>
                  <a:gd name="adj" fmla="val 50000"/>
                </a:avLst>
              </a:prstTxWarp>
            </a:bodyPr>
            <a:lstStyle/>
            <a:p>
              <a:pPr algn="ctr"/>
              <a:r>
                <a:rPr lang="en-US" kern="10">
                  <a:ln w="9525">
                    <a:noFill/>
                    <a:round/>
                    <a:headEnd/>
                    <a:tailEnd/>
                  </a:ln>
                  <a:latin typeface="Times New Roman"/>
                  <a:cs typeface="Times New Roman"/>
                </a:rPr>
                <a:t>TERTUTUP</a:t>
              </a:r>
            </a:p>
          </p:txBody>
        </p:sp>
        <p:sp>
          <p:nvSpPr>
            <p:cNvPr id="60446" name="WordArt 45"/>
            <p:cNvSpPr>
              <a:spLocks noChangeArrowheads="1" noChangeShapeType="1" noTextEdit="1"/>
            </p:cNvSpPr>
            <p:nvPr/>
          </p:nvSpPr>
          <p:spPr bwMode="auto">
            <a:xfrm>
              <a:off x="3250" y="1215"/>
              <a:ext cx="753" cy="652"/>
            </a:xfrm>
            <a:prstGeom prst="rect">
              <a:avLst/>
            </a:prstGeom>
          </p:spPr>
          <p:txBody>
            <a:bodyPr wrap="none" fromWordArt="1">
              <a:prstTxWarp prst="textPlain">
                <a:avLst>
                  <a:gd name="adj" fmla="val 50000"/>
                </a:avLst>
              </a:prstTxWarp>
            </a:bodyPr>
            <a:lstStyle/>
            <a:p>
              <a:pPr algn="ctr"/>
              <a:endParaRPr lang="en-US" kern="10">
                <a:ln w="9525">
                  <a:noFill/>
                  <a:round/>
                  <a:headEnd/>
                  <a:tailEnd/>
                </a:ln>
                <a:solidFill>
                  <a:srgbClr val="336699"/>
                </a:solidFill>
                <a:latin typeface="Times New Roman"/>
                <a:cs typeface="Times New Roman"/>
              </a:endParaRPr>
            </a:p>
            <a:p>
              <a:pPr algn="ctr"/>
              <a:r>
                <a:rPr lang="en-US" kern="10">
                  <a:ln w="9525">
                    <a:noFill/>
                    <a:round/>
                    <a:headEnd/>
                    <a:tailEnd/>
                  </a:ln>
                  <a:solidFill>
                    <a:srgbClr val="336699"/>
                  </a:solidFill>
                  <a:latin typeface="Times New Roman"/>
                  <a:cs typeface="Times New Roman"/>
                </a:rPr>
                <a:t>WAWANCARA</a:t>
              </a:r>
            </a:p>
            <a:p>
              <a:pPr algn="ctr"/>
              <a:r>
                <a:rPr lang="en-US" kern="10">
                  <a:ln w="9525">
                    <a:noFill/>
                    <a:round/>
                    <a:headEnd/>
                    <a:tailEnd/>
                  </a:ln>
                  <a:solidFill>
                    <a:srgbClr val="336699"/>
                  </a:solidFill>
                  <a:latin typeface="Times New Roman"/>
                  <a:cs typeface="Times New Roman"/>
                </a:rPr>
                <a:t>INTEROGASI</a:t>
              </a:r>
            </a:p>
          </p:txBody>
        </p:sp>
        <p:sp>
          <p:nvSpPr>
            <p:cNvPr id="60447" name="WordArt 46"/>
            <p:cNvSpPr>
              <a:spLocks noChangeArrowheads="1" noChangeShapeType="1" noTextEdit="1"/>
            </p:cNvSpPr>
            <p:nvPr/>
          </p:nvSpPr>
          <p:spPr bwMode="auto">
            <a:xfrm>
              <a:off x="4513" y="1222"/>
              <a:ext cx="764" cy="766"/>
            </a:xfrm>
            <a:prstGeom prst="rect">
              <a:avLst/>
            </a:prstGeom>
          </p:spPr>
          <p:txBody>
            <a:bodyPr wrap="none" fromWordArt="1">
              <a:prstTxWarp prst="textPlain">
                <a:avLst>
                  <a:gd name="adj" fmla="val 50000"/>
                </a:avLst>
              </a:prstTxWarp>
            </a:bodyPr>
            <a:lstStyle/>
            <a:p>
              <a:pPr algn="ctr"/>
              <a:r>
                <a:rPr lang="en-US" kern="10">
                  <a:ln w="9525">
                    <a:noFill/>
                    <a:round/>
                    <a:headEnd/>
                    <a:tailEnd/>
                  </a:ln>
                  <a:latin typeface="Times New Roman"/>
                  <a:cs typeface="Times New Roman"/>
                </a:rPr>
                <a:t>ELICITING</a:t>
              </a:r>
            </a:p>
            <a:p>
              <a:pPr algn="ctr"/>
              <a:r>
                <a:rPr lang="en-US" kern="10">
                  <a:ln w="9525">
                    <a:noFill/>
                    <a:round/>
                    <a:headEnd/>
                    <a:tailEnd/>
                  </a:ln>
                  <a:latin typeface="Times New Roman"/>
                  <a:cs typeface="Times New Roman"/>
                </a:rPr>
                <a:t>MAT &amp; BAR</a:t>
              </a:r>
            </a:p>
            <a:p>
              <a:pPr algn="ctr"/>
              <a:r>
                <a:rPr lang="en-US" kern="10">
                  <a:ln w="9525">
                    <a:noFill/>
                    <a:round/>
                    <a:headEnd/>
                    <a:tailEnd/>
                  </a:ln>
                  <a:latin typeface="Times New Roman"/>
                  <a:cs typeface="Times New Roman"/>
                </a:rPr>
                <a:t>JEJAK</a:t>
              </a:r>
            </a:p>
            <a:p>
              <a:pPr algn="ctr"/>
              <a:r>
                <a:rPr lang="en-US" kern="10">
                  <a:ln w="9525">
                    <a:noFill/>
                    <a:round/>
                    <a:headEnd/>
                    <a:tailEnd/>
                  </a:ln>
                  <a:latin typeface="Times New Roman"/>
                  <a:cs typeface="Times New Roman"/>
                </a:rPr>
                <a:t>SUSUP</a:t>
              </a:r>
            </a:p>
            <a:p>
              <a:pPr algn="ctr"/>
              <a:r>
                <a:rPr lang="en-US" kern="10">
                  <a:ln w="9525">
                    <a:noFill/>
                    <a:round/>
                    <a:headEnd/>
                    <a:tailEnd/>
                  </a:ln>
                  <a:latin typeface="Times New Roman"/>
                  <a:cs typeface="Times New Roman"/>
                </a:rPr>
                <a:t>SURUP</a:t>
              </a:r>
            </a:p>
          </p:txBody>
        </p:sp>
        <p:sp>
          <p:nvSpPr>
            <p:cNvPr id="60448" name="AutoShape 52"/>
            <p:cNvSpPr>
              <a:spLocks/>
            </p:cNvSpPr>
            <p:nvPr/>
          </p:nvSpPr>
          <p:spPr bwMode="auto">
            <a:xfrm>
              <a:off x="4056" y="1215"/>
              <a:ext cx="127" cy="766"/>
            </a:xfrm>
            <a:prstGeom prst="rightBrace">
              <a:avLst>
                <a:gd name="adj1" fmla="val 50262"/>
                <a:gd name="adj2" fmla="val 50000"/>
              </a:avLst>
            </a:prstGeom>
            <a:noFill/>
            <a:ln w="9525">
              <a:solidFill>
                <a:schemeClr val="tx1"/>
              </a:solidFill>
              <a:prstDash val="dash"/>
              <a:round/>
              <a:headEnd/>
              <a:tailEnd/>
            </a:ln>
          </p:spPr>
          <p:txBody>
            <a:bodyPr wrap="none" anchor="ctr"/>
            <a:lstStyle/>
            <a:p>
              <a:pPr algn="ctr" eaLnBrk="1" hangingPunct="1"/>
              <a:endParaRPr lang="id-ID" altLang="en-US">
                <a:latin typeface="Comic Sans MS" pitchFamily="66" charset="0"/>
              </a:endParaRPr>
            </a:p>
          </p:txBody>
        </p:sp>
        <p:sp>
          <p:nvSpPr>
            <p:cNvPr id="60449" name="WordArt 53"/>
            <p:cNvSpPr>
              <a:spLocks noChangeArrowheads="1" noChangeShapeType="1" noTextEdit="1"/>
            </p:cNvSpPr>
            <p:nvPr/>
          </p:nvSpPr>
          <p:spPr bwMode="auto">
            <a:xfrm>
              <a:off x="4111" y="1502"/>
              <a:ext cx="295" cy="73"/>
            </a:xfrm>
            <a:prstGeom prst="rect">
              <a:avLst/>
            </a:prstGeom>
          </p:spPr>
          <p:txBody>
            <a:bodyPr wrap="none" fromWordArt="1">
              <a:prstTxWarp prst="textPlain">
                <a:avLst>
                  <a:gd name="adj" fmla="val 50000"/>
                </a:avLst>
              </a:prstTxWarp>
            </a:bodyPr>
            <a:lstStyle/>
            <a:p>
              <a:pPr algn="ctr"/>
              <a:r>
                <a:rPr lang="en-US" kern="10">
                  <a:ln w="9525">
                    <a:solidFill>
                      <a:srgbClr val="FF0000"/>
                    </a:solidFill>
                    <a:round/>
                    <a:headEnd/>
                    <a:tailEnd/>
                  </a:ln>
                  <a:solidFill>
                    <a:schemeClr val="accent2"/>
                  </a:solidFill>
                  <a:latin typeface="Times New Roman"/>
                  <a:cs typeface="Times New Roman"/>
                </a:rPr>
                <a:t>SINERGI</a:t>
              </a:r>
            </a:p>
          </p:txBody>
        </p:sp>
        <p:sp>
          <p:nvSpPr>
            <p:cNvPr id="60450" name="AutoShape 58"/>
            <p:cNvSpPr>
              <a:spLocks/>
            </p:cNvSpPr>
            <p:nvPr/>
          </p:nvSpPr>
          <p:spPr bwMode="auto">
            <a:xfrm flipH="1">
              <a:off x="4305" y="1215"/>
              <a:ext cx="170" cy="766"/>
            </a:xfrm>
            <a:prstGeom prst="rightBrace">
              <a:avLst>
                <a:gd name="adj1" fmla="val 37549"/>
                <a:gd name="adj2" fmla="val 50000"/>
              </a:avLst>
            </a:prstGeom>
            <a:noFill/>
            <a:ln w="9525">
              <a:solidFill>
                <a:schemeClr val="tx1"/>
              </a:solidFill>
              <a:prstDash val="dash"/>
              <a:round/>
              <a:headEnd/>
              <a:tailEnd/>
            </a:ln>
          </p:spPr>
          <p:txBody>
            <a:bodyPr wrap="none" anchor="ctr"/>
            <a:lstStyle/>
            <a:p>
              <a:pPr algn="ctr" eaLnBrk="1" hangingPunct="1"/>
              <a:endParaRPr lang="id-ID" altLang="en-US">
                <a:latin typeface="Comic Sans MS" pitchFamily="66" charset="0"/>
              </a:endParaRPr>
            </a:p>
          </p:txBody>
        </p:sp>
        <p:sp>
          <p:nvSpPr>
            <p:cNvPr id="60451" name="Line 60"/>
            <p:cNvSpPr>
              <a:spLocks noChangeShapeType="1"/>
            </p:cNvSpPr>
            <p:nvPr/>
          </p:nvSpPr>
          <p:spPr bwMode="auto">
            <a:xfrm>
              <a:off x="3239" y="1385"/>
              <a:ext cx="763" cy="0"/>
            </a:xfrm>
            <a:prstGeom prst="line">
              <a:avLst/>
            </a:prstGeom>
            <a:noFill/>
            <a:ln w="9525">
              <a:solidFill>
                <a:srgbClr val="FF0000"/>
              </a:solidFill>
              <a:round/>
              <a:headEnd/>
              <a:tailEnd/>
            </a:ln>
          </p:spPr>
          <p:txBody>
            <a:bodyPr/>
            <a:lstStyle/>
            <a:p>
              <a:endParaRPr lang="en-US"/>
            </a:p>
          </p:txBody>
        </p:sp>
        <p:sp>
          <p:nvSpPr>
            <p:cNvPr id="60452" name="WordArt 61"/>
            <p:cNvSpPr>
              <a:spLocks noChangeArrowheads="1" noChangeShapeType="1" noTextEdit="1"/>
            </p:cNvSpPr>
            <p:nvPr/>
          </p:nvSpPr>
          <p:spPr bwMode="auto">
            <a:xfrm>
              <a:off x="3246" y="1215"/>
              <a:ext cx="749" cy="144"/>
            </a:xfrm>
            <a:prstGeom prst="rect">
              <a:avLst/>
            </a:prstGeom>
          </p:spPr>
          <p:txBody>
            <a:bodyPr wrap="none" fromWordArt="1">
              <a:prstTxWarp prst="textPlain">
                <a:avLst>
                  <a:gd name="adj" fmla="val 50000"/>
                </a:avLst>
              </a:prstTxWarp>
            </a:bodyPr>
            <a:lstStyle/>
            <a:p>
              <a:pPr algn="ctr"/>
              <a:r>
                <a:rPr lang="en-US" kern="10">
                  <a:ln w="9525">
                    <a:noFill/>
                    <a:round/>
                    <a:headEnd/>
                    <a:tailEnd/>
                  </a:ln>
                  <a:solidFill>
                    <a:srgbClr val="FF0000"/>
                  </a:solidFill>
                  <a:latin typeface="Times New Roman"/>
                  <a:cs typeface="Times New Roman"/>
                </a:rPr>
                <a:t>PENELITIAN</a:t>
              </a:r>
            </a:p>
          </p:txBody>
        </p:sp>
      </p:grpSp>
      <p:cxnSp>
        <p:nvCxnSpPr>
          <p:cNvPr id="60424" name="AutoShape 29"/>
          <p:cNvCxnSpPr>
            <a:cxnSpLocks noChangeShapeType="1"/>
            <a:stCxn id="60420" idx="0"/>
            <a:endCxn id="60421" idx="2"/>
          </p:cNvCxnSpPr>
          <p:nvPr/>
        </p:nvCxnSpPr>
        <p:spPr bwMode="auto">
          <a:xfrm flipV="1">
            <a:off x="2478088" y="2190750"/>
            <a:ext cx="1066800" cy="1447800"/>
          </a:xfrm>
          <a:prstGeom prst="straightConnector1">
            <a:avLst/>
          </a:prstGeom>
          <a:noFill/>
          <a:ln w="9525">
            <a:solidFill>
              <a:schemeClr val="tx1"/>
            </a:solidFill>
            <a:round/>
            <a:headEnd/>
            <a:tailEnd type="triangle" w="med" len="med"/>
          </a:ln>
        </p:spPr>
      </p:cxnSp>
      <p:cxnSp>
        <p:nvCxnSpPr>
          <p:cNvPr id="60425" name="AutoShape 30"/>
          <p:cNvCxnSpPr>
            <a:cxnSpLocks noChangeShapeType="1"/>
            <a:stCxn id="60420" idx="2"/>
            <a:endCxn id="60422" idx="0"/>
          </p:cNvCxnSpPr>
          <p:nvPr/>
        </p:nvCxnSpPr>
        <p:spPr bwMode="auto">
          <a:xfrm>
            <a:off x="2478088" y="4171950"/>
            <a:ext cx="1066800" cy="1600200"/>
          </a:xfrm>
          <a:prstGeom prst="straightConnector1">
            <a:avLst/>
          </a:prstGeom>
          <a:noFill/>
          <a:ln w="9525">
            <a:solidFill>
              <a:schemeClr val="tx1"/>
            </a:solidFill>
            <a:round/>
            <a:headEnd/>
            <a:tailEnd type="triangle" w="med" len="med"/>
          </a:ln>
        </p:spPr>
      </p:cxnSp>
      <p:cxnSp>
        <p:nvCxnSpPr>
          <p:cNvPr id="60426" name="AutoShape 31"/>
          <p:cNvCxnSpPr>
            <a:cxnSpLocks noChangeShapeType="1"/>
            <a:stCxn id="60419" idx="6"/>
            <a:endCxn id="60420" idx="1"/>
          </p:cNvCxnSpPr>
          <p:nvPr/>
        </p:nvCxnSpPr>
        <p:spPr bwMode="auto">
          <a:xfrm flipV="1">
            <a:off x="1563688" y="3905250"/>
            <a:ext cx="457200" cy="76200"/>
          </a:xfrm>
          <a:prstGeom prst="straightConnector1">
            <a:avLst/>
          </a:prstGeom>
          <a:noFill/>
          <a:ln w="9525">
            <a:solidFill>
              <a:schemeClr val="tx1"/>
            </a:solidFill>
            <a:round/>
            <a:headEnd/>
            <a:tailEnd type="triangle" w="med" len="med"/>
          </a:ln>
        </p:spPr>
      </p:cxnSp>
      <p:grpSp>
        <p:nvGrpSpPr>
          <p:cNvPr id="3" name="Group 53"/>
          <p:cNvGrpSpPr>
            <a:grpSpLocks/>
          </p:cNvGrpSpPr>
          <p:nvPr/>
        </p:nvGrpSpPr>
        <p:grpSpPr bwMode="auto">
          <a:xfrm>
            <a:off x="5310188" y="5086350"/>
            <a:ext cx="3365500" cy="1295400"/>
            <a:chOff x="3208" y="2832"/>
            <a:chExt cx="2120" cy="816"/>
          </a:xfrm>
        </p:grpSpPr>
        <p:sp>
          <p:nvSpPr>
            <p:cNvPr id="60430" name="Rectangle 39"/>
            <p:cNvSpPr>
              <a:spLocks noChangeArrowheads="1"/>
            </p:cNvSpPr>
            <p:nvPr/>
          </p:nvSpPr>
          <p:spPr bwMode="auto">
            <a:xfrm>
              <a:off x="3208" y="2832"/>
              <a:ext cx="848" cy="170"/>
            </a:xfrm>
            <a:prstGeom prst="rect">
              <a:avLst/>
            </a:prstGeom>
            <a:solidFill>
              <a:srgbClr val="CCFF33"/>
            </a:solidFill>
            <a:ln w="9525">
              <a:noFill/>
              <a:miter lim="800000"/>
              <a:headEnd/>
              <a:tailEnd/>
            </a:ln>
            <a:effectLst>
              <a:prstShdw prst="shdw17" dist="17961" dir="13500000">
                <a:srgbClr val="7A991F"/>
              </a:prstShdw>
            </a:effectLst>
          </p:spPr>
          <p:txBody>
            <a:bodyPr wrap="none" anchor="ctr"/>
            <a:lstStyle/>
            <a:p>
              <a:pPr algn="ctr" eaLnBrk="1" hangingPunct="1"/>
              <a:endParaRPr lang="id-ID" altLang="en-US">
                <a:latin typeface="Comic Sans MS" pitchFamily="66" charset="0"/>
              </a:endParaRPr>
            </a:p>
          </p:txBody>
        </p:sp>
        <p:sp>
          <p:nvSpPr>
            <p:cNvPr id="60431" name="Rectangle 40"/>
            <p:cNvSpPr>
              <a:spLocks noChangeArrowheads="1"/>
            </p:cNvSpPr>
            <p:nvPr/>
          </p:nvSpPr>
          <p:spPr bwMode="auto">
            <a:xfrm>
              <a:off x="4480" y="2832"/>
              <a:ext cx="848" cy="170"/>
            </a:xfrm>
            <a:prstGeom prst="rect">
              <a:avLst/>
            </a:prstGeom>
            <a:solidFill>
              <a:srgbClr val="FF0000"/>
            </a:solidFill>
            <a:ln w="9525">
              <a:noFill/>
              <a:miter lim="800000"/>
              <a:headEnd/>
              <a:tailEnd/>
            </a:ln>
            <a:effectLst>
              <a:prstShdw prst="shdw17" dist="17961" dir="13500000">
                <a:srgbClr val="990000"/>
              </a:prstShdw>
            </a:effectLst>
          </p:spPr>
          <p:txBody>
            <a:bodyPr wrap="none" anchor="ctr"/>
            <a:lstStyle/>
            <a:p>
              <a:pPr algn="ctr" eaLnBrk="1" hangingPunct="1"/>
              <a:endParaRPr lang="id-ID" altLang="en-US">
                <a:latin typeface="Comic Sans MS" pitchFamily="66" charset="0"/>
              </a:endParaRPr>
            </a:p>
          </p:txBody>
        </p:sp>
        <p:sp>
          <p:nvSpPr>
            <p:cNvPr id="60432" name="WordArt 42"/>
            <p:cNvSpPr>
              <a:spLocks noChangeArrowheads="1" noChangeShapeType="1" noTextEdit="1"/>
            </p:cNvSpPr>
            <p:nvPr/>
          </p:nvSpPr>
          <p:spPr bwMode="auto">
            <a:xfrm>
              <a:off x="3407" y="2864"/>
              <a:ext cx="500" cy="102"/>
            </a:xfrm>
            <a:prstGeom prst="rect">
              <a:avLst/>
            </a:prstGeom>
          </p:spPr>
          <p:txBody>
            <a:bodyPr wrap="none" fromWordArt="1">
              <a:prstTxWarp prst="textPlain">
                <a:avLst>
                  <a:gd name="adj" fmla="val 50000"/>
                </a:avLst>
              </a:prstTxWarp>
            </a:bodyPr>
            <a:lstStyle/>
            <a:p>
              <a:pPr algn="ctr"/>
              <a:r>
                <a:rPr lang="en-US" kern="10">
                  <a:ln w="9525">
                    <a:noFill/>
                    <a:round/>
                    <a:headEnd/>
                    <a:tailEnd/>
                  </a:ln>
                  <a:solidFill>
                    <a:srgbClr val="336699"/>
                  </a:solidFill>
                  <a:latin typeface="Times New Roman"/>
                  <a:cs typeface="Times New Roman"/>
                </a:rPr>
                <a:t>COVER</a:t>
              </a:r>
            </a:p>
          </p:txBody>
        </p:sp>
        <p:sp>
          <p:nvSpPr>
            <p:cNvPr id="60433" name="WordArt 43"/>
            <p:cNvSpPr>
              <a:spLocks noChangeArrowheads="1" noChangeShapeType="1" noTextEdit="1"/>
            </p:cNvSpPr>
            <p:nvPr/>
          </p:nvSpPr>
          <p:spPr bwMode="auto">
            <a:xfrm>
              <a:off x="4671" y="2857"/>
              <a:ext cx="500" cy="102"/>
            </a:xfrm>
            <a:prstGeom prst="rect">
              <a:avLst/>
            </a:prstGeom>
          </p:spPr>
          <p:txBody>
            <a:bodyPr wrap="none" fromWordArt="1">
              <a:prstTxWarp prst="textPlain">
                <a:avLst>
                  <a:gd name="adj" fmla="val 50000"/>
                </a:avLst>
              </a:prstTxWarp>
            </a:bodyPr>
            <a:lstStyle/>
            <a:p>
              <a:pPr algn="ctr"/>
              <a:r>
                <a:rPr lang="en-US" kern="10">
                  <a:ln w="9525">
                    <a:noFill/>
                    <a:round/>
                    <a:headEnd/>
                    <a:tailEnd/>
                  </a:ln>
                  <a:latin typeface="Times New Roman"/>
                  <a:cs typeface="Times New Roman"/>
                </a:rPr>
                <a:t>DISEPSI</a:t>
              </a:r>
            </a:p>
          </p:txBody>
        </p:sp>
        <p:sp>
          <p:nvSpPr>
            <p:cNvPr id="60434" name="WordArt 45"/>
            <p:cNvSpPr>
              <a:spLocks noChangeArrowheads="1" noChangeShapeType="1" noTextEdit="1"/>
            </p:cNvSpPr>
            <p:nvPr/>
          </p:nvSpPr>
          <p:spPr bwMode="auto">
            <a:xfrm>
              <a:off x="3250" y="3312"/>
              <a:ext cx="763" cy="96"/>
            </a:xfrm>
            <a:prstGeom prst="rect">
              <a:avLst/>
            </a:prstGeom>
          </p:spPr>
          <p:txBody>
            <a:bodyPr wrap="none" fromWordArt="1">
              <a:prstTxWarp prst="textPlain">
                <a:avLst>
                  <a:gd name="adj" fmla="val 50000"/>
                </a:avLst>
              </a:prstTxWarp>
            </a:bodyPr>
            <a:lstStyle/>
            <a:p>
              <a:pPr algn="ctr"/>
              <a:r>
                <a:rPr lang="en-US" kern="10">
                  <a:ln w="9525">
                    <a:noFill/>
                    <a:round/>
                    <a:headEnd/>
                    <a:tailEnd/>
                  </a:ln>
                  <a:solidFill>
                    <a:srgbClr val="336699"/>
                  </a:solidFill>
                  <a:latin typeface="Times New Roman"/>
                  <a:cs typeface="Times New Roman"/>
                </a:rPr>
                <a:t>COVER JOB</a:t>
              </a:r>
            </a:p>
          </p:txBody>
        </p:sp>
        <p:sp>
          <p:nvSpPr>
            <p:cNvPr id="60435" name="AutoShape 52"/>
            <p:cNvSpPr>
              <a:spLocks/>
            </p:cNvSpPr>
            <p:nvPr/>
          </p:nvSpPr>
          <p:spPr bwMode="auto">
            <a:xfrm>
              <a:off x="4056" y="3034"/>
              <a:ext cx="127" cy="610"/>
            </a:xfrm>
            <a:prstGeom prst="rightBrace">
              <a:avLst>
                <a:gd name="adj1" fmla="val 40026"/>
                <a:gd name="adj2" fmla="val 50000"/>
              </a:avLst>
            </a:prstGeom>
            <a:noFill/>
            <a:ln w="9525">
              <a:solidFill>
                <a:schemeClr val="tx1"/>
              </a:solidFill>
              <a:prstDash val="dash"/>
              <a:round/>
              <a:headEnd/>
              <a:tailEnd/>
            </a:ln>
          </p:spPr>
          <p:txBody>
            <a:bodyPr wrap="none" anchor="ctr"/>
            <a:lstStyle/>
            <a:p>
              <a:pPr algn="ctr" eaLnBrk="1" hangingPunct="1"/>
              <a:endParaRPr lang="id-ID" altLang="en-US">
                <a:latin typeface="Comic Sans MS" pitchFamily="66" charset="0"/>
              </a:endParaRPr>
            </a:p>
          </p:txBody>
        </p:sp>
        <p:sp>
          <p:nvSpPr>
            <p:cNvPr id="60436" name="WordArt 53"/>
            <p:cNvSpPr>
              <a:spLocks noChangeArrowheads="1" noChangeShapeType="1" noTextEdit="1"/>
            </p:cNvSpPr>
            <p:nvPr/>
          </p:nvSpPr>
          <p:spPr bwMode="auto">
            <a:xfrm>
              <a:off x="4111" y="3263"/>
              <a:ext cx="295" cy="58"/>
            </a:xfrm>
            <a:prstGeom prst="rect">
              <a:avLst/>
            </a:prstGeom>
          </p:spPr>
          <p:txBody>
            <a:bodyPr wrap="none" fromWordArt="1">
              <a:prstTxWarp prst="textPlain">
                <a:avLst>
                  <a:gd name="adj" fmla="val 50000"/>
                </a:avLst>
              </a:prstTxWarp>
            </a:bodyPr>
            <a:lstStyle/>
            <a:p>
              <a:pPr algn="ctr"/>
              <a:r>
                <a:rPr lang="en-US" kern="10">
                  <a:ln w="9525">
                    <a:solidFill>
                      <a:srgbClr val="FF0000"/>
                    </a:solidFill>
                    <a:round/>
                    <a:headEnd/>
                    <a:tailEnd/>
                  </a:ln>
                  <a:solidFill>
                    <a:schemeClr val="accent2"/>
                  </a:solidFill>
                  <a:latin typeface="Times New Roman"/>
                  <a:cs typeface="Times New Roman"/>
                </a:rPr>
                <a:t>SINERGI</a:t>
              </a:r>
            </a:p>
          </p:txBody>
        </p:sp>
        <p:sp>
          <p:nvSpPr>
            <p:cNvPr id="60437" name="AutoShape 58"/>
            <p:cNvSpPr>
              <a:spLocks/>
            </p:cNvSpPr>
            <p:nvPr/>
          </p:nvSpPr>
          <p:spPr bwMode="auto">
            <a:xfrm flipH="1">
              <a:off x="4305" y="3034"/>
              <a:ext cx="170" cy="610"/>
            </a:xfrm>
            <a:prstGeom prst="rightBrace">
              <a:avLst>
                <a:gd name="adj1" fmla="val 29902"/>
                <a:gd name="adj2" fmla="val 50000"/>
              </a:avLst>
            </a:prstGeom>
            <a:noFill/>
            <a:ln w="9525">
              <a:solidFill>
                <a:schemeClr val="tx1"/>
              </a:solidFill>
              <a:prstDash val="dash"/>
              <a:round/>
              <a:headEnd/>
              <a:tailEnd/>
            </a:ln>
          </p:spPr>
          <p:txBody>
            <a:bodyPr wrap="none" anchor="ctr"/>
            <a:lstStyle/>
            <a:p>
              <a:pPr algn="ctr" eaLnBrk="1" hangingPunct="1"/>
              <a:endParaRPr lang="id-ID" altLang="en-US">
                <a:latin typeface="Comic Sans MS" pitchFamily="66" charset="0"/>
              </a:endParaRPr>
            </a:p>
          </p:txBody>
        </p:sp>
        <p:sp>
          <p:nvSpPr>
            <p:cNvPr id="60438" name="WordArt 59"/>
            <p:cNvSpPr>
              <a:spLocks noChangeArrowheads="1" noChangeShapeType="1" noTextEdit="1"/>
            </p:cNvSpPr>
            <p:nvPr/>
          </p:nvSpPr>
          <p:spPr bwMode="auto">
            <a:xfrm>
              <a:off x="3262" y="3533"/>
              <a:ext cx="749" cy="115"/>
            </a:xfrm>
            <a:prstGeom prst="rect">
              <a:avLst/>
            </a:prstGeom>
          </p:spPr>
          <p:txBody>
            <a:bodyPr wrap="none" fromWordArt="1">
              <a:prstTxWarp prst="textPlain">
                <a:avLst>
                  <a:gd name="adj" fmla="val 50000"/>
                </a:avLst>
              </a:prstTxWarp>
            </a:bodyPr>
            <a:lstStyle/>
            <a:p>
              <a:pPr algn="ctr"/>
              <a:r>
                <a:rPr lang="en-US" kern="10">
                  <a:ln w="9525">
                    <a:noFill/>
                    <a:round/>
                    <a:headEnd/>
                    <a:tailEnd/>
                  </a:ln>
                  <a:solidFill>
                    <a:srgbClr val="FF00FF"/>
                  </a:solidFill>
                  <a:latin typeface="Times New Roman"/>
                  <a:cs typeface="Times New Roman"/>
                </a:rPr>
                <a:t>COVER STORY</a:t>
              </a:r>
            </a:p>
          </p:txBody>
        </p:sp>
        <p:sp>
          <p:nvSpPr>
            <p:cNvPr id="60439" name="WordArt 61"/>
            <p:cNvSpPr>
              <a:spLocks noChangeArrowheads="1" noChangeShapeType="1" noTextEdit="1"/>
            </p:cNvSpPr>
            <p:nvPr/>
          </p:nvSpPr>
          <p:spPr bwMode="auto">
            <a:xfrm>
              <a:off x="3246" y="3034"/>
              <a:ext cx="749" cy="230"/>
            </a:xfrm>
            <a:prstGeom prst="rect">
              <a:avLst/>
            </a:prstGeom>
          </p:spPr>
          <p:txBody>
            <a:bodyPr wrap="none" fromWordArt="1">
              <a:prstTxWarp prst="textPlain">
                <a:avLst>
                  <a:gd name="adj" fmla="val 50000"/>
                </a:avLst>
              </a:prstTxWarp>
            </a:bodyPr>
            <a:lstStyle/>
            <a:p>
              <a:pPr algn="ctr"/>
              <a:r>
                <a:rPr lang="en-US" kern="10">
                  <a:ln w="9525">
                    <a:noFill/>
                    <a:round/>
                    <a:headEnd/>
                    <a:tailEnd/>
                  </a:ln>
                  <a:solidFill>
                    <a:srgbClr val="FF0000"/>
                  </a:solidFill>
                  <a:latin typeface="Times New Roman"/>
                  <a:cs typeface="Times New Roman"/>
                </a:rPr>
                <a:t>COVER NAME</a:t>
              </a:r>
            </a:p>
            <a:p>
              <a:pPr algn="ctr"/>
              <a:endParaRPr lang="en-US" kern="10">
                <a:ln w="9525">
                  <a:noFill/>
                  <a:round/>
                  <a:headEnd/>
                  <a:tailEnd/>
                </a:ln>
                <a:solidFill>
                  <a:srgbClr val="FF0000"/>
                </a:solidFill>
                <a:latin typeface="Times New Roman"/>
                <a:cs typeface="Times New Roman"/>
              </a:endParaRPr>
            </a:p>
          </p:txBody>
        </p:sp>
        <p:sp>
          <p:nvSpPr>
            <p:cNvPr id="60440" name="WordArt 45"/>
            <p:cNvSpPr>
              <a:spLocks noChangeArrowheads="1" noChangeShapeType="1" noTextEdit="1"/>
            </p:cNvSpPr>
            <p:nvPr/>
          </p:nvSpPr>
          <p:spPr bwMode="auto">
            <a:xfrm>
              <a:off x="4517" y="3552"/>
              <a:ext cx="763" cy="96"/>
            </a:xfrm>
            <a:prstGeom prst="rect">
              <a:avLst/>
            </a:prstGeom>
          </p:spPr>
          <p:txBody>
            <a:bodyPr wrap="none" fromWordArt="1">
              <a:prstTxWarp prst="textPlain">
                <a:avLst>
                  <a:gd name="adj" fmla="val 50000"/>
                </a:avLst>
              </a:prstTxWarp>
            </a:bodyPr>
            <a:lstStyle/>
            <a:p>
              <a:pPr algn="ctr"/>
              <a:r>
                <a:rPr lang="en-US" kern="10">
                  <a:ln w="9525">
                    <a:noFill/>
                    <a:round/>
                    <a:headEnd/>
                    <a:tailEnd/>
                  </a:ln>
                  <a:solidFill>
                    <a:srgbClr val="336699"/>
                  </a:solidFill>
                  <a:latin typeface="Times New Roman"/>
                  <a:cs typeface="Times New Roman"/>
                </a:rPr>
                <a:t>DISEPSI KATA</a:t>
              </a:r>
            </a:p>
          </p:txBody>
        </p:sp>
        <p:sp>
          <p:nvSpPr>
            <p:cNvPr id="60441" name="WordArt 45"/>
            <p:cNvSpPr>
              <a:spLocks noChangeArrowheads="1" noChangeShapeType="1" noTextEdit="1"/>
            </p:cNvSpPr>
            <p:nvPr/>
          </p:nvSpPr>
          <p:spPr bwMode="auto">
            <a:xfrm>
              <a:off x="4517" y="3024"/>
              <a:ext cx="763" cy="96"/>
            </a:xfrm>
            <a:prstGeom prst="rect">
              <a:avLst/>
            </a:prstGeom>
          </p:spPr>
          <p:txBody>
            <a:bodyPr wrap="none" fromWordArt="1">
              <a:prstTxWarp prst="textPlain">
                <a:avLst>
                  <a:gd name="adj" fmla="val 50000"/>
                </a:avLst>
              </a:prstTxWarp>
            </a:bodyPr>
            <a:lstStyle/>
            <a:p>
              <a:pPr algn="ctr"/>
              <a:r>
                <a:rPr lang="en-US" kern="10">
                  <a:ln w="9525">
                    <a:noFill/>
                    <a:round/>
                    <a:headEnd/>
                    <a:tailEnd/>
                  </a:ln>
                  <a:solidFill>
                    <a:srgbClr val="FF0000"/>
                  </a:solidFill>
                  <a:latin typeface="Times New Roman"/>
                  <a:cs typeface="Times New Roman"/>
                </a:rPr>
                <a:t>DISEPSI GERAK</a:t>
              </a:r>
            </a:p>
          </p:txBody>
        </p:sp>
      </p:grpSp>
      <p:sp>
        <p:nvSpPr>
          <p:cNvPr id="60428" name="AutoShape 55"/>
          <p:cNvSpPr>
            <a:spLocks noChangeArrowheads="1"/>
          </p:cNvSpPr>
          <p:nvPr/>
        </p:nvSpPr>
        <p:spPr bwMode="auto">
          <a:xfrm>
            <a:off x="4078288" y="1928813"/>
            <a:ext cx="685800" cy="228600"/>
          </a:xfrm>
          <a:prstGeom prst="rightArrow">
            <a:avLst>
              <a:gd name="adj1" fmla="val 50000"/>
              <a:gd name="adj2" fmla="val 75000"/>
            </a:avLst>
          </a:prstGeom>
          <a:solidFill>
            <a:srgbClr val="00FF00"/>
          </a:solidFill>
          <a:ln w="9525">
            <a:solidFill>
              <a:schemeClr val="tx1"/>
            </a:solidFill>
            <a:miter lim="800000"/>
            <a:headEnd/>
            <a:tailEnd/>
          </a:ln>
        </p:spPr>
        <p:txBody>
          <a:bodyPr wrap="none" anchor="ctr"/>
          <a:lstStyle/>
          <a:p>
            <a:pPr eaLnBrk="1" hangingPunct="1"/>
            <a:endParaRPr lang="id-ID" altLang="en-US">
              <a:latin typeface="Calibri" pitchFamily="34" charset="0"/>
            </a:endParaRPr>
          </a:p>
        </p:txBody>
      </p:sp>
      <p:sp>
        <p:nvSpPr>
          <p:cNvPr id="60429" name="AutoShape 56"/>
          <p:cNvSpPr>
            <a:spLocks noChangeArrowheads="1"/>
          </p:cNvSpPr>
          <p:nvPr/>
        </p:nvSpPr>
        <p:spPr bwMode="auto">
          <a:xfrm>
            <a:off x="4078288" y="5824538"/>
            <a:ext cx="685800" cy="228600"/>
          </a:xfrm>
          <a:prstGeom prst="rightArrow">
            <a:avLst>
              <a:gd name="adj1" fmla="val 50000"/>
              <a:gd name="adj2" fmla="val 75000"/>
            </a:avLst>
          </a:prstGeom>
          <a:solidFill>
            <a:srgbClr val="00FF00"/>
          </a:solidFill>
          <a:ln w="9525">
            <a:solidFill>
              <a:schemeClr val="tx1"/>
            </a:solidFill>
            <a:miter lim="800000"/>
            <a:headEnd/>
            <a:tailEnd/>
          </a:ln>
        </p:spPr>
        <p:txBody>
          <a:bodyPr wrap="none" anchor="ctr"/>
          <a:lstStyle/>
          <a:p>
            <a:pPr eaLnBrk="1" hangingPunct="1"/>
            <a:endParaRPr lang="id-ID" altLang="en-US">
              <a:latin typeface="Calibri"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EE9B7600-0603-403E-B12E-334F95DA97AC}"/>
              </a:ext>
            </a:extLst>
          </p:cNvPr>
          <p:cNvSpPr>
            <a:spLocks noGrp="1" noChangeArrowheads="1"/>
          </p:cNvSpPr>
          <p:nvPr>
            <p:ph type="title"/>
          </p:nvPr>
        </p:nvSpPr>
        <p:spPr>
          <a:xfrm>
            <a:off x="1619672" y="1844824"/>
            <a:ext cx="6990928" cy="3744416"/>
          </a:xfrm>
        </p:spPr>
        <p:txBody>
          <a:bodyPr/>
          <a:lstStyle/>
          <a:p>
            <a:pPr marL="320040" indent="-320040" algn="ctr" eaLnBrk="1" fontAlgn="auto" hangingPunct="1">
              <a:lnSpc>
                <a:spcPct val="150000"/>
              </a:lnSpc>
              <a:spcAft>
                <a:spcPts val="0"/>
              </a:spcAft>
              <a:buClr>
                <a:schemeClr val="accent6">
                  <a:lumMod val="75000"/>
                </a:schemeClr>
              </a:buClr>
              <a:defRPr/>
            </a:pPr>
            <a:r>
              <a:rPr lang="id-ID" altLang="id-ID" sz="4000" dirty="0">
                <a:solidFill>
                  <a:schemeClr val="tx1"/>
                </a:solidFill>
                <a:latin typeface="Rockwell Extra Bold" pitchFamily="18" charset="0"/>
              </a:rPr>
              <a:t>S E K I A N  </a:t>
            </a:r>
            <a:br>
              <a:rPr lang="id-ID" altLang="id-ID" sz="4000" dirty="0">
                <a:solidFill>
                  <a:schemeClr val="tx1"/>
                </a:solidFill>
                <a:latin typeface="Rockwell Extra Bold" pitchFamily="18" charset="0"/>
              </a:rPr>
            </a:br>
            <a:r>
              <a:rPr lang="id-ID" altLang="id-ID" sz="4000" dirty="0">
                <a:solidFill>
                  <a:schemeClr val="tx1"/>
                </a:solidFill>
                <a:latin typeface="Rockwell Extra Bold" pitchFamily="18" charset="0"/>
              </a:rPr>
              <a:t>&amp;</a:t>
            </a:r>
            <a:br>
              <a:rPr lang="id-ID" altLang="id-ID" sz="4000" dirty="0">
                <a:solidFill>
                  <a:schemeClr val="tx1"/>
                </a:solidFill>
                <a:latin typeface="Rockwell Extra Bold" pitchFamily="18" charset="0"/>
              </a:rPr>
            </a:br>
            <a:r>
              <a:rPr lang="id-ID" altLang="id-ID" sz="4000" dirty="0">
                <a:solidFill>
                  <a:schemeClr val="tx1"/>
                </a:solidFill>
                <a:latin typeface="Rockwell Extra Bold" pitchFamily="18" charset="0"/>
              </a:rPr>
              <a:t>T E R I M A K A S I H</a:t>
            </a:r>
            <a:endParaRPr lang="en-US" altLang="id-ID" sz="3200" dirty="0">
              <a:solidFill>
                <a:schemeClr val="tx1"/>
              </a:solidFill>
              <a:latin typeface="Mistral" pitchFamily="66"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ri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Grid</Template>
  <TotalTime>735</TotalTime>
  <Words>1669</Words>
  <Application>Microsoft Office PowerPoint</Application>
  <PresentationFormat>On-screen Show (4:3)</PresentationFormat>
  <Paragraphs>392</Paragraphs>
  <Slides>37</Slides>
  <Notes>21</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37</vt:i4>
      </vt:variant>
    </vt:vector>
  </HeadingPairs>
  <TitlesOfParts>
    <vt:vector size="58" baseType="lpstr">
      <vt:lpstr>Arial</vt:lpstr>
      <vt:lpstr>Arial Black</vt:lpstr>
      <vt:lpstr>Bazooka</vt:lpstr>
      <vt:lpstr>Calibri</vt:lpstr>
      <vt:lpstr>Calligrapher</vt:lpstr>
      <vt:lpstr>Comic Sans MS</vt:lpstr>
      <vt:lpstr>Copperplate Gothic Bold</vt:lpstr>
      <vt:lpstr>Copperplate Gothic Light</vt:lpstr>
      <vt:lpstr>Franklin Gothic Medium</vt:lpstr>
      <vt:lpstr>Freefrm721 Blk BT</vt:lpstr>
      <vt:lpstr>Georgia</vt:lpstr>
      <vt:lpstr>Mistral</vt:lpstr>
      <vt:lpstr>Pristina</vt:lpstr>
      <vt:lpstr>Rockwell Extra Bold</vt:lpstr>
      <vt:lpstr>Subway</vt:lpstr>
      <vt:lpstr>Tahoma</vt:lpstr>
      <vt:lpstr>Times New Roman</vt:lpstr>
      <vt:lpstr>Verdana</vt:lpstr>
      <vt:lpstr>Wingdings</vt:lpstr>
      <vt:lpstr>Wingdings 2</vt:lpstr>
      <vt:lpstr>Grid</vt:lpstr>
      <vt:lpstr>PowerPoint Presentation</vt:lpstr>
      <vt:lpstr>PERKENALAN</vt:lpstr>
      <vt:lpstr>PowerPoint Presentation</vt:lpstr>
      <vt:lpstr>PowerPoint Presentation</vt:lpstr>
      <vt:lpstr>PowerPoint Presentation</vt:lpstr>
      <vt:lpstr>PowerPoint Presentation</vt:lpstr>
      <vt:lpstr>PowerPoint Presentation</vt:lpstr>
      <vt:lpstr>TEHNIK PENYELIDIKAN</vt:lpstr>
      <vt:lpstr>PENYELIDIKAN TERTUTUP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PENGGAMBARAN</vt:lpstr>
      <vt:lpstr>PENGGAMBARAN ( DESCRIPTION )</vt:lpstr>
      <vt:lpstr>PowerPoint Presentation</vt:lpstr>
      <vt:lpstr>PowerPoint Presentation</vt:lpstr>
      <vt:lpstr>PowerPoint Presentation</vt:lpstr>
      <vt:lpstr>3. PENJEJAKAN ( SURVAILLANCE )</vt:lpstr>
      <vt:lpstr>Tujuan penjejakan (surveillance)</vt:lpstr>
      <vt:lpstr>Prinsip umum</vt:lpstr>
      <vt:lpstr>4. PENYURUPAN ( SURREPTION ENTRY )</vt:lpstr>
      <vt:lpstr>KEGUNAAN PENYURUPAN</vt:lpstr>
      <vt:lpstr>PERSIAPANPENYURUPAN</vt:lpstr>
      <vt:lpstr>5. PENYUSUPAN ( PENETRATION )</vt:lpstr>
      <vt:lpstr>TEHNIK PENYUSUPAN</vt:lpstr>
      <vt:lpstr>KESIMPULAN  TEKNIK DAN TAKTIK PENYELIDIKAN</vt:lpstr>
      <vt:lpstr>S E K I A N   &amp; T E R I M A K A S I 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Bambang</dc:creator>
  <cp:lastModifiedBy>Dell</cp:lastModifiedBy>
  <cp:revision>67</cp:revision>
  <dcterms:created xsi:type="dcterms:W3CDTF">2013-08-23T01:15:57Z</dcterms:created>
  <dcterms:modified xsi:type="dcterms:W3CDTF">2019-07-23T06:52:20Z</dcterms:modified>
</cp:coreProperties>
</file>