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2" r:id="rId1"/>
    <p:sldMasterId id="2147484330" r:id="rId2"/>
    <p:sldMasterId id="2147485177" r:id="rId3"/>
  </p:sldMasterIdLst>
  <p:notesMasterIdLst>
    <p:notesMasterId r:id="rId143"/>
  </p:notesMasterIdLst>
  <p:sldIdLst>
    <p:sldId id="512" r:id="rId4"/>
    <p:sldId id="552" r:id="rId5"/>
    <p:sldId id="550" r:id="rId6"/>
    <p:sldId id="553" r:id="rId7"/>
    <p:sldId id="580" r:id="rId8"/>
    <p:sldId id="558" r:id="rId9"/>
    <p:sldId id="556" r:id="rId10"/>
    <p:sldId id="595" r:id="rId11"/>
    <p:sldId id="596" r:id="rId12"/>
    <p:sldId id="559" r:id="rId13"/>
    <p:sldId id="560" r:id="rId14"/>
    <p:sldId id="561" r:id="rId15"/>
    <p:sldId id="564" r:id="rId16"/>
    <p:sldId id="565" r:id="rId17"/>
    <p:sldId id="566" r:id="rId18"/>
    <p:sldId id="567" r:id="rId19"/>
    <p:sldId id="568" r:id="rId20"/>
    <p:sldId id="569" r:id="rId21"/>
    <p:sldId id="570" r:id="rId22"/>
    <p:sldId id="571" r:id="rId23"/>
    <p:sldId id="572" r:id="rId24"/>
    <p:sldId id="585" r:id="rId25"/>
    <p:sldId id="591" r:id="rId26"/>
    <p:sldId id="574" r:id="rId27"/>
    <p:sldId id="576" r:id="rId28"/>
    <p:sldId id="577" r:id="rId29"/>
    <p:sldId id="500" r:id="rId30"/>
    <p:sldId id="486" r:id="rId31"/>
    <p:sldId id="592" r:id="rId32"/>
    <p:sldId id="586" r:id="rId33"/>
    <p:sldId id="587" r:id="rId34"/>
    <p:sldId id="588" r:id="rId35"/>
    <p:sldId id="514" r:id="rId36"/>
    <p:sldId id="457" r:id="rId37"/>
    <p:sldId id="459" r:id="rId38"/>
    <p:sldId id="460" r:id="rId39"/>
    <p:sldId id="461" r:id="rId40"/>
    <p:sldId id="462" r:id="rId41"/>
    <p:sldId id="463" r:id="rId42"/>
    <p:sldId id="458" r:id="rId43"/>
    <p:sldId id="309" r:id="rId44"/>
    <p:sldId id="417" r:id="rId45"/>
    <p:sldId id="418" r:id="rId46"/>
    <p:sldId id="524" r:id="rId47"/>
    <p:sldId id="525" r:id="rId48"/>
    <p:sldId id="526" r:id="rId49"/>
    <p:sldId id="527" r:id="rId50"/>
    <p:sldId id="528" r:id="rId51"/>
    <p:sldId id="529" r:id="rId52"/>
    <p:sldId id="530" r:id="rId53"/>
    <p:sldId id="419" r:id="rId54"/>
    <p:sldId id="535" r:id="rId55"/>
    <p:sldId id="536" r:id="rId56"/>
    <p:sldId id="537" r:id="rId57"/>
    <p:sldId id="538" r:id="rId58"/>
    <p:sldId id="551" r:id="rId59"/>
    <p:sldId id="424" r:id="rId60"/>
    <p:sldId id="423" r:id="rId61"/>
    <p:sldId id="523" r:id="rId62"/>
    <p:sldId id="330" r:id="rId63"/>
    <p:sldId id="483" r:id="rId64"/>
    <p:sldId id="372" r:id="rId65"/>
    <p:sldId id="304" r:id="rId66"/>
    <p:sldId id="446" r:id="rId67"/>
    <p:sldId id="505" r:id="rId68"/>
    <p:sldId id="506" r:id="rId69"/>
    <p:sldId id="305" r:id="rId70"/>
    <p:sldId id="491" r:id="rId71"/>
    <p:sldId id="338" r:id="rId72"/>
    <p:sldId id="339" r:id="rId73"/>
    <p:sldId id="341" r:id="rId74"/>
    <p:sldId id="340" r:id="rId75"/>
    <p:sldId id="342" r:id="rId76"/>
    <p:sldId id="343" r:id="rId77"/>
    <p:sldId id="345" r:id="rId78"/>
    <p:sldId id="346" r:id="rId79"/>
    <p:sldId id="347" r:id="rId80"/>
    <p:sldId id="370" r:id="rId81"/>
    <p:sldId id="581" r:id="rId82"/>
    <p:sldId id="582" r:id="rId83"/>
    <p:sldId id="583" r:id="rId84"/>
    <p:sldId id="433" r:id="rId85"/>
    <p:sldId id="434" r:id="rId86"/>
    <p:sldId id="435" r:id="rId87"/>
    <p:sldId id="436" r:id="rId88"/>
    <p:sldId id="584" r:id="rId89"/>
    <p:sldId id="437" r:id="rId90"/>
    <p:sldId id="351" r:id="rId91"/>
    <p:sldId id="352" r:id="rId92"/>
    <p:sldId id="353" r:id="rId93"/>
    <p:sldId id="391" r:id="rId94"/>
    <p:sldId id="354" r:id="rId95"/>
    <p:sldId id="356" r:id="rId96"/>
    <p:sldId id="357" r:id="rId97"/>
    <p:sldId id="361" r:id="rId98"/>
    <p:sldId id="362" r:id="rId99"/>
    <p:sldId id="363" r:id="rId100"/>
    <p:sldId id="364" r:id="rId101"/>
    <p:sldId id="358" r:id="rId102"/>
    <p:sldId id="359" r:id="rId103"/>
    <p:sldId id="360" r:id="rId104"/>
    <p:sldId id="425" r:id="rId105"/>
    <p:sldId id="316" r:id="rId106"/>
    <p:sldId id="493" r:id="rId107"/>
    <p:sldId id="578" r:id="rId108"/>
    <p:sldId id="579" r:id="rId109"/>
    <p:sldId id="366" r:id="rId110"/>
    <p:sldId id="328" r:id="rId111"/>
    <p:sldId id="494" r:id="rId112"/>
    <p:sldId id="593" r:id="rId113"/>
    <p:sldId id="426" r:id="rId114"/>
    <p:sldId id="317" r:id="rId115"/>
    <p:sldId id="598" r:id="rId116"/>
    <p:sldId id="518" r:id="rId117"/>
    <p:sldId id="519" r:id="rId118"/>
    <p:sldId id="520" r:id="rId119"/>
    <p:sldId id="521" r:id="rId120"/>
    <p:sldId id="522" r:id="rId121"/>
    <p:sldId id="331" r:id="rId122"/>
    <p:sldId id="332" r:id="rId123"/>
    <p:sldId id="333" r:id="rId124"/>
    <p:sldId id="334" r:id="rId125"/>
    <p:sldId id="335" r:id="rId126"/>
    <p:sldId id="448" r:id="rId127"/>
    <p:sldId id="336" r:id="rId128"/>
    <p:sldId id="539" r:id="rId129"/>
    <p:sldId id="540" r:id="rId130"/>
    <p:sldId id="541" r:id="rId131"/>
    <p:sldId id="542" r:id="rId132"/>
    <p:sldId id="543" r:id="rId133"/>
    <p:sldId id="544" r:id="rId134"/>
    <p:sldId id="545" r:id="rId135"/>
    <p:sldId id="546" r:id="rId136"/>
    <p:sldId id="547" r:id="rId137"/>
    <p:sldId id="548" r:id="rId138"/>
    <p:sldId id="549" r:id="rId139"/>
    <p:sldId id="490" r:id="rId140"/>
    <p:sldId id="503" r:id="rId141"/>
    <p:sldId id="597" r:id="rId142"/>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Tahoma" panose="020B0604030504040204" pitchFamily="34" charset="0"/>
        <a:ea typeface="+mn-ea"/>
        <a:cs typeface="+mn-cs"/>
      </a:defRPr>
    </a:lvl1pPr>
    <a:lvl2pPr marL="457200" algn="l" rtl="0" eaLnBrk="0" fontAlgn="base" hangingPunct="0">
      <a:spcBef>
        <a:spcPct val="0"/>
      </a:spcBef>
      <a:spcAft>
        <a:spcPct val="0"/>
      </a:spcAft>
      <a:defRPr kern="1200">
        <a:solidFill>
          <a:schemeClr val="tx1"/>
        </a:solidFill>
        <a:latin typeface="Tahoma" panose="020B0604030504040204" pitchFamily="34" charset="0"/>
        <a:ea typeface="+mn-ea"/>
        <a:cs typeface="+mn-cs"/>
      </a:defRPr>
    </a:lvl2pPr>
    <a:lvl3pPr marL="914400" algn="l" rtl="0" eaLnBrk="0" fontAlgn="base" hangingPunct="0">
      <a:spcBef>
        <a:spcPct val="0"/>
      </a:spcBef>
      <a:spcAft>
        <a:spcPct val="0"/>
      </a:spcAft>
      <a:defRPr kern="1200">
        <a:solidFill>
          <a:schemeClr val="tx1"/>
        </a:solidFill>
        <a:latin typeface="Tahoma" panose="020B0604030504040204" pitchFamily="34" charset="0"/>
        <a:ea typeface="+mn-ea"/>
        <a:cs typeface="+mn-cs"/>
      </a:defRPr>
    </a:lvl3pPr>
    <a:lvl4pPr marL="1371600" algn="l" rtl="0" eaLnBrk="0" fontAlgn="base" hangingPunct="0">
      <a:spcBef>
        <a:spcPct val="0"/>
      </a:spcBef>
      <a:spcAft>
        <a:spcPct val="0"/>
      </a:spcAft>
      <a:defRPr kern="1200">
        <a:solidFill>
          <a:schemeClr val="tx1"/>
        </a:solidFill>
        <a:latin typeface="Tahoma" panose="020B0604030504040204" pitchFamily="34" charset="0"/>
        <a:ea typeface="+mn-ea"/>
        <a:cs typeface="+mn-cs"/>
      </a:defRPr>
    </a:lvl4pPr>
    <a:lvl5pPr marL="1828800" algn="l" rtl="0" eaLnBrk="0" fontAlgn="base" hangingPunct="0">
      <a:spcBef>
        <a:spcPct val="0"/>
      </a:spcBef>
      <a:spcAft>
        <a:spcPct val="0"/>
      </a:spcAft>
      <a:defRPr kern="1200">
        <a:solidFill>
          <a:schemeClr val="tx1"/>
        </a:solidFill>
        <a:latin typeface="Tahoma" panose="020B0604030504040204" pitchFamily="34" charset="0"/>
        <a:ea typeface="+mn-ea"/>
        <a:cs typeface="+mn-cs"/>
      </a:defRPr>
    </a:lvl5pPr>
    <a:lvl6pPr marL="2286000" algn="l" defTabSz="914400" rtl="0" eaLnBrk="1" latinLnBrk="0" hangingPunct="1">
      <a:defRPr kern="1200">
        <a:solidFill>
          <a:schemeClr val="tx1"/>
        </a:solidFill>
        <a:latin typeface="Tahoma" panose="020B0604030504040204" pitchFamily="34" charset="0"/>
        <a:ea typeface="+mn-ea"/>
        <a:cs typeface="+mn-cs"/>
      </a:defRPr>
    </a:lvl6pPr>
    <a:lvl7pPr marL="2743200" algn="l" defTabSz="914400" rtl="0" eaLnBrk="1" latinLnBrk="0" hangingPunct="1">
      <a:defRPr kern="1200">
        <a:solidFill>
          <a:schemeClr val="tx1"/>
        </a:solidFill>
        <a:latin typeface="Tahoma" panose="020B0604030504040204" pitchFamily="34" charset="0"/>
        <a:ea typeface="+mn-ea"/>
        <a:cs typeface="+mn-cs"/>
      </a:defRPr>
    </a:lvl7pPr>
    <a:lvl8pPr marL="3200400" algn="l" defTabSz="914400" rtl="0" eaLnBrk="1" latinLnBrk="0" hangingPunct="1">
      <a:defRPr kern="1200">
        <a:solidFill>
          <a:schemeClr val="tx1"/>
        </a:solidFill>
        <a:latin typeface="Tahoma" panose="020B0604030504040204" pitchFamily="34" charset="0"/>
        <a:ea typeface="+mn-ea"/>
        <a:cs typeface="+mn-cs"/>
      </a:defRPr>
    </a:lvl8pPr>
    <a:lvl9pPr marL="3657600" algn="l" defTabSz="914400" rtl="0" eaLnBrk="1" latinLnBrk="0" hangingPunct="1">
      <a:defRPr kern="1200">
        <a:solidFill>
          <a:schemeClr val="tx1"/>
        </a:solidFill>
        <a:latin typeface="Tahoma" panose="020B060403050404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FFCCCC"/>
    <a:srgbClr val="800000"/>
    <a:srgbClr val="000000"/>
    <a:srgbClr val="000066"/>
    <a:srgbClr val="FFFF66"/>
    <a:srgbClr val="3333FF"/>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3.xml" /><Relationship Id="rId117" Type="http://schemas.openxmlformats.org/officeDocument/2006/relationships/slide" Target="slides/slide114.xml" /><Relationship Id="rId21" Type="http://schemas.openxmlformats.org/officeDocument/2006/relationships/slide" Target="slides/slide18.xml" /><Relationship Id="rId42" Type="http://schemas.openxmlformats.org/officeDocument/2006/relationships/slide" Target="slides/slide39.xml" /><Relationship Id="rId47" Type="http://schemas.openxmlformats.org/officeDocument/2006/relationships/slide" Target="slides/slide44.xml" /><Relationship Id="rId63" Type="http://schemas.openxmlformats.org/officeDocument/2006/relationships/slide" Target="slides/slide60.xml" /><Relationship Id="rId68" Type="http://schemas.openxmlformats.org/officeDocument/2006/relationships/slide" Target="slides/slide65.xml" /><Relationship Id="rId84" Type="http://schemas.openxmlformats.org/officeDocument/2006/relationships/slide" Target="slides/slide81.xml" /><Relationship Id="rId89" Type="http://schemas.openxmlformats.org/officeDocument/2006/relationships/slide" Target="slides/slide86.xml" /><Relationship Id="rId112" Type="http://schemas.openxmlformats.org/officeDocument/2006/relationships/slide" Target="slides/slide109.xml" /><Relationship Id="rId133" Type="http://schemas.openxmlformats.org/officeDocument/2006/relationships/slide" Target="slides/slide130.xml" /><Relationship Id="rId138" Type="http://schemas.openxmlformats.org/officeDocument/2006/relationships/slide" Target="slides/slide135.xml" /><Relationship Id="rId16" Type="http://schemas.openxmlformats.org/officeDocument/2006/relationships/slide" Target="slides/slide13.xml" /><Relationship Id="rId107" Type="http://schemas.openxmlformats.org/officeDocument/2006/relationships/slide" Target="slides/slide104.xml" /><Relationship Id="rId11" Type="http://schemas.openxmlformats.org/officeDocument/2006/relationships/slide" Target="slides/slide8.xml" /><Relationship Id="rId32" Type="http://schemas.openxmlformats.org/officeDocument/2006/relationships/slide" Target="slides/slide29.xml" /><Relationship Id="rId37" Type="http://schemas.openxmlformats.org/officeDocument/2006/relationships/slide" Target="slides/slide34.xml" /><Relationship Id="rId53" Type="http://schemas.openxmlformats.org/officeDocument/2006/relationships/slide" Target="slides/slide50.xml" /><Relationship Id="rId58" Type="http://schemas.openxmlformats.org/officeDocument/2006/relationships/slide" Target="slides/slide55.xml" /><Relationship Id="rId74" Type="http://schemas.openxmlformats.org/officeDocument/2006/relationships/slide" Target="slides/slide71.xml" /><Relationship Id="rId79" Type="http://schemas.openxmlformats.org/officeDocument/2006/relationships/slide" Target="slides/slide76.xml" /><Relationship Id="rId102" Type="http://schemas.openxmlformats.org/officeDocument/2006/relationships/slide" Target="slides/slide99.xml" /><Relationship Id="rId123" Type="http://schemas.openxmlformats.org/officeDocument/2006/relationships/slide" Target="slides/slide120.xml" /><Relationship Id="rId128" Type="http://schemas.openxmlformats.org/officeDocument/2006/relationships/slide" Target="slides/slide125.xml" /><Relationship Id="rId144" Type="http://schemas.openxmlformats.org/officeDocument/2006/relationships/presProps" Target="presProps.xml" /><Relationship Id="rId5" Type="http://schemas.openxmlformats.org/officeDocument/2006/relationships/slide" Target="slides/slide2.xml" /><Relationship Id="rId90" Type="http://schemas.openxmlformats.org/officeDocument/2006/relationships/slide" Target="slides/slide87.xml" /><Relationship Id="rId95" Type="http://schemas.openxmlformats.org/officeDocument/2006/relationships/slide" Target="slides/slide92.xml" /><Relationship Id="rId22" Type="http://schemas.openxmlformats.org/officeDocument/2006/relationships/slide" Target="slides/slide19.xml" /><Relationship Id="rId27" Type="http://schemas.openxmlformats.org/officeDocument/2006/relationships/slide" Target="slides/slide24.xml" /><Relationship Id="rId43" Type="http://schemas.openxmlformats.org/officeDocument/2006/relationships/slide" Target="slides/slide40.xml" /><Relationship Id="rId48" Type="http://schemas.openxmlformats.org/officeDocument/2006/relationships/slide" Target="slides/slide45.xml" /><Relationship Id="rId64" Type="http://schemas.openxmlformats.org/officeDocument/2006/relationships/slide" Target="slides/slide61.xml" /><Relationship Id="rId69" Type="http://schemas.openxmlformats.org/officeDocument/2006/relationships/slide" Target="slides/slide66.xml" /><Relationship Id="rId113" Type="http://schemas.openxmlformats.org/officeDocument/2006/relationships/slide" Target="slides/slide110.xml" /><Relationship Id="rId118" Type="http://schemas.openxmlformats.org/officeDocument/2006/relationships/slide" Target="slides/slide115.xml" /><Relationship Id="rId134" Type="http://schemas.openxmlformats.org/officeDocument/2006/relationships/slide" Target="slides/slide131.xml" /><Relationship Id="rId139" Type="http://schemas.openxmlformats.org/officeDocument/2006/relationships/slide" Target="slides/slide136.xml" /><Relationship Id="rId80" Type="http://schemas.openxmlformats.org/officeDocument/2006/relationships/slide" Target="slides/slide77.xml" /><Relationship Id="rId85" Type="http://schemas.openxmlformats.org/officeDocument/2006/relationships/slide" Target="slides/slide82.xml" /><Relationship Id="rId3" Type="http://schemas.openxmlformats.org/officeDocument/2006/relationships/slideMaster" Target="slideMasters/slideMaster3.xml" /><Relationship Id="rId12" Type="http://schemas.openxmlformats.org/officeDocument/2006/relationships/slide" Target="slides/slide9.xml" /><Relationship Id="rId17" Type="http://schemas.openxmlformats.org/officeDocument/2006/relationships/slide" Target="slides/slide14.xml" /><Relationship Id="rId25" Type="http://schemas.openxmlformats.org/officeDocument/2006/relationships/slide" Target="slides/slide22.xml" /><Relationship Id="rId33" Type="http://schemas.openxmlformats.org/officeDocument/2006/relationships/slide" Target="slides/slide30.xml" /><Relationship Id="rId38" Type="http://schemas.openxmlformats.org/officeDocument/2006/relationships/slide" Target="slides/slide35.xml" /><Relationship Id="rId46" Type="http://schemas.openxmlformats.org/officeDocument/2006/relationships/slide" Target="slides/slide43.xml" /><Relationship Id="rId59" Type="http://schemas.openxmlformats.org/officeDocument/2006/relationships/slide" Target="slides/slide56.xml" /><Relationship Id="rId67" Type="http://schemas.openxmlformats.org/officeDocument/2006/relationships/slide" Target="slides/slide64.xml" /><Relationship Id="rId103" Type="http://schemas.openxmlformats.org/officeDocument/2006/relationships/slide" Target="slides/slide100.xml" /><Relationship Id="rId108" Type="http://schemas.openxmlformats.org/officeDocument/2006/relationships/slide" Target="slides/slide105.xml" /><Relationship Id="rId116" Type="http://schemas.openxmlformats.org/officeDocument/2006/relationships/slide" Target="slides/slide113.xml" /><Relationship Id="rId124" Type="http://schemas.openxmlformats.org/officeDocument/2006/relationships/slide" Target="slides/slide121.xml" /><Relationship Id="rId129" Type="http://schemas.openxmlformats.org/officeDocument/2006/relationships/slide" Target="slides/slide126.xml" /><Relationship Id="rId137" Type="http://schemas.openxmlformats.org/officeDocument/2006/relationships/slide" Target="slides/slide134.xml" /><Relationship Id="rId20" Type="http://schemas.openxmlformats.org/officeDocument/2006/relationships/slide" Target="slides/slide17.xml" /><Relationship Id="rId41" Type="http://schemas.openxmlformats.org/officeDocument/2006/relationships/slide" Target="slides/slide38.xml" /><Relationship Id="rId54" Type="http://schemas.openxmlformats.org/officeDocument/2006/relationships/slide" Target="slides/slide51.xml" /><Relationship Id="rId62" Type="http://schemas.openxmlformats.org/officeDocument/2006/relationships/slide" Target="slides/slide59.xml" /><Relationship Id="rId70" Type="http://schemas.openxmlformats.org/officeDocument/2006/relationships/slide" Target="slides/slide67.xml" /><Relationship Id="rId75" Type="http://schemas.openxmlformats.org/officeDocument/2006/relationships/slide" Target="slides/slide72.xml" /><Relationship Id="rId83" Type="http://schemas.openxmlformats.org/officeDocument/2006/relationships/slide" Target="slides/slide80.xml" /><Relationship Id="rId88" Type="http://schemas.openxmlformats.org/officeDocument/2006/relationships/slide" Target="slides/slide85.xml" /><Relationship Id="rId91" Type="http://schemas.openxmlformats.org/officeDocument/2006/relationships/slide" Target="slides/slide88.xml" /><Relationship Id="rId96" Type="http://schemas.openxmlformats.org/officeDocument/2006/relationships/slide" Target="slides/slide93.xml" /><Relationship Id="rId111" Type="http://schemas.openxmlformats.org/officeDocument/2006/relationships/slide" Target="slides/slide108.xml" /><Relationship Id="rId132" Type="http://schemas.openxmlformats.org/officeDocument/2006/relationships/slide" Target="slides/slide129.xml" /><Relationship Id="rId140" Type="http://schemas.openxmlformats.org/officeDocument/2006/relationships/slide" Target="slides/slide137.xml" /><Relationship Id="rId145"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3.xml" /><Relationship Id="rId15" Type="http://schemas.openxmlformats.org/officeDocument/2006/relationships/slide" Target="slides/slide12.xml" /><Relationship Id="rId23" Type="http://schemas.openxmlformats.org/officeDocument/2006/relationships/slide" Target="slides/slide20.xml" /><Relationship Id="rId28" Type="http://schemas.openxmlformats.org/officeDocument/2006/relationships/slide" Target="slides/slide25.xml" /><Relationship Id="rId36" Type="http://schemas.openxmlformats.org/officeDocument/2006/relationships/slide" Target="slides/slide33.xml" /><Relationship Id="rId49" Type="http://schemas.openxmlformats.org/officeDocument/2006/relationships/slide" Target="slides/slide46.xml" /><Relationship Id="rId57" Type="http://schemas.openxmlformats.org/officeDocument/2006/relationships/slide" Target="slides/slide54.xml" /><Relationship Id="rId106" Type="http://schemas.openxmlformats.org/officeDocument/2006/relationships/slide" Target="slides/slide103.xml" /><Relationship Id="rId114" Type="http://schemas.openxmlformats.org/officeDocument/2006/relationships/slide" Target="slides/slide111.xml" /><Relationship Id="rId119" Type="http://schemas.openxmlformats.org/officeDocument/2006/relationships/slide" Target="slides/slide116.xml" /><Relationship Id="rId127" Type="http://schemas.openxmlformats.org/officeDocument/2006/relationships/slide" Target="slides/slide124.xml" /><Relationship Id="rId10" Type="http://schemas.openxmlformats.org/officeDocument/2006/relationships/slide" Target="slides/slide7.xml" /><Relationship Id="rId31" Type="http://schemas.openxmlformats.org/officeDocument/2006/relationships/slide" Target="slides/slide28.xml" /><Relationship Id="rId44" Type="http://schemas.openxmlformats.org/officeDocument/2006/relationships/slide" Target="slides/slide41.xml" /><Relationship Id="rId52" Type="http://schemas.openxmlformats.org/officeDocument/2006/relationships/slide" Target="slides/slide49.xml" /><Relationship Id="rId60" Type="http://schemas.openxmlformats.org/officeDocument/2006/relationships/slide" Target="slides/slide57.xml" /><Relationship Id="rId65" Type="http://schemas.openxmlformats.org/officeDocument/2006/relationships/slide" Target="slides/slide62.xml" /><Relationship Id="rId73" Type="http://schemas.openxmlformats.org/officeDocument/2006/relationships/slide" Target="slides/slide70.xml" /><Relationship Id="rId78" Type="http://schemas.openxmlformats.org/officeDocument/2006/relationships/slide" Target="slides/slide75.xml" /><Relationship Id="rId81" Type="http://schemas.openxmlformats.org/officeDocument/2006/relationships/slide" Target="slides/slide78.xml" /><Relationship Id="rId86" Type="http://schemas.openxmlformats.org/officeDocument/2006/relationships/slide" Target="slides/slide83.xml" /><Relationship Id="rId94" Type="http://schemas.openxmlformats.org/officeDocument/2006/relationships/slide" Target="slides/slide91.xml" /><Relationship Id="rId99" Type="http://schemas.openxmlformats.org/officeDocument/2006/relationships/slide" Target="slides/slide96.xml" /><Relationship Id="rId101" Type="http://schemas.openxmlformats.org/officeDocument/2006/relationships/slide" Target="slides/slide98.xml" /><Relationship Id="rId122" Type="http://schemas.openxmlformats.org/officeDocument/2006/relationships/slide" Target="slides/slide119.xml" /><Relationship Id="rId130" Type="http://schemas.openxmlformats.org/officeDocument/2006/relationships/slide" Target="slides/slide127.xml" /><Relationship Id="rId135" Type="http://schemas.openxmlformats.org/officeDocument/2006/relationships/slide" Target="slides/slide132.xml" /><Relationship Id="rId143" Type="http://schemas.openxmlformats.org/officeDocument/2006/relationships/notesMaster" Target="notesMasters/notesMaster1.xml" /><Relationship Id="rId4" Type="http://schemas.openxmlformats.org/officeDocument/2006/relationships/slide" Target="slides/slide1.xml" /><Relationship Id="rId9" Type="http://schemas.openxmlformats.org/officeDocument/2006/relationships/slide" Target="slides/slide6.xml" /><Relationship Id="rId13" Type="http://schemas.openxmlformats.org/officeDocument/2006/relationships/slide" Target="slides/slide10.xml" /><Relationship Id="rId18" Type="http://schemas.openxmlformats.org/officeDocument/2006/relationships/slide" Target="slides/slide15.xml" /><Relationship Id="rId39" Type="http://schemas.openxmlformats.org/officeDocument/2006/relationships/slide" Target="slides/slide36.xml" /><Relationship Id="rId109" Type="http://schemas.openxmlformats.org/officeDocument/2006/relationships/slide" Target="slides/slide106.xml" /><Relationship Id="rId34" Type="http://schemas.openxmlformats.org/officeDocument/2006/relationships/slide" Target="slides/slide31.xml" /><Relationship Id="rId50" Type="http://schemas.openxmlformats.org/officeDocument/2006/relationships/slide" Target="slides/slide47.xml" /><Relationship Id="rId55" Type="http://schemas.openxmlformats.org/officeDocument/2006/relationships/slide" Target="slides/slide52.xml" /><Relationship Id="rId76" Type="http://schemas.openxmlformats.org/officeDocument/2006/relationships/slide" Target="slides/slide73.xml" /><Relationship Id="rId97" Type="http://schemas.openxmlformats.org/officeDocument/2006/relationships/slide" Target="slides/slide94.xml" /><Relationship Id="rId104" Type="http://schemas.openxmlformats.org/officeDocument/2006/relationships/slide" Target="slides/slide101.xml" /><Relationship Id="rId120" Type="http://schemas.openxmlformats.org/officeDocument/2006/relationships/slide" Target="slides/slide117.xml" /><Relationship Id="rId125" Type="http://schemas.openxmlformats.org/officeDocument/2006/relationships/slide" Target="slides/slide122.xml" /><Relationship Id="rId141" Type="http://schemas.openxmlformats.org/officeDocument/2006/relationships/slide" Target="slides/slide138.xml" /><Relationship Id="rId146" Type="http://schemas.openxmlformats.org/officeDocument/2006/relationships/theme" Target="theme/theme1.xml" /><Relationship Id="rId7" Type="http://schemas.openxmlformats.org/officeDocument/2006/relationships/slide" Target="slides/slide4.xml" /><Relationship Id="rId71" Type="http://schemas.openxmlformats.org/officeDocument/2006/relationships/slide" Target="slides/slide68.xml" /><Relationship Id="rId92" Type="http://schemas.openxmlformats.org/officeDocument/2006/relationships/slide" Target="slides/slide89.xml" /><Relationship Id="rId2" Type="http://schemas.openxmlformats.org/officeDocument/2006/relationships/slideMaster" Target="slideMasters/slideMaster2.xml" /><Relationship Id="rId29" Type="http://schemas.openxmlformats.org/officeDocument/2006/relationships/slide" Target="slides/slide26.xml" /><Relationship Id="rId24" Type="http://schemas.openxmlformats.org/officeDocument/2006/relationships/slide" Target="slides/slide21.xml" /><Relationship Id="rId40" Type="http://schemas.openxmlformats.org/officeDocument/2006/relationships/slide" Target="slides/slide37.xml" /><Relationship Id="rId45" Type="http://schemas.openxmlformats.org/officeDocument/2006/relationships/slide" Target="slides/slide42.xml" /><Relationship Id="rId66" Type="http://schemas.openxmlformats.org/officeDocument/2006/relationships/slide" Target="slides/slide63.xml" /><Relationship Id="rId87" Type="http://schemas.openxmlformats.org/officeDocument/2006/relationships/slide" Target="slides/slide84.xml" /><Relationship Id="rId110" Type="http://schemas.openxmlformats.org/officeDocument/2006/relationships/slide" Target="slides/slide107.xml" /><Relationship Id="rId115" Type="http://schemas.openxmlformats.org/officeDocument/2006/relationships/slide" Target="slides/slide112.xml" /><Relationship Id="rId131" Type="http://schemas.openxmlformats.org/officeDocument/2006/relationships/slide" Target="slides/slide128.xml" /><Relationship Id="rId136" Type="http://schemas.openxmlformats.org/officeDocument/2006/relationships/slide" Target="slides/slide133.xml" /><Relationship Id="rId61" Type="http://schemas.openxmlformats.org/officeDocument/2006/relationships/slide" Target="slides/slide58.xml" /><Relationship Id="rId82" Type="http://schemas.openxmlformats.org/officeDocument/2006/relationships/slide" Target="slides/slide79.xml" /><Relationship Id="rId19" Type="http://schemas.openxmlformats.org/officeDocument/2006/relationships/slide" Target="slides/slide16.xml" /><Relationship Id="rId14" Type="http://schemas.openxmlformats.org/officeDocument/2006/relationships/slide" Target="slides/slide11.xml" /><Relationship Id="rId30" Type="http://schemas.openxmlformats.org/officeDocument/2006/relationships/slide" Target="slides/slide27.xml" /><Relationship Id="rId35" Type="http://schemas.openxmlformats.org/officeDocument/2006/relationships/slide" Target="slides/slide32.xml" /><Relationship Id="rId56" Type="http://schemas.openxmlformats.org/officeDocument/2006/relationships/slide" Target="slides/slide53.xml" /><Relationship Id="rId77" Type="http://schemas.openxmlformats.org/officeDocument/2006/relationships/slide" Target="slides/slide74.xml" /><Relationship Id="rId100" Type="http://schemas.openxmlformats.org/officeDocument/2006/relationships/slide" Target="slides/slide97.xml" /><Relationship Id="rId105" Type="http://schemas.openxmlformats.org/officeDocument/2006/relationships/slide" Target="slides/slide102.xml" /><Relationship Id="rId126" Type="http://schemas.openxmlformats.org/officeDocument/2006/relationships/slide" Target="slides/slide123.xml" /><Relationship Id="rId147" Type="http://schemas.openxmlformats.org/officeDocument/2006/relationships/tableStyles" Target="tableStyles.xml" /><Relationship Id="rId8" Type="http://schemas.openxmlformats.org/officeDocument/2006/relationships/slide" Target="slides/slide5.xml" /><Relationship Id="rId51" Type="http://schemas.openxmlformats.org/officeDocument/2006/relationships/slide" Target="slides/slide48.xml" /><Relationship Id="rId72" Type="http://schemas.openxmlformats.org/officeDocument/2006/relationships/slide" Target="slides/slide69.xml" /><Relationship Id="rId93" Type="http://schemas.openxmlformats.org/officeDocument/2006/relationships/slide" Target="slides/slide90.xml" /><Relationship Id="rId98" Type="http://schemas.openxmlformats.org/officeDocument/2006/relationships/slide" Target="slides/slide95.xml" /><Relationship Id="rId121" Type="http://schemas.openxmlformats.org/officeDocument/2006/relationships/slide" Target="slides/slide118.xml" /><Relationship Id="rId142" Type="http://schemas.openxmlformats.org/officeDocument/2006/relationships/slide" Target="slides/slide139.xml" /></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865CD90-8AC4-40E3-A63D-0BEACE2E8FE5}"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id-ID"/>
        </a:p>
      </dgm:t>
    </dgm:pt>
    <dgm:pt modelId="{C55BB7F2-7D1B-45C2-B54A-CA2539E585D5}">
      <dgm:prSet phldrT="[Text]" custT="1"/>
      <dgm:spPr>
        <a:solidFill>
          <a:srgbClr val="000000"/>
        </a:solidFill>
      </dgm:spPr>
      <dgm:t>
        <a:bodyPr/>
        <a:lstStyle/>
        <a:p>
          <a:r>
            <a:rPr lang="id-ID" sz="1600" dirty="0"/>
            <a:t>MASALAH</a:t>
          </a:r>
        </a:p>
        <a:p>
          <a:r>
            <a:rPr lang="id-ID" sz="1600" dirty="0"/>
            <a:t>(The Problem)</a:t>
          </a:r>
        </a:p>
      </dgm:t>
    </dgm:pt>
    <dgm:pt modelId="{C2636138-83A1-4E09-B1F9-D5406AC849A9}" type="parTrans" cxnId="{3DB2D11C-7A65-481B-A558-DAE45FA970A6}">
      <dgm:prSet/>
      <dgm:spPr/>
      <dgm:t>
        <a:bodyPr/>
        <a:lstStyle/>
        <a:p>
          <a:endParaRPr lang="id-ID"/>
        </a:p>
      </dgm:t>
    </dgm:pt>
    <dgm:pt modelId="{C51CF087-8C9C-4ADD-B2CA-0D2DB64FDCBE}" type="sibTrans" cxnId="{3DB2D11C-7A65-481B-A558-DAE45FA970A6}">
      <dgm:prSet/>
      <dgm:spPr/>
      <dgm:t>
        <a:bodyPr/>
        <a:lstStyle/>
        <a:p>
          <a:endParaRPr lang="id-ID"/>
        </a:p>
      </dgm:t>
    </dgm:pt>
    <dgm:pt modelId="{41B65B3A-5A39-4109-91BF-6442BFA1DAAC}">
      <dgm:prSet phldrT="[Text]" custT="1"/>
      <dgm:spPr>
        <a:solidFill>
          <a:srgbClr val="002060"/>
        </a:solidFill>
      </dgm:spPr>
      <dgm:t>
        <a:bodyPr/>
        <a:lstStyle/>
        <a:p>
          <a:r>
            <a:rPr lang="id-ID" sz="1000" b="0" dirty="0">
              <a:latin typeface="+mj-lt"/>
            </a:rPr>
            <a:t>PERENCANAAN</a:t>
          </a:r>
        </a:p>
        <a:p>
          <a:r>
            <a:rPr lang="id-ID" sz="1000" b="0" dirty="0">
              <a:latin typeface="+mj-lt"/>
            </a:rPr>
            <a:t>(DIRECTION)</a:t>
          </a:r>
        </a:p>
      </dgm:t>
    </dgm:pt>
    <dgm:pt modelId="{58104B01-DED6-43F3-8281-A2CD6EF1AF28}" type="parTrans" cxnId="{39309D79-E053-436E-ACF2-2D452421D38A}">
      <dgm:prSet/>
      <dgm:spPr/>
      <dgm:t>
        <a:bodyPr/>
        <a:lstStyle/>
        <a:p>
          <a:endParaRPr lang="id-ID"/>
        </a:p>
      </dgm:t>
    </dgm:pt>
    <dgm:pt modelId="{8C207ED9-A764-49BC-999A-C493CB61396E}" type="sibTrans" cxnId="{39309D79-E053-436E-ACF2-2D452421D38A}">
      <dgm:prSet/>
      <dgm:spPr>
        <a:solidFill>
          <a:srgbClr val="000000"/>
        </a:solidFill>
      </dgm:spPr>
      <dgm:t>
        <a:bodyPr/>
        <a:lstStyle/>
        <a:p>
          <a:endParaRPr lang="id-ID"/>
        </a:p>
      </dgm:t>
    </dgm:pt>
    <dgm:pt modelId="{90F1B871-219F-45E0-BBE1-0A0AE813A28D}">
      <dgm:prSet phldrT="[Text]" custT="1"/>
      <dgm:spPr>
        <a:solidFill>
          <a:srgbClr val="002060"/>
        </a:solidFill>
      </dgm:spPr>
      <dgm:t>
        <a:bodyPr/>
        <a:lstStyle/>
        <a:p>
          <a:r>
            <a:rPr lang="id-ID" sz="1000" dirty="0">
              <a:latin typeface="+mj-lt"/>
            </a:rPr>
            <a:t>PENGUMPULAN</a:t>
          </a:r>
        </a:p>
        <a:p>
          <a:r>
            <a:rPr lang="id-ID" sz="1000" dirty="0">
              <a:latin typeface="+mj-lt"/>
            </a:rPr>
            <a:t>(COLLECTION)</a:t>
          </a:r>
        </a:p>
      </dgm:t>
    </dgm:pt>
    <dgm:pt modelId="{16BEFCD9-01AA-4C89-A869-C8203C0969D3}" type="parTrans" cxnId="{1E6D4B2B-7954-4472-8D5F-D1C703383CD2}">
      <dgm:prSet/>
      <dgm:spPr/>
      <dgm:t>
        <a:bodyPr/>
        <a:lstStyle/>
        <a:p>
          <a:endParaRPr lang="id-ID"/>
        </a:p>
      </dgm:t>
    </dgm:pt>
    <dgm:pt modelId="{939336BD-E283-4BE1-8BB1-1E71E0DF0D2B}" type="sibTrans" cxnId="{1E6D4B2B-7954-4472-8D5F-D1C703383CD2}">
      <dgm:prSet/>
      <dgm:spPr>
        <a:solidFill>
          <a:srgbClr val="000000"/>
        </a:solidFill>
      </dgm:spPr>
      <dgm:t>
        <a:bodyPr/>
        <a:lstStyle/>
        <a:p>
          <a:endParaRPr lang="id-ID"/>
        </a:p>
      </dgm:t>
    </dgm:pt>
    <dgm:pt modelId="{93F63F47-E09A-46CF-88BC-D1A87CE33BF9}">
      <dgm:prSet phldrT="[Text]"/>
      <dgm:spPr>
        <a:solidFill>
          <a:srgbClr val="002060"/>
        </a:solidFill>
      </dgm:spPr>
      <dgm:t>
        <a:bodyPr/>
        <a:lstStyle/>
        <a:p>
          <a:r>
            <a:rPr lang="id-ID" dirty="0">
              <a:latin typeface="+mj-lt"/>
            </a:rPr>
            <a:t>PENGOLAHAN</a:t>
          </a:r>
        </a:p>
        <a:p>
          <a:r>
            <a:rPr lang="id-ID" dirty="0">
              <a:latin typeface="+mj-lt"/>
            </a:rPr>
            <a:t>(ANALYSIS)</a:t>
          </a:r>
        </a:p>
      </dgm:t>
    </dgm:pt>
    <dgm:pt modelId="{C2449BB9-23A7-4AE5-AABA-9EBC88A354DF}" type="parTrans" cxnId="{AE20FA1F-05FB-49E3-AA6E-DC15C0784428}">
      <dgm:prSet/>
      <dgm:spPr/>
      <dgm:t>
        <a:bodyPr/>
        <a:lstStyle/>
        <a:p>
          <a:endParaRPr lang="id-ID"/>
        </a:p>
      </dgm:t>
    </dgm:pt>
    <dgm:pt modelId="{8D4E5994-E975-4CC3-977B-7B360EABD149}" type="sibTrans" cxnId="{AE20FA1F-05FB-49E3-AA6E-DC15C0784428}">
      <dgm:prSet/>
      <dgm:spPr>
        <a:solidFill>
          <a:srgbClr val="000000"/>
        </a:solidFill>
      </dgm:spPr>
      <dgm:t>
        <a:bodyPr/>
        <a:lstStyle/>
        <a:p>
          <a:endParaRPr lang="id-ID"/>
        </a:p>
      </dgm:t>
    </dgm:pt>
    <dgm:pt modelId="{C544B4D1-12A1-4255-A0AB-CB4BCB01A104}">
      <dgm:prSet phldrT="[Text]" custT="1"/>
      <dgm:spPr>
        <a:solidFill>
          <a:srgbClr val="002060"/>
        </a:solidFill>
      </dgm:spPr>
      <dgm:t>
        <a:bodyPr/>
        <a:lstStyle/>
        <a:p>
          <a:r>
            <a:rPr lang="id-ID" sz="1100" b="1" dirty="0">
              <a:latin typeface="+mj-lt"/>
            </a:rPr>
            <a:t>PENYAJIAN</a:t>
          </a:r>
        </a:p>
        <a:p>
          <a:r>
            <a:rPr lang="id-ID" sz="1100" b="1" dirty="0">
              <a:latin typeface="+mj-lt"/>
            </a:rPr>
            <a:t>(REPORTING</a:t>
          </a:r>
          <a:r>
            <a:rPr lang="id-ID" sz="900" dirty="0"/>
            <a:t>)</a:t>
          </a:r>
        </a:p>
      </dgm:t>
    </dgm:pt>
    <dgm:pt modelId="{5812952C-E8DD-41C2-8582-6EF17E6E0C94}" type="parTrans" cxnId="{11C8A9A9-DAFA-4FC8-B18C-1AFB10CE820D}">
      <dgm:prSet/>
      <dgm:spPr/>
      <dgm:t>
        <a:bodyPr/>
        <a:lstStyle/>
        <a:p>
          <a:endParaRPr lang="id-ID"/>
        </a:p>
      </dgm:t>
    </dgm:pt>
    <dgm:pt modelId="{3C5A7C9D-A4D8-4E91-B706-CE91182591F6}" type="sibTrans" cxnId="{11C8A9A9-DAFA-4FC8-B18C-1AFB10CE820D}">
      <dgm:prSet/>
      <dgm:spPr>
        <a:solidFill>
          <a:srgbClr val="000000"/>
        </a:solidFill>
      </dgm:spPr>
      <dgm:t>
        <a:bodyPr/>
        <a:lstStyle/>
        <a:p>
          <a:endParaRPr lang="id-ID"/>
        </a:p>
      </dgm:t>
    </dgm:pt>
    <dgm:pt modelId="{6936D4AD-0CE9-4D83-90B4-C73D0C6CB7B3}" type="pres">
      <dgm:prSet presAssocID="{3865CD90-8AC4-40E3-A63D-0BEACE2E8FE5}" presName="Name0" presStyleCnt="0">
        <dgm:presLayoutVars>
          <dgm:chMax val="1"/>
          <dgm:dir/>
          <dgm:animLvl val="ctr"/>
          <dgm:resizeHandles val="exact"/>
        </dgm:presLayoutVars>
      </dgm:prSet>
      <dgm:spPr/>
    </dgm:pt>
    <dgm:pt modelId="{6F11A86C-6531-47F7-AB3E-279A79F68A1B}" type="pres">
      <dgm:prSet presAssocID="{C55BB7F2-7D1B-45C2-B54A-CA2539E585D5}" presName="centerShape" presStyleLbl="node0" presStyleIdx="0" presStyleCnt="1"/>
      <dgm:spPr/>
    </dgm:pt>
    <dgm:pt modelId="{C66CFF79-3CB0-4218-9CDC-C2E3CB822E56}" type="pres">
      <dgm:prSet presAssocID="{41B65B3A-5A39-4109-91BF-6442BFA1DAAC}" presName="node" presStyleLbl="node1" presStyleIdx="0" presStyleCnt="4">
        <dgm:presLayoutVars>
          <dgm:bulletEnabled val="1"/>
        </dgm:presLayoutVars>
      </dgm:prSet>
      <dgm:spPr/>
    </dgm:pt>
    <dgm:pt modelId="{A607F8F1-946B-49C2-89BC-39577096EF2E}" type="pres">
      <dgm:prSet presAssocID="{41B65B3A-5A39-4109-91BF-6442BFA1DAAC}" presName="dummy" presStyleCnt="0"/>
      <dgm:spPr/>
    </dgm:pt>
    <dgm:pt modelId="{0EC07B73-E94C-4B9D-95A9-3BA85EA41AD1}" type="pres">
      <dgm:prSet presAssocID="{8C207ED9-A764-49BC-999A-C493CB61396E}" presName="sibTrans" presStyleLbl="sibTrans2D1" presStyleIdx="0" presStyleCnt="4"/>
      <dgm:spPr/>
    </dgm:pt>
    <dgm:pt modelId="{2C75F3AA-6DE2-4ECA-A7D1-E0570498DA36}" type="pres">
      <dgm:prSet presAssocID="{90F1B871-219F-45E0-BBE1-0A0AE813A28D}" presName="node" presStyleLbl="node1" presStyleIdx="1" presStyleCnt="4">
        <dgm:presLayoutVars>
          <dgm:bulletEnabled val="1"/>
        </dgm:presLayoutVars>
      </dgm:prSet>
      <dgm:spPr/>
    </dgm:pt>
    <dgm:pt modelId="{A939A916-22D1-44D0-AA51-694B2F8542A3}" type="pres">
      <dgm:prSet presAssocID="{90F1B871-219F-45E0-BBE1-0A0AE813A28D}" presName="dummy" presStyleCnt="0"/>
      <dgm:spPr/>
    </dgm:pt>
    <dgm:pt modelId="{04DF3079-D251-47C4-BF6F-CC5D7196E0AD}" type="pres">
      <dgm:prSet presAssocID="{939336BD-E283-4BE1-8BB1-1E71E0DF0D2B}" presName="sibTrans" presStyleLbl="sibTrans2D1" presStyleIdx="1" presStyleCnt="4"/>
      <dgm:spPr/>
    </dgm:pt>
    <dgm:pt modelId="{60957C49-7F20-4C27-B2D7-E45A190A3C92}" type="pres">
      <dgm:prSet presAssocID="{93F63F47-E09A-46CF-88BC-D1A87CE33BF9}" presName="node" presStyleLbl="node1" presStyleIdx="2" presStyleCnt="4">
        <dgm:presLayoutVars>
          <dgm:bulletEnabled val="1"/>
        </dgm:presLayoutVars>
      </dgm:prSet>
      <dgm:spPr/>
    </dgm:pt>
    <dgm:pt modelId="{6DDA8244-7C45-4CF6-BF6B-5562BC3E9FD4}" type="pres">
      <dgm:prSet presAssocID="{93F63F47-E09A-46CF-88BC-D1A87CE33BF9}" presName="dummy" presStyleCnt="0"/>
      <dgm:spPr/>
    </dgm:pt>
    <dgm:pt modelId="{597B4734-2413-4E4D-A474-A5F95DA271AA}" type="pres">
      <dgm:prSet presAssocID="{8D4E5994-E975-4CC3-977B-7B360EABD149}" presName="sibTrans" presStyleLbl="sibTrans2D1" presStyleIdx="2" presStyleCnt="4"/>
      <dgm:spPr/>
    </dgm:pt>
    <dgm:pt modelId="{D437F8FB-9332-43FD-913D-F667BBBE2C15}" type="pres">
      <dgm:prSet presAssocID="{C544B4D1-12A1-4255-A0AB-CB4BCB01A104}" presName="node" presStyleLbl="node1" presStyleIdx="3" presStyleCnt="4">
        <dgm:presLayoutVars>
          <dgm:bulletEnabled val="1"/>
        </dgm:presLayoutVars>
      </dgm:prSet>
      <dgm:spPr/>
    </dgm:pt>
    <dgm:pt modelId="{B222AC2D-FD9F-458E-9D6B-E5DB692BE1A3}" type="pres">
      <dgm:prSet presAssocID="{C544B4D1-12A1-4255-A0AB-CB4BCB01A104}" presName="dummy" presStyleCnt="0"/>
      <dgm:spPr/>
    </dgm:pt>
    <dgm:pt modelId="{F54ABB4D-0F15-4F52-810E-A7E3B00ED79B}" type="pres">
      <dgm:prSet presAssocID="{3C5A7C9D-A4D8-4E91-B706-CE91182591F6}" presName="sibTrans" presStyleLbl="sibTrans2D1" presStyleIdx="3" presStyleCnt="4"/>
      <dgm:spPr/>
    </dgm:pt>
  </dgm:ptLst>
  <dgm:cxnLst>
    <dgm:cxn modelId="{42241D09-4B19-47A6-93F3-786CEBBDCE9D}" type="presOf" srcId="{8D4E5994-E975-4CC3-977B-7B360EABD149}" destId="{597B4734-2413-4E4D-A474-A5F95DA271AA}" srcOrd="0" destOrd="0" presId="urn:microsoft.com/office/officeart/2005/8/layout/radial6"/>
    <dgm:cxn modelId="{60D08D0F-ACF7-45C6-93BF-521D204AB5EF}" type="presOf" srcId="{C544B4D1-12A1-4255-A0AB-CB4BCB01A104}" destId="{D437F8FB-9332-43FD-913D-F667BBBE2C15}" srcOrd="0" destOrd="0" presId="urn:microsoft.com/office/officeart/2005/8/layout/radial6"/>
    <dgm:cxn modelId="{3DB2D11C-7A65-481B-A558-DAE45FA970A6}" srcId="{3865CD90-8AC4-40E3-A63D-0BEACE2E8FE5}" destId="{C55BB7F2-7D1B-45C2-B54A-CA2539E585D5}" srcOrd="0" destOrd="0" parTransId="{C2636138-83A1-4E09-B1F9-D5406AC849A9}" sibTransId="{C51CF087-8C9C-4ADD-B2CA-0D2DB64FDCBE}"/>
    <dgm:cxn modelId="{AE20FA1F-05FB-49E3-AA6E-DC15C0784428}" srcId="{C55BB7F2-7D1B-45C2-B54A-CA2539E585D5}" destId="{93F63F47-E09A-46CF-88BC-D1A87CE33BF9}" srcOrd="2" destOrd="0" parTransId="{C2449BB9-23A7-4AE5-AABA-9EBC88A354DF}" sibTransId="{8D4E5994-E975-4CC3-977B-7B360EABD149}"/>
    <dgm:cxn modelId="{1E6D4B2B-7954-4472-8D5F-D1C703383CD2}" srcId="{C55BB7F2-7D1B-45C2-B54A-CA2539E585D5}" destId="{90F1B871-219F-45E0-BBE1-0A0AE813A28D}" srcOrd="1" destOrd="0" parTransId="{16BEFCD9-01AA-4C89-A869-C8203C0969D3}" sibTransId="{939336BD-E283-4BE1-8BB1-1E71E0DF0D2B}"/>
    <dgm:cxn modelId="{9E5A2D5C-DFB8-4EB8-9946-8911D551A266}" type="presOf" srcId="{90F1B871-219F-45E0-BBE1-0A0AE813A28D}" destId="{2C75F3AA-6DE2-4ECA-A7D1-E0570498DA36}" srcOrd="0" destOrd="0" presId="urn:microsoft.com/office/officeart/2005/8/layout/radial6"/>
    <dgm:cxn modelId="{89FA685F-5BAE-4A93-BA31-1C6B44DA88E2}" type="presOf" srcId="{3C5A7C9D-A4D8-4E91-B706-CE91182591F6}" destId="{F54ABB4D-0F15-4F52-810E-A7E3B00ED79B}" srcOrd="0" destOrd="0" presId="urn:microsoft.com/office/officeart/2005/8/layout/radial6"/>
    <dgm:cxn modelId="{C1F91E6D-3DEB-4500-8EDE-2874AA735C49}" type="presOf" srcId="{3865CD90-8AC4-40E3-A63D-0BEACE2E8FE5}" destId="{6936D4AD-0CE9-4D83-90B4-C73D0C6CB7B3}" srcOrd="0" destOrd="0" presId="urn:microsoft.com/office/officeart/2005/8/layout/radial6"/>
    <dgm:cxn modelId="{66C8F554-9FD8-4617-8171-7CB864E39400}" type="presOf" srcId="{41B65B3A-5A39-4109-91BF-6442BFA1DAAC}" destId="{C66CFF79-3CB0-4218-9CDC-C2E3CB822E56}" srcOrd="0" destOrd="0" presId="urn:microsoft.com/office/officeart/2005/8/layout/radial6"/>
    <dgm:cxn modelId="{39309D79-E053-436E-ACF2-2D452421D38A}" srcId="{C55BB7F2-7D1B-45C2-B54A-CA2539E585D5}" destId="{41B65B3A-5A39-4109-91BF-6442BFA1DAAC}" srcOrd="0" destOrd="0" parTransId="{58104B01-DED6-43F3-8281-A2CD6EF1AF28}" sibTransId="{8C207ED9-A764-49BC-999A-C493CB61396E}"/>
    <dgm:cxn modelId="{8CFF0A7C-F112-4BA2-9325-4163D277AC5A}" type="presOf" srcId="{939336BD-E283-4BE1-8BB1-1E71E0DF0D2B}" destId="{04DF3079-D251-47C4-BF6F-CC5D7196E0AD}" srcOrd="0" destOrd="0" presId="urn:microsoft.com/office/officeart/2005/8/layout/radial6"/>
    <dgm:cxn modelId="{DDA35D8B-D2C2-440A-B395-FA6899B92B0B}" type="presOf" srcId="{C55BB7F2-7D1B-45C2-B54A-CA2539E585D5}" destId="{6F11A86C-6531-47F7-AB3E-279A79F68A1B}" srcOrd="0" destOrd="0" presId="urn:microsoft.com/office/officeart/2005/8/layout/radial6"/>
    <dgm:cxn modelId="{11C8A9A9-DAFA-4FC8-B18C-1AFB10CE820D}" srcId="{C55BB7F2-7D1B-45C2-B54A-CA2539E585D5}" destId="{C544B4D1-12A1-4255-A0AB-CB4BCB01A104}" srcOrd="3" destOrd="0" parTransId="{5812952C-E8DD-41C2-8582-6EF17E6E0C94}" sibTransId="{3C5A7C9D-A4D8-4E91-B706-CE91182591F6}"/>
    <dgm:cxn modelId="{644E71B2-69B1-4EF0-8368-7E3467B85675}" type="presOf" srcId="{8C207ED9-A764-49BC-999A-C493CB61396E}" destId="{0EC07B73-E94C-4B9D-95A9-3BA85EA41AD1}" srcOrd="0" destOrd="0" presId="urn:microsoft.com/office/officeart/2005/8/layout/radial6"/>
    <dgm:cxn modelId="{7CA551FE-8739-464D-8BDD-CD674EE95DD5}" type="presOf" srcId="{93F63F47-E09A-46CF-88BC-D1A87CE33BF9}" destId="{60957C49-7F20-4C27-B2D7-E45A190A3C92}" srcOrd="0" destOrd="0" presId="urn:microsoft.com/office/officeart/2005/8/layout/radial6"/>
    <dgm:cxn modelId="{320CBB62-5F6F-4B84-B601-217695F57FB8}" type="presParOf" srcId="{6936D4AD-0CE9-4D83-90B4-C73D0C6CB7B3}" destId="{6F11A86C-6531-47F7-AB3E-279A79F68A1B}" srcOrd="0" destOrd="0" presId="urn:microsoft.com/office/officeart/2005/8/layout/radial6"/>
    <dgm:cxn modelId="{2B2D75E3-F1EF-4FDE-BA73-82850815767E}" type="presParOf" srcId="{6936D4AD-0CE9-4D83-90B4-C73D0C6CB7B3}" destId="{C66CFF79-3CB0-4218-9CDC-C2E3CB822E56}" srcOrd="1" destOrd="0" presId="urn:microsoft.com/office/officeart/2005/8/layout/radial6"/>
    <dgm:cxn modelId="{37817DF8-DE2A-4FC8-9C7C-911D7266EDDB}" type="presParOf" srcId="{6936D4AD-0CE9-4D83-90B4-C73D0C6CB7B3}" destId="{A607F8F1-946B-49C2-89BC-39577096EF2E}" srcOrd="2" destOrd="0" presId="urn:microsoft.com/office/officeart/2005/8/layout/radial6"/>
    <dgm:cxn modelId="{E7FF30CB-882C-461E-8BF7-9EF6034E1F10}" type="presParOf" srcId="{6936D4AD-0CE9-4D83-90B4-C73D0C6CB7B3}" destId="{0EC07B73-E94C-4B9D-95A9-3BA85EA41AD1}" srcOrd="3" destOrd="0" presId="urn:microsoft.com/office/officeart/2005/8/layout/radial6"/>
    <dgm:cxn modelId="{881F3564-567F-4F92-A066-FB7C58B7B8BD}" type="presParOf" srcId="{6936D4AD-0CE9-4D83-90B4-C73D0C6CB7B3}" destId="{2C75F3AA-6DE2-4ECA-A7D1-E0570498DA36}" srcOrd="4" destOrd="0" presId="urn:microsoft.com/office/officeart/2005/8/layout/radial6"/>
    <dgm:cxn modelId="{CD78860E-ACA5-425F-95AF-A7F8B1C9D720}" type="presParOf" srcId="{6936D4AD-0CE9-4D83-90B4-C73D0C6CB7B3}" destId="{A939A916-22D1-44D0-AA51-694B2F8542A3}" srcOrd="5" destOrd="0" presId="urn:microsoft.com/office/officeart/2005/8/layout/radial6"/>
    <dgm:cxn modelId="{22518FEA-04D4-45B6-946E-4E5B30F92582}" type="presParOf" srcId="{6936D4AD-0CE9-4D83-90B4-C73D0C6CB7B3}" destId="{04DF3079-D251-47C4-BF6F-CC5D7196E0AD}" srcOrd="6" destOrd="0" presId="urn:microsoft.com/office/officeart/2005/8/layout/radial6"/>
    <dgm:cxn modelId="{EB46B17F-765C-41D1-A157-4F389EBD877F}" type="presParOf" srcId="{6936D4AD-0CE9-4D83-90B4-C73D0C6CB7B3}" destId="{60957C49-7F20-4C27-B2D7-E45A190A3C92}" srcOrd="7" destOrd="0" presId="urn:microsoft.com/office/officeart/2005/8/layout/radial6"/>
    <dgm:cxn modelId="{242BF91E-DD4D-4DA8-B652-14C620DE4005}" type="presParOf" srcId="{6936D4AD-0CE9-4D83-90B4-C73D0C6CB7B3}" destId="{6DDA8244-7C45-4CF6-BF6B-5562BC3E9FD4}" srcOrd="8" destOrd="0" presId="urn:microsoft.com/office/officeart/2005/8/layout/radial6"/>
    <dgm:cxn modelId="{B6642960-C624-41BE-ABFD-96E4C08E1509}" type="presParOf" srcId="{6936D4AD-0CE9-4D83-90B4-C73D0C6CB7B3}" destId="{597B4734-2413-4E4D-A474-A5F95DA271AA}" srcOrd="9" destOrd="0" presId="urn:microsoft.com/office/officeart/2005/8/layout/radial6"/>
    <dgm:cxn modelId="{0B797290-9D44-4143-8C87-9F5E746C6898}" type="presParOf" srcId="{6936D4AD-0CE9-4D83-90B4-C73D0C6CB7B3}" destId="{D437F8FB-9332-43FD-913D-F667BBBE2C15}" srcOrd="10" destOrd="0" presId="urn:microsoft.com/office/officeart/2005/8/layout/radial6"/>
    <dgm:cxn modelId="{02E7CE02-76F2-43A5-A87D-5554439608F4}" type="presParOf" srcId="{6936D4AD-0CE9-4D83-90B4-C73D0C6CB7B3}" destId="{B222AC2D-FD9F-458E-9D6B-E5DB692BE1A3}" srcOrd="11" destOrd="0" presId="urn:microsoft.com/office/officeart/2005/8/layout/radial6"/>
    <dgm:cxn modelId="{E44C872A-D302-42F6-B675-D455D51730F5}" type="presParOf" srcId="{6936D4AD-0CE9-4D83-90B4-C73D0C6CB7B3}" destId="{F54ABB4D-0F15-4F52-810E-A7E3B00ED79B}" srcOrd="12"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A856317-589F-4698-8424-7BB5C0882B08}"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id-ID"/>
        </a:p>
      </dgm:t>
    </dgm:pt>
    <dgm:pt modelId="{D5BD7591-B752-4C4D-BBDA-66048AB312AE}">
      <dgm:prSet phldrT="[Text]"/>
      <dgm:spPr/>
      <dgm:t>
        <a:bodyPr/>
        <a:lstStyle/>
        <a:p>
          <a:r>
            <a:rPr lang="id-ID" dirty="0"/>
            <a:t>BENTUK</a:t>
          </a:r>
        </a:p>
      </dgm:t>
    </dgm:pt>
    <dgm:pt modelId="{493E38C0-C829-4E79-B0A6-6022EE5EF76E}" type="parTrans" cxnId="{DB1A99F1-61E6-41FB-A3C1-5FE2CA3DF6FE}">
      <dgm:prSet/>
      <dgm:spPr/>
      <dgm:t>
        <a:bodyPr/>
        <a:lstStyle/>
        <a:p>
          <a:endParaRPr lang="id-ID"/>
        </a:p>
      </dgm:t>
    </dgm:pt>
    <dgm:pt modelId="{B31A0554-1AFC-4CAC-8AC3-3F09BA1D805A}" type="sibTrans" cxnId="{DB1A99F1-61E6-41FB-A3C1-5FE2CA3DF6FE}">
      <dgm:prSet/>
      <dgm:spPr/>
      <dgm:t>
        <a:bodyPr/>
        <a:lstStyle/>
        <a:p>
          <a:endParaRPr lang="id-ID"/>
        </a:p>
      </dgm:t>
    </dgm:pt>
    <dgm:pt modelId="{17A62796-476E-4E86-9028-7722C46B0F56}">
      <dgm:prSet phldrT="[Text]" custT="1"/>
      <dgm:spPr/>
      <dgm:t>
        <a:bodyPr/>
        <a:lstStyle/>
        <a:p>
          <a:r>
            <a:rPr lang="id-ID" sz="2400" b="1" dirty="0"/>
            <a:t>langsung</a:t>
          </a:r>
        </a:p>
      </dgm:t>
    </dgm:pt>
    <dgm:pt modelId="{9A9B4CF5-5500-4086-8C31-A9F7E9BD0A37}" type="parTrans" cxnId="{0B5B2C6A-268B-49A6-983E-99EB8DF8F0BA}">
      <dgm:prSet/>
      <dgm:spPr/>
      <dgm:t>
        <a:bodyPr/>
        <a:lstStyle/>
        <a:p>
          <a:endParaRPr lang="id-ID"/>
        </a:p>
      </dgm:t>
    </dgm:pt>
    <dgm:pt modelId="{20C5EC12-E802-47DB-A0AD-040A38A97A29}" type="sibTrans" cxnId="{0B5B2C6A-268B-49A6-983E-99EB8DF8F0BA}">
      <dgm:prSet/>
      <dgm:spPr/>
      <dgm:t>
        <a:bodyPr/>
        <a:lstStyle/>
        <a:p>
          <a:endParaRPr lang="id-ID"/>
        </a:p>
      </dgm:t>
    </dgm:pt>
    <dgm:pt modelId="{345B2C07-4F76-4E33-A083-B65D8E29A7A2}">
      <dgm:prSet phldrT="[Text]" custT="1"/>
      <dgm:spPr/>
      <dgm:t>
        <a:bodyPr/>
        <a:lstStyle/>
        <a:p>
          <a:r>
            <a:rPr lang="id-ID" sz="2400" b="1" dirty="0"/>
            <a:t>Tdk langsung</a:t>
          </a:r>
        </a:p>
      </dgm:t>
    </dgm:pt>
    <dgm:pt modelId="{E724A50F-3BE6-4972-AB5C-4AA034AAEAF4}" type="parTrans" cxnId="{FA042073-A814-44E0-98D2-D82BEA8B180B}">
      <dgm:prSet/>
      <dgm:spPr/>
      <dgm:t>
        <a:bodyPr/>
        <a:lstStyle/>
        <a:p>
          <a:endParaRPr lang="id-ID"/>
        </a:p>
      </dgm:t>
    </dgm:pt>
    <dgm:pt modelId="{8348E146-A0C9-4482-8016-E9C711D81D65}" type="sibTrans" cxnId="{FA042073-A814-44E0-98D2-D82BEA8B180B}">
      <dgm:prSet/>
      <dgm:spPr/>
      <dgm:t>
        <a:bodyPr/>
        <a:lstStyle/>
        <a:p>
          <a:endParaRPr lang="id-ID"/>
        </a:p>
      </dgm:t>
    </dgm:pt>
    <dgm:pt modelId="{79AD6FC3-768A-475C-9FDF-601E797933DE}">
      <dgm:prSet phldrT="[Text]"/>
      <dgm:spPr/>
      <dgm:t>
        <a:bodyPr/>
        <a:lstStyle/>
        <a:p>
          <a:r>
            <a:rPr lang="id-ID" dirty="0"/>
            <a:t>SIFAT</a:t>
          </a:r>
        </a:p>
      </dgm:t>
    </dgm:pt>
    <dgm:pt modelId="{B51233C6-65E2-4510-AB8D-69087F7A9C02}" type="parTrans" cxnId="{5755DE8B-6D40-427F-A4B3-EC95D36CEC23}">
      <dgm:prSet/>
      <dgm:spPr/>
      <dgm:t>
        <a:bodyPr/>
        <a:lstStyle/>
        <a:p>
          <a:endParaRPr lang="id-ID"/>
        </a:p>
      </dgm:t>
    </dgm:pt>
    <dgm:pt modelId="{6850F6C2-EE34-41C7-B03B-E8C82878FE44}" type="sibTrans" cxnId="{5755DE8B-6D40-427F-A4B3-EC95D36CEC23}">
      <dgm:prSet/>
      <dgm:spPr/>
      <dgm:t>
        <a:bodyPr/>
        <a:lstStyle/>
        <a:p>
          <a:endParaRPr lang="id-ID"/>
        </a:p>
      </dgm:t>
    </dgm:pt>
    <dgm:pt modelId="{3A1A920B-FC01-47D7-8DFE-1C5818C21672}">
      <dgm:prSet phldrT="[Text]" custT="1"/>
      <dgm:spPr/>
      <dgm:t>
        <a:bodyPr/>
        <a:lstStyle/>
        <a:p>
          <a:r>
            <a:rPr lang="id-ID" sz="2800" b="1" dirty="0"/>
            <a:t>Terbuka</a:t>
          </a:r>
        </a:p>
      </dgm:t>
    </dgm:pt>
    <dgm:pt modelId="{5FBE3698-C73C-4912-A3CE-9595BBFE560E}" type="parTrans" cxnId="{504BADA5-BF3A-4822-AD66-8E5DBEFDB726}">
      <dgm:prSet/>
      <dgm:spPr/>
      <dgm:t>
        <a:bodyPr/>
        <a:lstStyle/>
        <a:p>
          <a:endParaRPr lang="id-ID"/>
        </a:p>
      </dgm:t>
    </dgm:pt>
    <dgm:pt modelId="{C6DC051B-2548-4CDC-AA62-03512E82448F}" type="sibTrans" cxnId="{504BADA5-BF3A-4822-AD66-8E5DBEFDB726}">
      <dgm:prSet/>
      <dgm:spPr/>
      <dgm:t>
        <a:bodyPr/>
        <a:lstStyle/>
        <a:p>
          <a:endParaRPr lang="id-ID"/>
        </a:p>
      </dgm:t>
    </dgm:pt>
    <dgm:pt modelId="{FB3B6F6A-8A14-4916-BC7A-5317242736DA}">
      <dgm:prSet phldrT="[Text]" custT="1"/>
      <dgm:spPr/>
      <dgm:t>
        <a:bodyPr/>
        <a:lstStyle/>
        <a:p>
          <a:r>
            <a:rPr lang="id-ID" sz="2800" b="1" dirty="0"/>
            <a:t>Tertutup</a:t>
          </a:r>
        </a:p>
      </dgm:t>
    </dgm:pt>
    <dgm:pt modelId="{271AD09F-4F22-43CF-890B-77B9126BCE68}" type="parTrans" cxnId="{E0F53A33-60CB-4C1E-8816-3BB64925E55E}">
      <dgm:prSet/>
      <dgm:spPr/>
      <dgm:t>
        <a:bodyPr/>
        <a:lstStyle/>
        <a:p>
          <a:endParaRPr lang="id-ID"/>
        </a:p>
      </dgm:t>
    </dgm:pt>
    <dgm:pt modelId="{7C7BD397-D243-4AB6-BE71-AEAB901A3D78}" type="sibTrans" cxnId="{E0F53A33-60CB-4C1E-8816-3BB64925E55E}">
      <dgm:prSet/>
      <dgm:spPr/>
      <dgm:t>
        <a:bodyPr/>
        <a:lstStyle/>
        <a:p>
          <a:endParaRPr lang="id-ID"/>
        </a:p>
      </dgm:t>
    </dgm:pt>
    <dgm:pt modelId="{683DB2B8-A863-4955-B8E4-5D93EB855540}">
      <dgm:prSet phldrT="[Text]"/>
      <dgm:spPr/>
      <dgm:t>
        <a:bodyPr/>
        <a:lstStyle/>
        <a:p>
          <a:r>
            <a:rPr lang="id-ID" dirty="0"/>
            <a:t>SASARAN</a:t>
          </a:r>
        </a:p>
      </dgm:t>
    </dgm:pt>
    <dgm:pt modelId="{3CA1023D-D6EC-4C1C-88E4-39BB9BB0F689}" type="parTrans" cxnId="{F2FD704D-A171-45E9-9DB5-173B1E3D69B2}">
      <dgm:prSet/>
      <dgm:spPr/>
      <dgm:t>
        <a:bodyPr/>
        <a:lstStyle/>
        <a:p>
          <a:endParaRPr lang="id-ID"/>
        </a:p>
      </dgm:t>
    </dgm:pt>
    <dgm:pt modelId="{FD3786AF-A943-4C92-8FD6-5DC703353308}" type="sibTrans" cxnId="{F2FD704D-A171-45E9-9DB5-173B1E3D69B2}">
      <dgm:prSet/>
      <dgm:spPr/>
      <dgm:t>
        <a:bodyPr/>
        <a:lstStyle/>
        <a:p>
          <a:endParaRPr lang="id-ID"/>
        </a:p>
      </dgm:t>
    </dgm:pt>
    <dgm:pt modelId="{E97B186E-7864-48E2-81CA-77C30232B875}">
      <dgm:prSet phldrT="[Text]" custT="1"/>
      <dgm:spPr/>
      <dgm:t>
        <a:bodyPr/>
        <a:lstStyle/>
        <a:p>
          <a:r>
            <a:rPr lang="id-ID" sz="1800" b="1" dirty="0"/>
            <a:t>Personil</a:t>
          </a:r>
        </a:p>
      </dgm:t>
    </dgm:pt>
    <dgm:pt modelId="{875119DC-F1BA-4CA4-9C38-14D27F1BC5E7}" type="parTrans" cxnId="{D3AFAFD3-85E0-4D0A-92BF-3255211F98B3}">
      <dgm:prSet/>
      <dgm:spPr/>
      <dgm:t>
        <a:bodyPr/>
        <a:lstStyle/>
        <a:p>
          <a:endParaRPr lang="id-ID"/>
        </a:p>
      </dgm:t>
    </dgm:pt>
    <dgm:pt modelId="{93C2A1A4-22C9-48EB-804A-FB0E6ECA8F43}" type="sibTrans" cxnId="{D3AFAFD3-85E0-4D0A-92BF-3255211F98B3}">
      <dgm:prSet/>
      <dgm:spPr/>
      <dgm:t>
        <a:bodyPr/>
        <a:lstStyle/>
        <a:p>
          <a:endParaRPr lang="id-ID"/>
        </a:p>
      </dgm:t>
    </dgm:pt>
    <dgm:pt modelId="{82781BBE-46CA-43A4-AF43-440092F7AD8D}">
      <dgm:prSet phldrT="[Text]" custT="1"/>
      <dgm:spPr/>
      <dgm:t>
        <a:bodyPr/>
        <a:lstStyle/>
        <a:p>
          <a:r>
            <a:rPr lang="id-ID" sz="1800" b="1" dirty="0"/>
            <a:t>Materiil</a:t>
          </a:r>
        </a:p>
      </dgm:t>
    </dgm:pt>
    <dgm:pt modelId="{3882B629-97C0-41D1-B67C-CCFDE7E51F85}" type="parTrans" cxnId="{206C60B5-1723-4B0C-9FB1-44270A1EE041}">
      <dgm:prSet/>
      <dgm:spPr/>
      <dgm:t>
        <a:bodyPr/>
        <a:lstStyle/>
        <a:p>
          <a:endParaRPr lang="id-ID"/>
        </a:p>
      </dgm:t>
    </dgm:pt>
    <dgm:pt modelId="{1BFEB9B4-A725-41BA-BEA3-ABA24E2ECF6A}" type="sibTrans" cxnId="{206C60B5-1723-4B0C-9FB1-44270A1EE041}">
      <dgm:prSet/>
      <dgm:spPr/>
      <dgm:t>
        <a:bodyPr/>
        <a:lstStyle/>
        <a:p>
          <a:endParaRPr lang="id-ID"/>
        </a:p>
      </dgm:t>
    </dgm:pt>
    <dgm:pt modelId="{E070635D-E676-4525-A4F0-F1A5D145B0A8}">
      <dgm:prSet phldrT="[Text]" custT="1"/>
      <dgm:spPr/>
      <dgm:t>
        <a:bodyPr/>
        <a:lstStyle/>
        <a:p>
          <a:endParaRPr lang="id-ID" sz="2000" b="1" dirty="0"/>
        </a:p>
      </dgm:t>
    </dgm:pt>
    <dgm:pt modelId="{F5B7A1B1-AA6F-4111-BE15-FD5FBEB8CA59}" type="parTrans" cxnId="{A1D7876C-480A-4CDC-B466-3808EA23FE6E}">
      <dgm:prSet/>
      <dgm:spPr/>
      <dgm:t>
        <a:bodyPr/>
        <a:lstStyle/>
        <a:p>
          <a:endParaRPr lang="id-ID"/>
        </a:p>
      </dgm:t>
    </dgm:pt>
    <dgm:pt modelId="{34C46ABF-6017-4DC0-8EC6-6B47C059E602}" type="sibTrans" cxnId="{A1D7876C-480A-4CDC-B466-3808EA23FE6E}">
      <dgm:prSet/>
      <dgm:spPr/>
      <dgm:t>
        <a:bodyPr/>
        <a:lstStyle/>
        <a:p>
          <a:endParaRPr lang="id-ID"/>
        </a:p>
      </dgm:t>
    </dgm:pt>
    <dgm:pt modelId="{F35E7A6D-2623-44E2-870E-AAA21AAB78D1}">
      <dgm:prSet phldrT="[Text]" custT="1"/>
      <dgm:spPr/>
      <dgm:t>
        <a:bodyPr/>
        <a:lstStyle/>
        <a:p>
          <a:r>
            <a:rPr lang="id-ID" sz="1800" b="1" dirty="0"/>
            <a:t>Kegiatan</a:t>
          </a:r>
        </a:p>
      </dgm:t>
    </dgm:pt>
    <dgm:pt modelId="{6E004667-97D2-4D5A-AD97-64934A3838A4}" type="parTrans" cxnId="{29B8D6C4-1EAD-4693-AE44-CB1E5F0887A3}">
      <dgm:prSet/>
      <dgm:spPr/>
      <dgm:t>
        <a:bodyPr/>
        <a:lstStyle/>
        <a:p>
          <a:endParaRPr lang="id-ID"/>
        </a:p>
      </dgm:t>
    </dgm:pt>
    <dgm:pt modelId="{64EFEF94-58AC-427D-8762-88F9AE11391B}" type="sibTrans" cxnId="{29B8D6C4-1EAD-4693-AE44-CB1E5F0887A3}">
      <dgm:prSet/>
      <dgm:spPr/>
      <dgm:t>
        <a:bodyPr/>
        <a:lstStyle/>
        <a:p>
          <a:endParaRPr lang="id-ID"/>
        </a:p>
      </dgm:t>
    </dgm:pt>
    <dgm:pt modelId="{4A89A741-82A3-404D-BF8B-D5094CDB5810}">
      <dgm:prSet phldrT="[Text]" custT="1"/>
      <dgm:spPr/>
      <dgm:t>
        <a:bodyPr/>
        <a:lstStyle/>
        <a:p>
          <a:r>
            <a:rPr lang="id-ID" sz="1800" b="1" dirty="0"/>
            <a:t>Baket / Dokumen</a:t>
          </a:r>
        </a:p>
      </dgm:t>
    </dgm:pt>
    <dgm:pt modelId="{2BAD22CC-808A-4234-8CAD-BE18BF9861D5}" type="parTrans" cxnId="{136764F5-7BCA-4C90-8CE4-F5D3C12C2C40}">
      <dgm:prSet/>
      <dgm:spPr/>
      <dgm:t>
        <a:bodyPr/>
        <a:lstStyle/>
        <a:p>
          <a:endParaRPr lang="id-ID"/>
        </a:p>
      </dgm:t>
    </dgm:pt>
    <dgm:pt modelId="{A46D8500-199C-4DC3-AC4A-A0EA7990F4CC}" type="sibTrans" cxnId="{136764F5-7BCA-4C90-8CE4-F5D3C12C2C40}">
      <dgm:prSet/>
      <dgm:spPr/>
      <dgm:t>
        <a:bodyPr/>
        <a:lstStyle/>
        <a:p>
          <a:endParaRPr lang="id-ID"/>
        </a:p>
      </dgm:t>
    </dgm:pt>
    <dgm:pt modelId="{B327F631-8174-4932-9F83-A09B80CA1FA7}">
      <dgm:prSet phldrT="[Text]" custT="1"/>
      <dgm:spPr/>
      <dgm:t>
        <a:bodyPr/>
        <a:lstStyle/>
        <a:p>
          <a:r>
            <a:rPr lang="en-US" sz="1800" b="1" dirty="0" err="1"/>
            <a:t>Lokasi</a:t>
          </a:r>
          <a:r>
            <a:rPr lang="en-US" sz="1800" b="1" dirty="0"/>
            <a:t>/ </a:t>
          </a:r>
          <a:r>
            <a:rPr lang="en-US" sz="1800" b="1" dirty="0" err="1"/>
            <a:t>Obvit</a:t>
          </a:r>
          <a:endParaRPr lang="id-ID" sz="1800" b="1" dirty="0"/>
        </a:p>
      </dgm:t>
    </dgm:pt>
    <dgm:pt modelId="{453AF12E-B9CB-404F-9B21-B2C5559726E8}" type="parTrans" cxnId="{8FDD2E06-F506-471A-BBCB-35F29B181B1E}">
      <dgm:prSet/>
      <dgm:spPr/>
      <dgm:t>
        <a:bodyPr/>
        <a:lstStyle/>
        <a:p>
          <a:endParaRPr lang="en-US"/>
        </a:p>
      </dgm:t>
    </dgm:pt>
    <dgm:pt modelId="{272546FF-2019-45EF-AC3F-B3809344E021}" type="sibTrans" cxnId="{8FDD2E06-F506-471A-BBCB-35F29B181B1E}">
      <dgm:prSet/>
      <dgm:spPr/>
      <dgm:t>
        <a:bodyPr/>
        <a:lstStyle/>
        <a:p>
          <a:endParaRPr lang="en-US"/>
        </a:p>
      </dgm:t>
    </dgm:pt>
    <dgm:pt modelId="{EDAF5255-88F1-4F2F-A14F-B52491B28B66}" type="pres">
      <dgm:prSet presAssocID="{FA856317-589F-4698-8424-7BB5C0882B08}" presName="Name0" presStyleCnt="0">
        <dgm:presLayoutVars>
          <dgm:chMax val="7"/>
          <dgm:dir/>
          <dgm:animLvl val="lvl"/>
          <dgm:resizeHandles val="exact"/>
        </dgm:presLayoutVars>
      </dgm:prSet>
      <dgm:spPr/>
    </dgm:pt>
    <dgm:pt modelId="{37BDF070-C5F0-4941-BA40-E413ED291A3F}" type="pres">
      <dgm:prSet presAssocID="{D5BD7591-B752-4C4D-BBDA-66048AB312AE}" presName="circle1" presStyleLbl="node1" presStyleIdx="0" presStyleCnt="3"/>
      <dgm:spPr/>
    </dgm:pt>
    <dgm:pt modelId="{418636F1-88B3-41E2-BAA2-32146DA20A09}" type="pres">
      <dgm:prSet presAssocID="{D5BD7591-B752-4C4D-BBDA-66048AB312AE}" presName="space" presStyleCnt="0"/>
      <dgm:spPr/>
    </dgm:pt>
    <dgm:pt modelId="{5629E519-0DBE-49AA-A9E5-BD6B362B3760}" type="pres">
      <dgm:prSet presAssocID="{D5BD7591-B752-4C4D-BBDA-66048AB312AE}" presName="rect1" presStyleLbl="alignAcc1" presStyleIdx="0" presStyleCnt="3"/>
      <dgm:spPr/>
    </dgm:pt>
    <dgm:pt modelId="{DC69A823-8D8E-4744-86FD-2C4221F0A902}" type="pres">
      <dgm:prSet presAssocID="{79AD6FC3-768A-475C-9FDF-601E797933DE}" presName="vertSpace2" presStyleLbl="node1" presStyleIdx="0" presStyleCnt="3"/>
      <dgm:spPr/>
    </dgm:pt>
    <dgm:pt modelId="{D2B39832-DBD9-4F81-835D-6496B9FE1EAD}" type="pres">
      <dgm:prSet presAssocID="{79AD6FC3-768A-475C-9FDF-601E797933DE}" presName="circle2" presStyleLbl="node1" presStyleIdx="1" presStyleCnt="3"/>
      <dgm:spPr/>
    </dgm:pt>
    <dgm:pt modelId="{E3BFE22F-56A1-4AA7-ABFC-F47B518E806B}" type="pres">
      <dgm:prSet presAssocID="{79AD6FC3-768A-475C-9FDF-601E797933DE}" presName="rect2" presStyleLbl="alignAcc1" presStyleIdx="1" presStyleCnt="3" custLinFactNeighborY="364"/>
      <dgm:spPr/>
    </dgm:pt>
    <dgm:pt modelId="{E7F3E7FB-A3C9-459E-A35A-5C480D4BBE87}" type="pres">
      <dgm:prSet presAssocID="{683DB2B8-A863-4955-B8E4-5D93EB855540}" presName="vertSpace3" presStyleLbl="node1" presStyleIdx="1" presStyleCnt="3"/>
      <dgm:spPr/>
    </dgm:pt>
    <dgm:pt modelId="{E1F7EB01-BD35-44D7-9941-BD292DDD0929}" type="pres">
      <dgm:prSet presAssocID="{683DB2B8-A863-4955-B8E4-5D93EB855540}" presName="circle3" presStyleLbl="node1" presStyleIdx="2" presStyleCnt="3"/>
      <dgm:spPr/>
    </dgm:pt>
    <dgm:pt modelId="{EDFB0CB7-2F45-41D9-A91E-0AA76A5B94F7}" type="pres">
      <dgm:prSet presAssocID="{683DB2B8-A863-4955-B8E4-5D93EB855540}" presName="rect3" presStyleLbl="alignAcc1" presStyleIdx="2" presStyleCnt="3"/>
      <dgm:spPr/>
    </dgm:pt>
    <dgm:pt modelId="{FFF1EF41-181C-48AE-9E15-52630134724F}" type="pres">
      <dgm:prSet presAssocID="{D5BD7591-B752-4C4D-BBDA-66048AB312AE}" presName="rect1ParTx" presStyleLbl="alignAcc1" presStyleIdx="2" presStyleCnt="3">
        <dgm:presLayoutVars>
          <dgm:chMax val="1"/>
          <dgm:bulletEnabled val="1"/>
        </dgm:presLayoutVars>
      </dgm:prSet>
      <dgm:spPr/>
    </dgm:pt>
    <dgm:pt modelId="{AC5633AA-617A-43A2-99F2-47061E837697}" type="pres">
      <dgm:prSet presAssocID="{D5BD7591-B752-4C4D-BBDA-66048AB312AE}" presName="rect1ChTx" presStyleLbl="alignAcc1" presStyleIdx="2" presStyleCnt="3">
        <dgm:presLayoutVars>
          <dgm:bulletEnabled val="1"/>
        </dgm:presLayoutVars>
      </dgm:prSet>
      <dgm:spPr/>
    </dgm:pt>
    <dgm:pt modelId="{F6491841-3F46-43EF-AEE0-3D140CE4FE62}" type="pres">
      <dgm:prSet presAssocID="{79AD6FC3-768A-475C-9FDF-601E797933DE}" presName="rect2ParTx" presStyleLbl="alignAcc1" presStyleIdx="2" presStyleCnt="3">
        <dgm:presLayoutVars>
          <dgm:chMax val="1"/>
          <dgm:bulletEnabled val="1"/>
        </dgm:presLayoutVars>
      </dgm:prSet>
      <dgm:spPr/>
    </dgm:pt>
    <dgm:pt modelId="{9377DDB9-8B14-4711-9C82-7880FAC7882C}" type="pres">
      <dgm:prSet presAssocID="{79AD6FC3-768A-475C-9FDF-601E797933DE}" presName="rect2ChTx" presStyleLbl="alignAcc1" presStyleIdx="2" presStyleCnt="3">
        <dgm:presLayoutVars>
          <dgm:bulletEnabled val="1"/>
        </dgm:presLayoutVars>
      </dgm:prSet>
      <dgm:spPr/>
    </dgm:pt>
    <dgm:pt modelId="{3F91C5D3-AE2D-4EF6-AD7A-0D9D714A3B86}" type="pres">
      <dgm:prSet presAssocID="{683DB2B8-A863-4955-B8E4-5D93EB855540}" presName="rect3ParTx" presStyleLbl="alignAcc1" presStyleIdx="2" presStyleCnt="3">
        <dgm:presLayoutVars>
          <dgm:chMax val="1"/>
          <dgm:bulletEnabled val="1"/>
        </dgm:presLayoutVars>
      </dgm:prSet>
      <dgm:spPr/>
    </dgm:pt>
    <dgm:pt modelId="{101ADE4C-2B66-437D-B79F-BDE955599E46}" type="pres">
      <dgm:prSet presAssocID="{683DB2B8-A863-4955-B8E4-5D93EB855540}" presName="rect3ChTx" presStyleLbl="alignAcc1" presStyleIdx="2" presStyleCnt="3" custLinFactNeighborX="529" custLinFactNeighborY="16667">
        <dgm:presLayoutVars>
          <dgm:bulletEnabled val="1"/>
        </dgm:presLayoutVars>
      </dgm:prSet>
      <dgm:spPr/>
    </dgm:pt>
  </dgm:ptLst>
  <dgm:cxnLst>
    <dgm:cxn modelId="{8FDD2E06-F506-471A-BBCB-35F29B181B1E}" srcId="{683DB2B8-A863-4955-B8E4-5D93EB855540}" destId="{B327F631-8174-4932-9F83-A09B80CA1FA7}" srcOrd="4" destOrd="0" parTransId="{453AF12E-B9CB-404F-9B21-B2C5559726E8}" sibTransId="{272546FF-2019-45EF-AC3F-B3809344E021}"/>
    <dgm:cxn modelId="{CD8B4211-3C71-4007-AD14-B51E39B5FFBA}" type="presOf" srcId="{B327F631-8174-4932-9F83-A09B80CA1FA7}" destId="{101ADE4C-2B66-437D-B79F-BDE955599E46}" srcOrd="0" destOrd="4" presId="urn:microsoft.com/office/officeart/2005/8/layout/target3"/>
    <dgm:cxn modelId="{418CAB23-0631-4064-A2EF-36BAABC43ED4}" type="presOf" srcId="{345B2C07-4F76-4E33-A083-B65D8E29A7A2}" destId="{AC5633AA-617A-43A2-99F2-47061E837697}" srcOrd="0" destOrd="1" presId="urn:microsoft.com/office/officeart/2005/8/layout/target3"/>
    <dgm:cxn modelId="{12AC4D25-7E44-4D64-9621-75E5DBFDF6DD}" type="presOf" srcId="{E97B186E-7864-48E2-81CA-77C30232B875}" destId="{101ADE4C-2B66-437D-B79F-BDE955599E46}" srcOrd="0" destOrd="0" presId="urn:microsoft.com/office/officeart/2005/8/layout/target3"/>
    <dgm:cxn modelId="{5EC00027-A001-4FE7-BCBA-470832C84992}" type="presOf" srcId="{683DB2B8-A863-4955-B8E4-5D93EB855540}" destId="{3F91C5D3-AE2D-4EF6-AD7A-0D9D714A3B86}" srcOrd="1" destOrd="0" presId="urn:microsoft.com/office/officeart/2005/8/layout/target3"/>
    <dgm:cxn modelId="{A7FF8A2F-4522-4748-BF4B-21FFD2DC2884}" type="presOf" srcId="{D5BD7591-B752-4C4D-BBDA-66048AB312AE}" destId="{5629E519-0DBE-49AA-A9E5-BD6B362B3760}" srcOrd="0" destOrd="0" presId="urn:microsoft.com/office/officeart/2005/8/layout/target3"/>
    <dgm:cxn modelId="{E0F53A33-60CB-4C1E-8816-3BB64925E55E}" srcId="{79AD6FC3-768A-475C-9FDF-601E797933DE}" destId="{FB3B6F6A-8A14-4916-BC7A-5317242736DA}" srcOrd="1" destOrd="0" parTransId="{271AD09F-4F22-43CF-890B-77B9126BCE68}" sibTransId="{7C7BD397-D243-4AB6-BE71-AEAB901A3D78}"/>
    <dgm:cxn modelId="{327D7B63-78E0-43FC-98D4-776B4D386D3C}" type="presOf" srcId="{F35E7A6D-2623-44E2-870E-AAA21AAB78D1}" destId="{101ADE4C-2B66-437D-B79F-BDE955599E46}" srcOrd="0" destOrd="2" presId="urn:microsoft.com/office/officeart/2005/8/layout/target3"/>
    <dgm:cxn modelId="{0B5B2C6A-268B-49A6-983E-99EB8DF8F0BA}" srcId="{D5BD7591-B752-4C4D-BBDA-66048AB312AE}" destId="{17A62796-476E-4E86-9028-7722C46B0F56}" srcOrd="0" destOrd="0" parTransId="{9A9B4CF5-5500-4086-8C31-A9F7E9BD0A37}" sibTransId="{20C5EC12-E802-47DB-A0AD-040A38A97A29}"/>
    <dgm:cxn modelId="{0DDA346B-B2D9-4BB4-A460-0E1884668C82}" type="presOf" srcId="{3A1A920B-FC01-47D7-8DFE-1C5818C21672}" destId="{9377DDB9-8B14-4711-9C82-7880FAC7882C}" srcOrd="0" destOrd="0" presId="urn:microsoft.com/office/officeart/2005/8/layout/target3"/>
    <dgm:cxn modelId="{A1D7876C-480A-4CDC-B466-3808EA23FE6E}" srcId="{683DB2B8-A863-4955-B8E4-5D93EB855540}" destId="{E070635D-E676-4525-A4F0-F1A5D145B0A8}" srcOrd="5" destOrd="0" parTransId="{F5B7A1B1-AA6F-4111-BE15-FD5FBEB8CA59}" sibTransId="{34C46ABF-6017-4DC0-8EC6-6B47C059E602}"/>
    <dgm:cxn modelId="{F2FD704D-A171-45E9-9DB5-173B1E3D69B2}" srcId="{FA856317-589F-4698-8424-7BB5C0882B08}" destId="{683DB2B8-A863-4955-B8E4-5D93EB855540}" srcOrd="2" destOrd="0" parTransId="{3CA1023D-D6EC-4C1C-88E4-39BB9BB0F689}" sibTransId="{FD3786AF-A943-4C92-8FD6-5DC703353308}"/>
    <dgm:cxn modelId="{72EBCC6D-F3A4-4868-8485-503359C3DF33}" type="presOf" srcId="{79AD6FC3-768A-475C-9FDF-601E797933DE}" destId="{E3BFE22F-56A1-4AA7-ABFC-F47B518E806B}" srcOrd="0" destOrd="0" presId="urn:microsoft.com/office/officeart/2005/8/layout/target3"/>
    <dgm:cxn modelId="{FA042073-A814-44E0-98D2-D82BEA8B180B}" srcId="{D5BD7591-B752-4C4D-BBDA-66048AB312AE}" destId="{345B2C07-4F76-4E33-A083-B65D8E29A7A2}" srcOrd="1" destOrd="0" parTransId="{E724A50F-3BE6-4972-AB5C-4AA034AAEAF4}" sibTransId="{8348E146-A0C9-4482-8016-E9C711D81D65}"/>
    <dgm:cxn modelId="{B02C9A76-F9E8-4722-ACB1-73626B0E10BC}" type="presOf" srcId="{79AD6FC3-768A-475C-9FDF-601E797933DE}" destId="{F6491841-3F46-43EF-AEE0-3D140CE4FE62}" srcOrd="1" destOrd="0" presId="urn:microsoft.com/office/officeart/2005/8/layout/target3"/>
    <dgm:cxn modelId="{911AAF7E-F902-4735-8F49-0DCE898BEA75}" type="presOf" srcId="{4A89A741-82A3-404D-BF8B-D5094CDB5810}" destId="{101ADE4C-2B66-437D-B79F-BDE955599E46}" srcOrd="0" destOrd="3" presId="urn:microsoft.com/office/officeart/2005/8/layout/target3"/>
    <dgm:cxn modelId="{3C2BB783-8691-4617-B757-CDE956477407}" type="presOf" srcId="{82781BBE-46CA-43A4-AF43-440092F7AD8D}" destId="{101ADE4C-2B66-437D-B79F-BDE955599E46}" srcOrd="0" destOrd="1" presId="urn:microsoft.com/office/officeart/2005/8/layout/target3"/>
    <dgm:cxn modelId="{5755DE8B-6D40-427F-A4B3-EC95D36CEC23}" srcId="{FA856317-589F-4698-8424-7BB5C0882B08}" destId="{79AD6FC3-768A-475C-9FDF-601E797933DE}" srcOrd="1" destOrd="0" parTransId="{B51233C6-65E2-4510-AB8D-69087F7A9C02}" sibTransId="{6850F6C2-EE34-41C7-B03B-E8C82878FE44}"/>
    <dgm:cxn modelId="{21DBFAA0-34C8-4949-B551-8A6ECDE858D9}" type="presOf" srcId="{17A62796-476E-4E86-9028-7722C46B0F56}" destId="{AC5633AA-617A-43A2-99F2-47061E837697}" srcOrd="0" destOrd="0" presId="urn:microsoft.com/office/officeart/2005/8/layout/target3"/>
    <dgm:cxn modelId="{504BADA5-BF3A-4822-AD66-8E5DBEFDB726}" srcId="{79AD6FC3-768A-475C-9FDF-601E797933DE}" destId="{3A1A920B-FC01-47D7-8DFE-1C5818C21672}" srcOrd="0" destOrd="0" parTransId="{5FBE3698-C73C-4912-A3CE-9595BBFE560E}" sibTransId="{C6DC051B-2548-4CDC-AA62-03512E82448F}"/>
    <dgm:cxn modelId="{206C60B5-1723-4B0C-9FB1-44270A1EE041}" srcId="{683DB2B8-A863-4955-B8E4-5D93EB855540}" destId="{82781BBE-46CA-43A4-AF43-440092F7AD8D}" srcOrd="1" destOrd="0" parTransId="{3882B629-97C0-41D1-B67C-CCFDE7E51F85}" sibTransId="{1BFEB9B4-A725-41BA-BEA3-ABA24E2ECF6A}"/>
    <dgm:cxn modelId="{042861C4-AB07-4E87-AB26-8BA8F2049989}" type="presOf" srcId="{D5BD7591-B752-4C4D-BBDA-66048AB312AE}" destId="{FFF1EF41-181C-48AE-9E15-52630134724F}" srcOrd="1" destOrd="0" presId="urn:microsoft.com/office/officeart/2005/8/layout/target3"/>
    <dgm:cxn modelId="{29B8D6C4-1EAD-4693-AE44-CB1E5F0887A3}" srcId="{683DB2B8-A863-4955-B8E4-5D93EB855540}" destId="{F35E7A6D-2623-44E2-870E-AAA21AAB78D1}" srcOrd="2" destOrd="0" parTransId="{6E004667-97D2-4D5A-AD97-64934A3838A4}" sibTransId="{64EFEF94-58AC-427D-8762-88F9AE11391B}"/>
    <dgm:cxn modelId="{D3AFAFD3-85E0-4D0A-92BF-3255211F98B3}" srcId="{683DB2B8-A863-4955-B8E4-5D93EB855540}" destId="{E97B186E-7864-48E2-81CA-77C30232B875}" srcOrd="0" destOrd="0" parTransId="{875119DC-F1BA-4CA4-9C38-14D27F1BC5E7}" sibTransId="{93C2A1A4-22C9-48EB-804A-FB0E6ECA8F43}"/>
    <dgm:cxn modelId="{DB1A99F1-61E6-41FB-A3C1-5FE2CA3DF6FE}" srcId="{FA856317-589F-4698-8424-7BB5C0882B08}" destId="{D5BD7591-B752-4C4D-BBDA-66048AB312AE}" srcOrd="0" destOrd="0" parTransId="{493E38C0-C829-4E79-B0A6-6022EE5EF76E}" sibTransId="{B31A0554-1AFC-4CAC-8AC3-3F09BA1D805A}"/>
    <dgm:cxn modelId="{136764F5-7BCA-4C90-8CE4-F5D3C12C2C40}" srcId="{683DB2B8-A863-4955-B8E4-5D93EB855540}" destId="{4A89A741-82A3-404D-BF8B-D5094CDB5810}" srcOrd="3" destOrd="0" parTransId="{2BAD22CC-808A-4234-8CAD-BE18BF9861D5}" sibTransId="{A46D8500-199C-4DC3-AC4A-A0EA7990F4CC}"/>
    <dgm:cxn modelId="{B33AD0F5-0534-46C4-9122-D226B73031DE}" type="presOf" srcId="{FA856317-589F-4698-8424-7BB5C0882B08}" destId="{EDAF5255-88F1-4F2F-A14F-B52491B28B66}" srcOrd="0" destOrd="0" presId="urn:microsoft.com/office/officeart/2005/8/layout/target3"/>
    <dgm:cxn modelId="{2ECBA3F6-3974-4991-BD49-8B2AA6F18B89}" type="presOf" srcId="{683DB2B8-A863-4955-B8E4-5D93EB855540}" destId="{EDFB0CB7-2F45-41D9-A91E-0AA76A5B94F7}" srcOrd="0" destOrd="0" presId="urn:microsoft.com/office/officeart/2005/8/layout/target3"/>
    <dgm:cxn modelId="{642702F8-401E-483A-81B2-CE7C81042611}" type="presOf" srcId="{FB3B6F6A-8A14-4916-BC7A-5317242736DA}" destId="{9377DDB9-8B14-4711-9C82-7880FAC7882C}" srcOrd="0" destOrd="1" presId="urn:microsoft.com/office/officeart/2005/8/layout/target3"/>
    <dgm:cxn modelId="{0FE98FFE-1112-4AA8-BABC-3D6FAE6AC8C3}" type="presOf" srcId="{E070635D-E676-4525-A4F0-F1A5D145B0A8}" destId="{101ADE4C-2B66-437D-B79F-BDE955599E46}" srcOrd="0" destOrd="5" presId="urn:microsoft.com/office/officeart/2005/8/layout/target3"/>
    <dgm:cxn modelId="{8FE97505-C5FC-4B9B-A2B4-0E92C1497BE4}" type="presParOf" srcId="{EDAF5255-88F1-4F2F-A14F-B52491B28B66}" destId="{37BDF070-C5F0-4941-BA40-E413ED291A3F}" srcOrd="0" destOrd="0" presId="urn:microsoft.com/office/officeart/2005/8/layout/target3"/>
    <dgm:cxn modelId="{E4499388-46D5-45DB-BF98-5E4F97364C5F}" type="presParOf" srcId="{EDAF5255-88F1-4F2F-A14F-B52491B28B66}" destId="{418636F1-88B3-41E2-BAA2-32146DA20A09}" srcOrd="1" destOrd="0" presId="urn:microsoft.com/office/officeart/2005/8/layout/target3"/>
    <dgm:cxn modelId="{30F91722-AC55-4621-8D94-D4CD78B2F478}" type="presParOf" srcId="{EDAF5255-88F1-4F2F-A14F-B52491B28B66}" destId="{5629E519-0DBE-49AA-A9E5-BD6B362B3760}" srcOrd="2" destOrd="0" presId="urn:microsoft.com/office/officeart/2005/8/layout/target3"/>
    <dgm:cxn modelId="{AE8BB305-D383-46DA-936C-967D08E3B3FE}" type="presParOf" srcId="{EDAF5255-88F1-4F2F-A14F-B52491B28B66}" destId="{DC69A823-8D8E-4744-86FD-2C4221F0A902}" srcOrd="3" destOrd="0" presId="urn:microsoft.com/office/officeart/2005/8/layout/target3"/>
    <dgm:cxn modelId="{BFDEBAF6-BE97-40F5-944C-FA7EA7FD472C}" type="presParOf" srcId="{EDAF5255-88F1-4F2F-A14F-B52491B28B66}" destId="{D2B39832-DBD9-4F81-835D-6496B9FE1EAD}" srcOrd="4" destOrd="0" presId="urn:microsoft.com/office/officeart/2005/8/layout/target3"/>
    <dgm:cxn modelId="{AEA4AED2-989F-4BF0-BA56-30B1ED0C0A95}" type="presParOf" srcId="{EDAF5255-88F1-4F2F-A14F-B52491B28B66}" destId="{E3BFE22F-56A1-4AA7-ABFC-F47B518E806B}" srcOrd="5" destOrd="0" presId="urn:microsoft.com/office/officeart/2005/8/layout/target3"/>
    <dgm:cxn modelId="{E1B33677-92D6-4726-A94C-67AAF647A22E}" type="presParOf" srcId="{EDAF5255-88F1-4F2F-A14F-B52491B28B66}" destId="{E7F3E7FB-A3C9-459E-A35A-5C480D4BBE87}" srcOrd="6" destOrd="0" presId="urn:microsoft.com/office/officeart/2005/8/layout/target3"/>
    <dgm:cxn modelId="{27B1DD4F-83A7-4FC1-B8C5-2AFAF45C19C9}" type="presParOf" srcId="{EDAF5255-88F1-4F2F-A14F-B52491B28B66}" destId="{E1F7EB01-BD35-44D7-9941-BD292DDD0929}" srcOrd="7" destOrd="0" presId="urn:microsoft.com/office/officeart/2005/8/layout/target3"/>
    <dgm:cxn modelId="{3C459F02-C508-41BD-BD8F-153B1AF430CF}" type="presParOf" srcId="{EDAF5255-88F1-4F2F-A14F-B52491B28B66}" destId="{EDFB0CB7-2F45-41D9-A91E-0AA76A5B94F7}" srcOrd="8" destOrd="0" presId="urn:microsoft.com/office/officeart/2005/8/layout/target3"/>
    <dgm:cxn modelId="{37B4DA86-BB15-4C69-BB16-75EB3A531BD3}" type="presParOf" srcId="{EDAF5255-88F1-4F2F-A14F-B52491B28B66}" destId="{FFF1EF41-181C-48AE-9E15-52630134724F}" srcOrd="9" destOrd="0" presId="urn:microsoft.com/office/officeart/2005/8/layout/target3"/>
    <dgm:cxn modelId="{4FF09601-A9EE-4857-9605-BD0A2DD294D0}" type="presParOf" srcId="{EDAF5255-88F1-4F2F-A14F-B52491B28B66}" destId="{AC5633AA-617A-43A2-99F2-47061E837697}" srcOrd="10" destOrd="0" presId="urn:microsoft.com/office/officeart/2005/8/layout/target3"/>
    <dgm:cxn modelId="{67C0972C-4BF7-4266-8781-C5A51A15280C}" type="presParOf" srcId="{EDAF5255-88F1-4F2F-A14F-B52491B28B66}" destId="{F6491841-3F46-43EF-AEE0-3D140CE4FE62}" srcOrd="11" destOrd="0" presId="urn:microsoft.com/office/officeart/2005/8/layout/target3"/>
    <dgm:cxn modelId="{8200E3DE-4F3D-4E5F-9317-6FE8EE942953}" type="presParOf" srcId="{EDAF5255-88F1-4F2F-A14F-B52491B28B66}" destId="{9377DDB9-8B14-4711-9C82-7880FAC7882C}" srcOrd="12" destOrd="0" presId="urn:microsoft.com/office/officeart/2005/8/layout/target3"/>
    <dgm:cxn modelId="{03A96BD2-A8ED-4EDB-942C-647ABF01E370}" type="presParOf" srcId="{EDAF5255-88F1-4F2F-A14F-B52491B28B66}" destId="{3F91C5D3-AE2D-4EF6-AD7A-0D9D714A3B86}" srcOrd="13" destOrd="0" presId="urn:microsoft.com/office/officeart/2005/8/layout/target3"/>
    <dgm:cxn modelId="{A61CB212-5A3C-4071-9F72-98BB1CE2BA23}" type="presParOf" srcId="{EDAF5255-88F1-4F2F-A14F-B52491B28B66}" destId="{101ADE4C-2B66-437D-B79F-BDE955599E46}" srcOrd="1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4ABB4D-0F15-4F52-810E-A7E3B00ED79B}">
      <dsp:nvSpPr>
        <dsp:cNvPr id="0" name=""/>
        <dsp:cNvSpPr/>
      </dsp:nvSpPr>
      <dsp:spPr>
        <a:xfrm>
          <a:off x="2013563" y="641963"/>
          <a:ext cx="4278673" cy="4278673"/>
        </a:xfrm>
        <a:prstGeom prst="blockArc">
          <a:avLst>
            <a:gd name="adj1" fmla="val 10800000"/>
            <a:gd name="adj2" fmla="val 16200000"/>
            <a:gd name="adj3" fmla="val 4643"/>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597B4734-2413-4E4D-A474-A5F95DA271AA}">
      <dsp:nvSpPr>
        <dsp:cNvPr id="0" name=""/>
        <dsp:cNvSpPr/>
      </dsp:nvSpPr>
      <dsp:spPr>
        <a:xfrm>
          <a:off x="2013563" y="641963"/>
          <a:ext cx="4278673" cy="4278673"/>
        </a:xfrm>
        <a:prstGeom prst="blockArc">
          <a:avLst>
            <a:gd name="adj1" fmla="val 5400000"/>
            <a:gd name="adj2" fmla="val 10800000"/>
            <a:gd name="adj3" fmla="val 4643"/>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04DF3079-D251-47C4-BF6F-CC5D7196E0AD}">
      <dsp:nvSpPr>
        <dsp:cNvPr id="0" name=""/>
        <dsp:cNvSpPr/>
      </dsp:nvSpPr>
      <dsp:spPr>
        <a:xfrm>
          <a:off x="2013563" y="641963"/>
          <a:ext cx="4278673" cy="4278673"/>
        </a:xfrm>
        <a:prstGeom prst="blockArc">
          <a:avLst>
            <a:gd name="adj1" fmla="val 0"/>
            <a:gd name="adj2" fmla="val 5400000"/>
            <a:gd name="adj3" fmla="val 4643"/>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0EC07B73-E94C-4B9D-95A9-3BA85EA41AD1}">
      <dsp:nvSpPr>
        <dsp:cNvPr id="0" name=""/>
        <dsp:cNvSpPr/>
      </dsp:nvSpPr>
      <dsp:spPr>
        <a:xfrm>
          <a:off x="2013563" y="641963"/>
          <a:ext cx="4278673" cy="4278673"/>
        </a:xfrm>
        <a:prstGeom prst="blockArc">
          <a:avLst>
            <a:gd name="adj1" fmla="val 16200000"/>
            <a:gd name="adj2" fmla="val 0"/>
            <a:gd name="adj3" fmla="val 4643"/>
          </a:avLst>
        </a:prstGeom>
        <a:solidFill>
          <a:srgbClr val="000000"/>
        </a:solidFill>
        <a:ln>
          <a:noFill/>
        </a:ln>
        <a:effectLst/>
      </dsp:spPr>
      <dsp:style>
        <a:lnRef idx="0">
          <a:scrgbClr r="0" g="0" b="0"/>
        </a:lnRef>
        <a:fillRef idx="1">
          <a:scrgbClr r="0" g="0" b="0"/>
        </a:fillRef>
        <a:effectRef idx="0">
          <a:scrgbClr r="0" g="0" b="0"/>
        </a:effectRef>
        <a:fontRef idx="minor">
          <a:schemeClr val="lt1"/>
        </a:fontRef>
      </dsp:style>
    </dsp:sp>
    <dsp:sp modelId="{6F11A86C-6531-47F7-AB3E-279A79F68A1B}">
      <dsp:nvSpPr>
        <dsp:cNvPr id="0" name=""/>
        <dsp:cNvSpPr/>
      </dsp:nvSpPr>
      <dsp:spPr>
        <a:xfrm>
          <a:off x="3167397" y="1795797"/>
          <a:ext cx="1971005" cy="1971005"/>
        </a:xfrm>
        <a:prstGeom prst="ellipse">
          <a:avLst/>
        </a:prstGeom>
        <a:solidFill>
          <a:srgbClr val="0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id-ID" sz="1600" kern="1200" dirty="0"/>
            <a:t>MASALAH</a:t>
          </a:r>
        </a:p>
        <a:p>
          <a:pPr marL="0" lvl="0" indent="0" algn="ctr" defTabSz="711200">
            <a:lnSpc>
              <a:spcPct val="90000"/>
            </a:lnSpc>
            <a:spcBef>
              <a:spcPct val="0"/>
            </a:spcBef>
            <a:spcAft>
              <a:spcPct val="35000"/>
            </a:spcAft>
            <a:buNone/>
          </a:pPr>
          <a:r>
            <a:rPr lang="id-ID" sz="1600" kern="1200" dirty="0"/>
            <a:t>(The Problem)</a:t>
          </a:r>
        </a:p>
      </dsp:txBody>
      <dsp:txXfrm>
        <a:off x="3456044" y="2084444"/>
        <a:ext cx="1393711" cy="1393711"/>
      </dsp:txXfrm>
    </dsp:sp>
    <dsp:sp modelId="{C66CFF79-3CB0-4218-9CDC-C2E3CB822E56}">
      <dsp:nvSpPr>
        <dsp:cNvPr id="0" name=""/>
        <dsp:cNvSpPr/>
      </dsp:nvSpPr>
      <dsp:spPr>
        <a:xfrm>
          <a:off x="3463048" y="1780"/>
          <a:ext cx="1379703" cy="1379703"/>
        </a:xfrm>
        <a:prstGeom prst="ellips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id-ID" sz="1000" b="0" kern="1200" dirty="0">
              <a:latin typeface="+mj-lt"/>
            </a:rPr>
            <a:t>PERENCANAAN</a:t>
          </a:r>
        </a:p>
        <a:p>
          <a:pPr marL="0" lvl="0" indent="0" algn="ctr" defTabSz="444500">
            <a:lnSpc>
              <a:spcPct val="90000"/>
            </a:lnSpc>
            <a:spcBef>
              <a:spcPct val="0"/>
            </a:spcBef>
            <a:spcAft>
              <a:spcPct val="35000"/>
            </a:spcAft>
            <a:buNone/>
          </a:pPr>
          <a:r>
            <a:rPr lang="id-ID" sz="1000" b="0" kern="1200" dirty="0">
              <a:latin typeface="+mj-lt"/>
            </a:rPr>
            <a:t>(DIRECTION)</a:t>
          </a:r>
        </a:p>
      </dsp:txBody>
      <dsp:txXfrm>
        <a:off x="3665101" y="203833"/>
        <a:ext cx="975597" cy="975597"/>
      </dsp:txXfrm>
    </dsp:sp>
    <dsp:sp modelId="{2C75F3AA-6DE2-4ECA-A7D1-E0570498DA36}">
      <dsp:nvSpPr>
        <dsp:cNvPr id="0" name=""/>
        <dsp:cNvSpPr/>
      </dsp:nvSpPr>
      <dsp:spPr>
        <a:xfrm>
          <a:off x="5552715" y="2091448"/>
          <a:ext cx="1379703" cy="1379703"/>
        </a:xfrm>
        <a:prstGeom prst="ellips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id-ID" sz="1000" kern="1200" dirty="0">
              <a:latin typeface="+mj-lt"/>
            </a:rPr>
            <a:t>PENGUMPULAN</a:t>
          </a:r>
        </a:p>
        <a:p>
          <a:pPr marL="0" lvl="0" indent="0" algn="ctr" defTabSz="444500">
            <a:lnSpc>
              <a:spcPct val="90000"/>
            </a:lnSpc>
            <a:spcBef>
              <a:spcPct val="0"/>
            </a:spcBef>
            <a:spcAft>
              <a:spcPct val="35000"/>
            </a:spcAft>
            <a:buNone/>
          </a:pPr>
          <a:r>
            <a:rPr lang="id-ID" sz="1000" kern="1200" dirty="0">
              <a:latin typeface="+mj-lt"/>
            </a:rPr>
            <a:t>(COLLECTION)</a:t>
          </a:r>
        </a:p>
      </dsp:txBody>
      <dsp:txXfrm>
        <a:off x="5754768" y="2293501"/>
        <a:ext cx="975597" cy="975597"/>
      </dsp:txXfrm>
    </dsp:sp>
    <dsp:sp modelId="{60957C49-7F20-4C27-B2D7-E45A190A3C92}">
      <dsp:nvSpPr>
        <dsp:cNvPr id="0" name=""/>
        <dsp:cNvSpPr/>
      </dsp:nvSpPr>
      <dsp:spPr>
        <a:xfrm>
          <a:off x="3463048" y="4181115"/>
          <a:ext cx="1379703" cy="1379703"/>
        </a:xfrm>
        <a:prstGeom prst="ellips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id-ID" sz="1100" kern="1200" dirty="0">
              <a:latin typeface="+mj-lt"/>
            </a:rPr>
            <a:t>PENGOLAHAN</a:t>
          </a:r>
        </a:p>
        <a:p>
          <a:pPr marL="0" lvl="0" indent="0" algn="ctr" defTabSz="488950">
            <a:lnSpc>
              <a:spcPct val="90000"/>
            </a:lnSpc>
            <a:spcBef>
              <a:spcPct val="0"/>
            </a:spcBef>
            <a:spcAft>
              <a:spcPct val="35000"/>
            </a:spcAft>
            <a:buNone/>
          </a:pPr>
          <a:r>
            <a:rPr lang="id-ID" sz="1100" kern="1200" dirty="0">
              <a:latin typeface="+mj-lt"/>
            </a:rPr>
            <a:t>(ANALYSIS)</a:t>
          </a:r>
        </a:p>
      </dsp:txBody>
      <dsp:txXfrm>
        <a:off x="3665101" y="4383168"/>
        <a:ext cx="975597" cy="975597"/>
      </dsp:txXfrm>
    </dsp:sp>
    <dsp:sp modelId="{D437F8FB-9332-43FD-913D-F667BBBE2C15}">
      <dsp:nvSpPr>
        <dsp:cNvPr id="0" name=""/>
        <dsp:cNvSpPr/>
      </dsp:nvSpPr>
      <dsp:spPr>
        <a:xfrm>
          <a:off x="1373380" y="2091448"/>
          <a:ext cx="1379703" cy="1379703"/>
        </a:xfrm>
        <a:prstGeom prst="ellips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id-ID" sz="1100" b="1" kern="1200" dirty="0">
              <a:latin typeface="+mj-lt"/>
            </a:rPr>
            <a:t>PENYAJIAN</a:t>
          </a:r>
        </a:p>
        <a:p>
          <a:pPr marL="0" lvl="0" indent="0" algn="ctr" defTabSz="488950">
            <a:lnSpc>
              <a:spcPct val="90000"/>
            </a:lnSpc>
            <a:spcBef>
              <a:spcPct val="0"/>
            </a:spcBef>
            <a:spcAft>
              <a:spcPct val="35000"/>
            </a:spcAft>
            <a:buNone/>
          </a:pPr>
          <a:r>
            <a:rPr lang="id-ID" sz="1100" b="1" kern="1200" dirty="0">
              <a:latin typeface="+mj-lt"/>
            </a:rPr>
            <a:t>(REPORTING</a:t>
          </a:r>
          <a:r>
            <a:rPr lang="id-ID" sz="900" kern="1200" dirty="0"/>
            <a:t>)</a:t>
          </a:r>
        </a:p>
      </dsp:txBody>
      <dsp:txXfrm>
        <a:off x="1575433" y="2293501"/>
        <a:ext cx="975597" cy="97559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BDF070-C5F0-4941-BA40-E413ED291A3F}">
      <dsp:nvSpPr>
        <dsp:cNvPr id="0" name=""/>
        <dsp:cNvSpPr/>
      </dsp:nvSpPr>
      <dsp:spPr>
        <a:xfrm>
          <a:off x="0" y="0"/>
          <a:ext cx="4572000" cy="4572000"/>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629E519-0DBE-49AA-A9E5-BD6B362B3760}">
      <dsp:nvSpPr>
        <dsp:cNvPr id="0" name=""/>
        <dsp:cNvSpPr/>
      </dsp:nvSpPr>
      <dsp:spPr>
        <a:xfrm>
          <a:off x="2286000" y="0"/>
          <a:ext cx="5486400" cy="4572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id-ID" sz="3900" kern="1200" dirty="0"/>
            <a:t>BENTUK</a:t>
          </a:r>
        </a:p>
      </dsp:txBody>
      <dsp:txXfrm>
        <a:off x="2286000" y="0"/>
        <a:ext cx="2743200" cy="1371583"/>
      </dsp:txXfrm>
    </dsp:sp>
    <dsp:sp modelId="{D2B39832-DBD9-4F81-835D-6496B9FE1EAD}">
      <dsp:nvSpPr>
        <dsp:cNvPr id="0" name=""/>
        <dsp:cNvSpPr/>
      </dsp:nvSpPr>
      <dsp:spPr>
        <a:xfrm>
          <a:off x="800091" y="1371583"/>
          <a:ext cx="2971816" cy="2971816"/>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3BFE22F-56A1-4AA7-ABFC-F47B518E806B}">
      <dsp:nvSpPr>
        <dsp:cNvPr id="0" name=""/>
        <dsp:cNvSpPr/>
      </dsp:nvSpPr>
      <dsp:spPr>
        <a:xfrm>
          <a:off x="2286000" y="1382401"/>
          <a:ext cx="5486400" cy="2971816"/>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id-ID" sz="3900" kern="1200" dirty="0"/>
            <a:t>SIFAT</a:t>
          </a:r>
        </a:p>
      </dsp:txBody>
      <dsp:txXfrm>
        <a:off x="2286000" y="1382401"/>
        <a:ext cx="2743200" cy="1371632"/>
      </dsp:txXfrm>
    </dsp:sp>
    <dsp:sp modelId="{E1F7EB01-BD35-44D7-9941-BD292DDD0929}">
      <dsp:nvSpPr>
        <dsp:cNvPr id="0" name=""/>
        <dsp:cNvSpPr/>
      </dsp:nvSpPr>
      <dsp:spPr>
        <a:xfrm>
          <a:off x="1600208" y="2743216"/>
          <a:ext cx="1371583" cy="1371583"/>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DFB0CB7-2F45-41D9-A91E-0AA76A5B94F7}">
      <dsp:nvSpPr>
        <dsp:cNvPr id="0" name=""/>
        <dsp:cNvSpPr/>
      </dsp:nvSpPr>
      <dsp:spPr>
        <a:xfrm>
          <a:off x="2286000" y="2743216"/>
          <a:ext cx="5486400" cy="1371583"/>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id-ID" sz="3900" kern="1200" dirty="0"/>
            <a:t>SASARAN</a:t>
          </a:r>
        </a:p>
      </dsp:txBody>
      <dsp:txXfrm>
        <a:off x="2286000" y="2743216"/>
        <a:ext cx="2743200" cy="1371583"/>
      </dsp:txXfrm>
    </dsp:sp>
    <dsp:sp modelId="{AC5633AA-617A-43A2-99F2-47061E837697}">
      <dsp:nvSpPr>
        <dsp:cNvPr id="0" name=""/>
        <dsp:cNvSpPr/>
      </dsp:nvSpPr>
      <dsp:spPr>
        <a:xfrm>
          <a:off x="5029199" y="0"/>
          <a:ext cx="2743200" cy="1371583"/>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228600" lvl="1" indent="-228600" algn="l" defTabSz="1066800">
            <a:lnSpc>
              <a:spcPct val="90000"/>
            </a:lnSpc>
            <a:spcBef>
              <a:spcPct val="0"/>
            </a:spcBef>
            <a:spcAft>
              <a:spcPct val="15000"/>
            </a:spcAft>
            <a:buChar char="•"/>
          </a:pPr>
          <a:r>
            <a:rPr lang="id-ID" sz="2400" b="1" kern="1200" dirty="0"/>
            <a:t>langsung</a:t>
          </a:r>
        </a:p>
        <a:p>
          <a:pPr marL="228600" lvl="1" indent="-228600" algn="l" defTabSz="1066800">
            <a:lnSpc>
              <a:spcPct val="90000"/>
            </a:lnSpc>
            <a:spcBef>
              <a:spcPct val="0"/>
            </a:spcBef>
            <a:spcAft>
              <a:spcPct val="15000"/>
            </a:spcAft>
            <a:buChar char="•"/>
          </a:pPr>
          <a:r>
            <a:rPr lang="id-ID" sz="2400" b="1" kern="1200" dirty="0"/>
            <a:t>Tdk langsung</a:t>
          </a:r>
        </a:p>
      </dsp:txBody>
      <dsp:txXfrm>
        <a:off x="5029199" y="0"/>
        <a:ext cx="2743200" cy="1371583"/>
      </dsp:txXfrm>
    </dsp:sp>
    <dsp:sp modelId="{9377DDB9-8B14-4711-9C82-7880FAC7882C}">
      <dsp:nvSpPr>
        <dsp:cNvPr id="0" name=""/>
        <dsp:cNvSpPr/>
      </dsp:nvSpPr>
      <dsp:spPr>
        <a:xfrm>
          <a:off x="5029199" y="1371583"/>
          <a:ext cx="2743200" cy="1371632"/>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285750" lvl="1" indent="-285750" algn="l" defTabSz="1244600">
            <a:lnSpc>
              <a:spcPct val="90000"/>
            </a:lnSpc>
            <a:spcBef>
              <a:spcPct val="0"/>
            </a:spcBef>
            <a:spcAft>
              <a:spcPct val="15000"/>
            </a:spcAft>
            <a:buChar char="•"/>
          </a:pPr>
          <a:r>
            <a:rPr lang="id-ID" sz="2800" b="1" kern="1200" dirty="0"/>
            <a:t>Terbuka</a:t>
          </a:r>
        </a:p>
        <a:p>
          <a:pPr marL="285750" lvl="1" indent="-285750" algn="l" defTabSz="1244600">
            <a:lnSpc>
              <a:spcPct val="90000"/>
            </a:lnSpc>
            <a:spcBef>
              <a:spcPct val="0"/>
            </a:spcBef>
            <a:spcAft>
              <a:spcPct val="15000"/>
            </a:spcAft>
            <a:buChar char="•"/>
          </a:pPr>
          <a:r>
            <a:rPr lang="id-ID" sz="2800" b="1" kern="1200" dirty="0"/>
            <a:t>Tertutup</a:t>
          </a:r>
        </a:p>
      </dsp:txBody>
      <dsp:txXfrm>
        <a:off x="5029199" y="1371583"/>
        <a:ext cx="2743200" cy="1371632"/>
      </dsp:txXfrm>
    </dsp:sp>
    <dsp:sp modelId="{101ADE4C-2B66-437D-B79F-BDE955599E46}">
      <dsp:nvSpPr>
        <dsp:cNvPr id="0" name=""/>
        <dsp:cNvSpPr/>
      </dsp:nvSpPr>
      <dsp:spPr>
        <a:xfrm>
          <a:off x="5029200" y="2971817"/>
          <a:ext cx="2743200" cy="1371583"/>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171450" lvl="1" indent="-171450" algn="l" defTabSz="800100">
            <a:lnSpc>
              <a:spcPct val="90000"/>
            </a:lnSpc>
            <a:spcBef>
              <a:spcPct val="0"/>
            </a:spcBef>
            <a:spcAft>
              <a:spcPct val="15000"/>
            </a:spcAft>
            <a:buChar char="•"/>
          </a:pPr>
          <a:r>
            <a:rPr lang="id-ID" sz="1800" b="1" kern="1200" dirty="0"/>
            <a:t>Personil</a:t>
          </a:r>
        </a:p>
        <a:p>
          <a:pPr marL="171450" lvl="1" indent="-171450" algn="l" defTabSz="800100">
            <a:lnSpc>
              <a:spcPct val="90000"/>
            </a:lnSpc>
            <a:spcBef>
              <a:spcPct val="0"/>
            </a:spcBef>
            <a:spcAft>
              <a:spcPct val="15000"/>
            </a:spcAft>
            <a:buChar char="•"/>
          </a:pPr>
          <a:r>
            <a:rPr lang="id-ID" sz="1800" b="1" kern="1200" dirty="0"/>
            <a:t>Materiil</a:t>
          </a:r>
        </a:p>
        <a:p>
          <a:pPr marL="171450" lvl="1" indent="-171450" algn="l" defTabSz="800100">
            <a:lnSpc>
              <a:spcPct val="90000"/>
            </a:lnSpc>
            <a:spcBef>
              <a:spcPct val="0"/>
            </a:spcBef>
            <a:spcAft>
              <a:spcPct val="15000"/>
            </a:spcAft>
            <a:buChar char="•"/>
          </a:pPr>
          <a:r>
            <a:rPr lang="id-ID" sz="1800" b="1" kern="1200" dirty="0"/>
            <a:t>Kegiatan</a:t>
          </a:r>
        </a:p>
        <a:p>
          <a:pPr marL="171450" lvl="1" indent="-171450" algn="l" defTabSz="800100">
            <a:lnSpc>
              <a:spcPct val="90000"/>
            </a:lnSpc>
            <a:spcBef>
              <a:spcPct val="0"/>
            </a:spcBef>
            <a:spcAft>
              <a:spcPct val="15000"/>
            </a:spcAft>
            <a:buChar char="•"/>
          </a:pPr>
          <a:r>
            <a:rPr lang="id-ID" sz="1800" b="1" kern="1200" dirty="0"/>
            <a:t>Baket / Dokumen</a:t>
          </a:r>
        </a:p>
        <a:p>
          <a:pPr marL="171450" lvl="1" indent="-171450" algn="l" defTabSz="800100">
            <a:lnSpc>
              <a:spcPct val="90000"/>
            </a:lnSpc>
            <a:spcBef>
              <a:spcPct val="0"/>
            </a:spcBef>
            <a:spcAft>
              <a:spcPct val="15000"/>
            </a:spcAft>
            <a:buChar char="•"/>
          </a:pPr>
          <a:r>
            <a:rPr lang="en-US" sz="1800" b="1" kern="1200" dirty="0" err="1"/>
            <a:t>Lokasi</a:t>
          </a:r>
          <a:r>
            <a:rPr lang="en-US" sz="1800" b="1" kern="1200" dirty="0"/>
            <a:t>/ </a:t>
          </a:r>
          <a:r>
            <a:rPr lang="en-US" sz="1800" b="1" kern="1200" dirty="0" err="1"/>
            <a:t>Obvit</a:t>
          </a:r>
          <a:endParaRPr lang="id-ID" sz="1800" b="1" kern="1200" dirty="0"/>
        </a:p>
        <a:p>
          <a:pPr marL="228600" lvl="1" indent="-228600" algn="l" defTabSz="889000">
            <a:lnSpc>
              <a:spcPct val="90000"/>
            </a:lnSpc>
            <a:spcBef>
              <a:spcPct val="0"/>
            </a:spcBef>
            <a:spcAft>
              <a:spcPct val="15000"/>
            </a:spcAft>
            <a:buChar char="•"/>
          </a:pPr>
          <a:endParaRPr lang="id-ID" sz="2000" b="1" kern="1200" dirty="0"/>
        </a:p>
      </dsp:txBody>
      <dsp:txXfrm>
        <a:off x="5029200" y="2971817"/>
        <a:ext cx="2743200" cy="1371583"/>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A7B63CFF-35CA-4201-B2EE-BB4582F0D424}"/>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49155" name="Rectangle 3">
            <a:extLst>
              <a:ext uri="{FF2B5EF4-FFF2-40B4-BE49-F238E27FC236}">
                <a16:creationId xmlns:a16="http://schemas.microsoft.com/office/drawing/2014/main" id="{42B182A8-00FD-4472-9EC7-164E264F7085}"/>
              </a:ext>
            </a:extLst>
          </p:cNvPr>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7172" name="Rectangle 4">
            <a:extLst>
              <a:ext uri="{FF2B5EF4-FFF2-40B4-BE49-F238E27FC236}">
                <a16:creationId xmlns:a16="http://schemas.microsoft.com/office/drawing/2014/main" id="{8F548D44-45AE-4476-BD86-8FE6C50AF463}"/>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7" name="Rectangle 5">
            <a:extLst>
              <a:ext uri="{FF2B5EF4-FFF2-40B4-BE49-F238E27FC236}">
                <a16:creationId xmlns:a16="http://schemas.microsoft.com/office/drawing/2014/main" id="{254DCCEF-488C-46D7-B731-94C39FA510DE}"/>
              </a:ext>
            </a:extLst>
          </p:cNvPr>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9158" name="Rectangle 6">
            <a:extLst>
              <a:ext uri="{FF2B5EF4-FFF2-40B4-BE49-F238E27FC236}">
                <a16:creationId xmlns:a16="http://schemas.microsoft.com/office/drawing/2014/main" id="{17566984-76E4-4F9F-91E8-B926A7A177B2}"/>
              </a:ext>
            </a:extLst>
          </p:cNvPr>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49159" name="Rectangle 7">
            <a:extLst>
              <a:ext uri="{FF2B5EF4-FFF2-40B4-BE49-F238E27FC236}">
                <a16:creationId xmlns:a16="http://schemas.microsoft.com/office/drawing/2014/main" id="{ACD8D279-6EB9-46FC-B867-62F1FADF0F3E}"/>
              </a:ext>
            </a:extLst>
          </p:cNvPr>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smtClean="0">
                <a:latin typeface="Arial" panose="020B0604020202020204" pitchFamily="34" charset="0"/>
              </a:defRPr>
            </a:lvl1pPr>
          </a:lstStyle>
          <a:p>
            <a:pPr>
              <a:defRPr/>
            </a:pPr>
            <a:fld id="{245C3DCC-3FBA-4653-BCAD-AC891CE3B6CD}"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4.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9.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a:extLst>
              <a:ext uri="{FF2B5EF4-FFF2-40B4-BE49-F238E27FC236}">
                <a16:creationId xmlns:a16="http://schemas.microsoft.com/office/drawing/2014/main" id="{7ED5C2B3-9050-4D25-A0D4-08BCBD2994D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981799F8-416E-452B-92C0-014F558B76D0}" type="slidenum">
              <a:rPr lang="en-US" altLang="en-US">
                <a:latin typeface="Arial" panose="020B0604020202020204" pitchFamily="34" charset="0"/>
              </a:rPr>
              <a:pPr/>
              <a:t>1</a:t>
            </a:fld>
            <a:endParaRPr lang="en-US" altLang="en-US">
              <a:latin typeface="Arial" panose="020B0604020202020204" pitchFamily="34" charset="0"/>
            </a:endParaRPr>
          </a:p>
        </p:txBody>
      </p:sp>
      <p:sp>
        <p:nvSpPr>
          <p:cNvPr id="9219" name="Rectangle 2">
            <a:extLst>
              <a:ext uri="{FF2B5EF4-FFF2-40B4-BE49-F238E27FC236}">
                <a16:creationId xmlns:a16="http://schemas.microsoft.com/office/drawing/2014/main" id="{39272127-74E9-45A9-BF3E-34E26837EA02}"/>
              </a:ext>
            </a:extLst>
          </p:cNvPr>
          <p:cNvSpPr>
            <a:spLocks noGrp="1" noRot="1" noChangeAspect="1" noChangeArrowheads="1" noTextEdit="1"/>
          </p:cNvSpPr>
          <p:nvPr>
            <p:ph type="sldImg"/>
          </p:nvPr>
        </p:nvSpPr>
        <p:spPr>
          <a:xfrm>
            <a:off x="1106488" y="668338"/>
            <a:ext cx="4646612" cy="3484562"/>
          </a:xfrm>
          <a:ln/>
        </p:spPr>
      </p:sp>
      <p:sp>
        <p:nvSpPr>
          <p:cNvPr id="9220" name="Rectangle 3">
            <a:extLst>
              <a:ext uri="{FF2B5EF4-FFF2-40B4-BE49-F238E27FC236}">
                <a16:creationId xmlns:a16="http://schemas.microsoft.com/office/drawing/2014/main" id="{3C757FF1-0476-46D8-BC2E-63C3D78D5F61}"/>
              </a:ext>
            </a:extLst>
          </p:cNvPr>
          <p:cNvSpPr>
            <a:spLocks noGrp="1" noChangeArrowheads="1"/>
          </p:cNvSpPr>
          <p:nvPr>
            <p:ph type="body" idx="1"/>
          </p:nvPr>
        </p:nvSpPr>
        <p:spPr>
          <a:xfrm>
            <a:off x="904875" y="4373563"/>
            <a:ext cx="5048250" cy="40782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latin typeface="Arial" panose="020B0604020202020204" pitchFamily="34" charset="0"/>
              </a:rPr>
              <a:t>\</a:t>
            </a:r>
          </a:p>
          <a:p>
            <a:pPr eaLnBrk="1" hangingPunct="1"/>
            <a:endParaRPr lang="en-US"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a:extLst>
              <a:ext uri="{FF2B5EF4-FFF2-40B4-BE49-F238E27FC236}">
                <a16:creationId xmlns:a16="http://schemas.microsoft.com/office/drawing/2014/main" id="{37AC9B99-397B-4D2F-BBD4-1E49B0BF6FC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1BB79989-FBA9-44F1-A7E2-4F090A8F418F}" type="slidenum">
              <a:rPr lang="en-US" altLang="en-US">
                <a:latin typeface="Arial" panose="020B0604020202020204" pitchFamily="34" charset="0"/>
              </a:rPr>
              <a:pPr/>
              <a:t>13</a:t>
            </a:fld>
            <a:endParaRPr lang="en-US" altLang="en-US">
              <a:latin typeface="Arial" panose="020B0604020202020204" pitchFamily="34" charset="0"/>
            </a:endParaRPr>
          </a:p>
        </p:txBody>
      </p:sp>
      <p:sp>
        <p:nvSpPr>
          <p:cNvPr id="22531" name="Rectangle 2">
            <a:extLst>
              <a:ext uri="{FF2B5EF4-FFF2-40B4-BE49-F238E27FC236}">
                <a16:creationId xmlns:a16="http://schemas.microsoft.com/office/drawing/2014/main" id="{43869D63-1A37-415F-8899-629E1B3379EC}"/>
              </a:ext>
            </a:extLst>
          </p:cNvPr>
          <p:cNvSpPr>
            <a:spLocks noGrp="1" noRot="1" noChangeAspect="1" noChangeArrowheads="1" noTextEdit="1"/>
          </p:cNvSpPr>
          <p:nvPr>
            <p:ph type="sldImg"/>
          </p:nvPr>
        </p:nvSpPr>
        <p:spPr>
          <a:ln/>
        </p:spPr>
      </p:sp>
      <p:sp>
        <p:nvSpPr>
          <p:cNvPr id="22532" name="Rectangle 3">
            <a:extLst>
              <a:ext uri="{FF2B5EF4-FFF2-40B4-BE49-F238E27FC236}">
                <a16:creationId xmlns:a16="http://schemas.microsoft.com/office/drawing/2014/main" id="{C3BAE9A7-1880-471F-A1A0-9149286D350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id-ID" altLang="en-US">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6D2C75AE-C7EC-4BA2-82E7-298EBEEDF6E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24C61E91-F9FB-42C3-A955-C20D72EE356D}" type="slidenum">
              <a:rPr lang="en-US" altLang="en-US">
                <a:latin typeface="Arial" panose="020B0604020202020204" pitchFamily="34" charset="0"/>
              </a:rPr>
              <a:pPr/>
              <a:t>15</a:t>
            </a:fld>
            <a:endParaRPr lang="en-US" altLang="en-US">
              <a:latin typeface="Arial" panose="020B0604020202020204" pitchFamily="34" charset="0"/>
            </a:endParaRPr>
          </a:p>
        </p:txBody>
      </p:sp>
      <p:sp>
        <p:nvSpPr>
          <p:cNvPr id="25603" name="Rectangle 2">
            <a:extLst>
              <a:ext uri="{FF2B5EF4-FFF2-40B4-BE49-F238E27FC236}">
                <a16:creationId xmlns:a16="http://schemas.microsoft.com/office/drawing/2014/main" id="{1B9B0532-3D52-4F87-8A4D-E44109FFD519}"/>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31F5435A-6A56-4A77-BEE9-884E1E51941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id-ID" altLang="en-US">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449810E9-1921-4F0A-85ED-BE4C3671651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0A2E0251-8CB0-449A-8BF4-9EB72B0B04A3}" type="slidenum">
              <a:rPr lang="en-US" altLang="en-US">
                <a:latin typeface="Arial" panose="020B0604020202020204" pitchFamily="34" charset="0"/>
              </a:rPr>
              <a:pPr/>
              <a:t>20</a:t>
            </a:fld>
            <a:endParaRPr lang="en-US" altLang="en-US">
              <a:latin typeface="Arial" panose="020B0604020202020204" pitchFamily="34" charset="0"/>
            </a:endParaRPr>
          </a:p>
        </p:txBody>
      </p:sp>
      <p:sp>
        <p:nvSpPr>
          <p:cNvPr id="31747" name="Rectangle 2">
            <a:extLst>
              <a:ext uri="{FF2B5EF4-FFF2-40B4-BE49-F238E27FC236}">
                <a16:creationId xmlns:a16="http://schemas.microsoft.com/office/drawing/2014/main" id="{DD8DD10F-7004-4955-B4C0-5934AF3CB4DA}"/>
              </a:ext>
            </a:extLst>
          </p:cNvPr>
          <p:cNvSpPr>
            <a:spLocks noGrp="1" noRot="1" noChangeAspect="1" noChangeArrowheads="1" noTextEdit="1"/>
          </p:cNvSpPr>
          <p:nvPr>
            <p:ph type="sldImg"/>
          </p:nvPr>
        </p:nvSpPr>
        <p:spPr>
          <a:ln/>
        </p:spPr>
      </p:sp>
      <p:sp>
        <p:nvSpPr>
          <p:cNvPr id="31748" name="Rectangle 3">
            <a:extLst>
              <a:ext uri="{FF2B5EF4-FFF2-40B4-BE49-F238E27FC236}">
                <a16:creationId xmlns:a16="http://schemas.microsoft.com/office/drawing/2014/main" id="{99BCB4EC-F7EB-40D8-93BC-F026E5F49EB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id-ID" altLang="en-US">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a:extLst>
              <a:ext uri="{FF2B5EF4-FFF2-40B4-BE49-F238E27FC236}">
                <a16:creationId xmlns:a16="http://schemas.microsoft.com/office/drawing/2014/main" id="{153D0892-835A-4071-B0DB-6EC010F1F8D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799D7CF8-2F2B-461E-9C03-6946DF14EDCF}" type="slidenum">
              <a:rPr lang="en-US" altLang="en-US">
                <a:latin typeface="Arial" panose="020B0604020202020204" pitchFamily="34" charset="0"/>
              </a:rPr>
              <a:pPr/>
              <a:t>24</a:t>
            </a:fld>
            <a:endParaRPr lang="en-US" altLang="en-US">
              <a:latin typeface="Arial" panose="020B0604020202020204" pitchFamily="34" charset="0"/>
            </a:endParaRPr>
          </a:p>
        </p:txBody>
      </p:sp>
      <p:sp>
        <p:nvSpPr>
          <p:cNvPr id="36867" name="Rectangle 2">
            <a:extLst>
              <a:ext uri="{FF2B5EF4-FFF2-40B4-BE49-F238E27FC236}">
                <a16:creationId xmlns:a16="http://schemas.microsoft.com/office/drawing/2014/main" id="{E9F39046-180D-430E-9856-C003F79887D7}"/>
              </a:ext>
            </a:extLst>
          </p:cNvPr>
          <p:cNvSpPr>
            <a:spLocks noGrp="1" noRot="1" noChangeAspect="1" noChangeArrowheads="1" noTextEdit="1"/>
          </p:cNvSpPr>
          <p:nvPr>
            <p:ph type="sldImg"/>
          </p:nvPr>
        </p:nvSpPr>
        <p:spPr>
          <a:ln/>
        </p:spPr>
      </p:sp>
      <p:sp>
        <p:nvSpPr>
          <p:cNvPr id="36868" name="Rectangle 3">
            <a:extLst>
              <a:ext uri="{FF2B5EF4-FFF2-40B4-BE49-F238E27FC236}">
                <a16:creationId xmlns:a16="http://schemas.microsoft.com/office/drawing/2014/main" id="{E642F05D-8800-437C-8EFA-FF9061F0C10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id-ID" altLang="en-US">
              <a:latin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E745365C-93F4-4C65-9F67-2EA7BFE61DC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7D10C4FE-42D6-456A-82C9-2FDB5849FEB4}" type="slidenum">
              <a:rPr lang="en-US" altLang="en-US">
                <a:latin typeface="Arial" panose="020B0604020202020204" pitchFamily="34" charset="0"/>
              </a:rPr>
              <a:pPr/>
              <a:t>26</a:t>
            </a:fld>
            <a:endParaRPr lang="en-US" altLang="en-US">
              <a:latin typeface="Arial" panose="020B0604020202020204" pitchFamily="34" charset="0"/>
            </a:endParaRPr>
          </a:p>
        </p:txBody>
      </p:sp>
      <p:sp>
        <p:nvSpPr>
          <p:cNvPr id="39939" name="Rectangle 2">
            <a:extLst>
              <a:ext uri="{FF2B5EF4-FFF2-40B4-BE49-F238E27FC236}">
                <a16:creationId xmlns:a16="http://schemas.microsoft.com/office/drawing/2014/main" id="{41F6DCAC-5068-42B8-9621-D2820E7DE23A}"/>
              </a:ext>
            </a:extLst>
          </p:cNvPr>
          <p:cNvSpPr>
            <a:spLocks noGrp="1" noRot="1" noChangeAspect="1" noChangeArrowheads="1" noTextEdit="1"/>
          </p:cNvSpPr>
          <p:nvPr>
            <p:ph type="sldImg"/>
          </p:nvPr>
        </p:nvSpPr>
        <p:spPr>
          <a:ln/>
        </p:spPr>
      </p:sp>
      <p:sp>
        <p:nvSpPr>
          <p:cNvPr id="39940" name="Rectangle 3">
            <a:extLst>
              <a:ext uri="{FF2B5EF4-FFF2-40B4-BE49-F238E27FC236}">
                <a16:creationId xmlns:a16="http://schemas.microsoft.com/office/drawing/2014/main" id="{23AFC170-229E-4C98-B5EC-182B43B8FA5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id-ID" altLang="en-US">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7">
            <a:extLst>
              <a:ext uri="{FF2B5EF4-FFF2-40B4-BE49-F238E27FC236}">
                <a16:creationId xmlns:a16="http://schemas.microsoft.com/office/drawing/2014/main" id="{9297BAD8-0FF3-49E0-8055-D45BCF18825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65C8288A-9C9C-4D93-B334-057A9923290F}" type="slidenum">
              <a:rPr lang="en-US" altLang="en-US">
                <a:latin typeface="Arial" panose="020B0604020202020204" pitchFamily="34" charset="0"/>
              </a:rPr>
              <a:pPr/>
              <a:t>104</a:t>
            </a:fld>
            <a:endParaRPr lang="en-US" altLang="en-US">
              <a:latin typeface="Arial" panose="020B0604020202020204" pitchFamily="34" charset="0"/>
            </a:endParaRPr>
          </a:p>
        </p:txBody>
      </p:sp>
      <p:sp>
        <p:nvSpPr>
          <p:cNvPr id="120835" name="Rectangle 2">
            <a:extLst>
              <a:ext uri="{FF2B5EF4-FFF2-40B4-BE49-F238E27FC236}">
                <a16:creationId xmlns:a16="http://schemas.microsoft.com/office/drawing/2014/main" id="{724A0177-69AF-418B-828D-D4DA7F353434}"/>
              </a:ext>
            </a:extLst>
          </p:cNvPr>
          <p:cNvSpPr>
            <a:spLocks noGrp="1" noRot="1" noChangeAspect="1" noChangeArrowheads="1" noTextEdit="1"/>
          </p:cNvSpPr>
          <p:nvPr>
            <p:ph type="sldImg"/>
          </p:nvPr>
        </p:nvSpPr>
        <p:spPr>
          <a:xfrm>
            <a:off x="1144588" y="685800"/>
            <a:ext cx="4572000" cy="3429000"/>
          </a:xfrm>
          <a:ln/>
        </p:spPr>
      </p:sp>
      <p:sp>
        <p:nvSpPr>
          <p:cNvPr id="120836" name="Rectangle 3">
            <a:extLst>
              <a:ext uri="{FF2B5EF4-FFF2-40B4-BE49-F238E27FC236}">
                <a16:creationId xmlns:a16="http://schemas.microsoft.com/office/drawing/2014/main" id="{29C16535-4036-4F9D-88F3-7A2ABD7A5331}"/>
              </a:ext>
            </a:extLst>
          </p:cNvPr>
          <p:cNvSpPr>
            <a:spLocks noGrp="1" noChangeArrowheads="1"/>
          </p:cNvSpPr>
          <p:nvPr>
            <p:ph type="body" idx="1"/>
          </p:nvPr>
        </p:nvSpPr>
        <p:spPr>
          <a:xfrm>
            <a:off x="915988" y="4341813"/>
            <a:ext cx="5026025" cy="41163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indent="361950" eaLnBrk="1" hangingPunct="1">
              <a:lnSpc>
                <a:spcPct val="90000"/>
              </a:lnSpc>
            </a:pPr>
            <a:endParaRPr lang="id-ID" altLang="en-US">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7">
            <a:extLst>
              <a:ext uri="{FF2B5EF4-FFF2-40B4-BE49-F238E27FC236}">
                <a16:creationId xmlns:a16="http://schemas.microsoft.com/office/drawing/2014/main" id="{DA6AFB5D-499D-42EE-A7D8-E9494B97CA6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D38A5E92-4606-4E5A-B97C-808CE2EFE7AF}" type="slidenum">
              <a:rPr lang="en-US" altLang="en-US">
                <a:latin typeface="Arial" panose="020B0604020202020204" pitchFamily="34" charset="0"/>
              </a:rPr>
              <a:pPr/>
              <a:t>109</a:t>
            </a:fld>
            <a:endParaRPr lang="en-US" altLang="en-US">
              <a:latin typeface="Arial" panose="020B0604020202020204" pitchFamily="34" charset="0"/>
            </a:endParaRPr>
          </a:p>
        </p:txBody>
      </p:sp>
      <p:sp>
        <p:nvSpPr>
          <p:cNvPr id="126979" name="Rectangle 2">
            <a:extLst>
              <a:ext uri="{FF2B5EF4-FFF2-40B4-BE49-F238E27FC236}">
                <a16:creationId xmlns:a16="http://schemas.microsoft.com/office/drawing/2014/main" id="{E79E9126-4C82-464B-B0AB-2AF37EB8E267}"/>
              </a:ext>
            </a:extLst>
          </p:cNvPr>
          <p:cNvSpPr>
            <a:spLocks noGrp="1" noRot="1" noChangeAspect="1" noChangeArrowheads="1" noTextEdit="1"/>
          </p:cNvSpPr>
          <p:nvPr>
            <p:ph type="sldImg"/>
          </p:nvPr>
        </p:nvSpPr>
        <p:spPr>
          <a:xfrm>
            <a:off x="1144588" y="685800"/>
            <a:ext cx="4572000" cy="3429000"/>
          </a:xfrm>
          <a:ln/>
        </p:spPr>
      </p:sp>
      <p:sp>
        <p:nvSpPr>
          <p:cNvPr id="126980" name="Rectangle 3">
            <a:extLst>
              <a:ext uri="{FF2B5EF4-FFF2-40B4-BE49-F238E27FC236}">
                <a16:creationId xmlns:a16="http://schemas.microsoft.com/office/drawing/2014/main" id="{50C07B89-8473-4926-81A7-E8CFCD0F9493}"/>
              </a:ext>
            </a:extLst>
          </p:cNvPr>
          <p:cNvSpPr>
            <a:spLocks noGrp="1" noChangeArrowheads="1"/>
          </p:cNvSpPr>
          <p:nvPr>
            <p:ph type="body" idx="1"/>
          </p:nvPr>
        </p:nvSpPr>
        <p:spPr>
          <a:xfrm>
            <a:off x="915988" y="4341813"/>
            <a:ext cx="5026025" cy="41163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indent="361950" eaLnBrk="1" hangingPunct="1">
              <a:lnSpc>
                <a:spcPct val="90000"/>
              </a:lnSpc>
            </a:pPr>
            <a:endParaRPr lang="id-ID"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a:extLst>
              <a:ext uri="{FF2B5EF4-FFF2-40B4-BE49-F238E27FC236}">
                <a16:creationId xmlns:a16="http://schemas.microsoft.com/office/drawing/2014/main" id="{AD1E02D7-BF5E-4875-9907-3FAB2020AC2D}"/>
              </a:ext>
            </a:extLst>
          </p:cNvPr>
          <p:cNvGrpSpPr>
            <a:grpSpLocks/>
          </p:cNvGrpSpPr>
          <p:nvPr/>
        </p:nvGrpSpPr>
        <p:grpSpPr bwMode="auto">
          <a:xfrm>
            <a:off x="-3222625" y="304800"/>
            <a:ext cx="11909425" cy="4724400"/>
            <a:chOff x="-2030" y="192"/>
            <a:chExt cx="7502" cy="2976"/>
          </a:xfrm>
        </p:grpSpPr>
        <p:sp>
          <p:nvSpPr>
            <p:cNvPr id="5" name="Line 3">
              <a:extLst>
                <a:ext uri="{FF2B5EF4-FFF2-40B4-BE49-F238E27FC236}">
                  <a16:creationId xmlns:a16="http://schemas.microsoft.com/office/drawing/2014/main" id="{74336BF6-F5EC-4696-AF3F-D2AFE9EB6E45}"/>
                </a:ext>
              </a:extLst>
            </p:cNvPr>
            <p:cNvSpPr>
              <a:spLocks noChangeShapeType="1"/>
            </p:cNvSpPr>
            <p:nvPr/>
          </p:nvSpPr>
          <p:spPr bwMode="auto">
            <a:xfrm>
              <a:off x="912" y="1584"/>
              <a:ext cx="456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 name="AutoShape 4">
              <a:extLst>
                <a:ext uri="{FF2B5EF4-FFF2-40B4-BE49-F238E27FC236}">
                  <a16:creationId xmlns:a16="http://schemas.microsoft.com/office/drawing/2014/main" id="{717B4C32-9F34-4670-90D8-E9A107F44F5E}"/>
                </a:ext>
              </a:extLst>
            </p:cNvPr>
            <p:cNvSpPr>
              <a:spLocks/>
            </p:cNvSpPr>
            <p:nvPr/>
          </p:nvSpPr>
          <p:spPr bwMode="auto">
            <a:xfrm>
              <a:off x="-1584" y="864"/>
              <a:ext cx="2304" cy="2304"/>
            </a:xfrm>
            <a:custGeom>
              <a:avLst/>
              <a:gdLst>
                <a:gd name="T0" fmla="*/ 44083 w 64000"/>
                <a:gd name="T1" fmla="*/ 2368 h 64000"/>
                <a:gd name="T2" fmla="*/ 64000 w 64000"/>
                <a:gd name="T3" fmla="*/ 32000 h 64000"/>
                <a:gd name="T4" fmla="*/ 44083 w 64000"/>
                <a:gd name="T5" fmla="*/ 61631 h 64000"/>
                <a:gd name="T6" fmla="*/ 44083 w 64000"/>
                <a:gd name="T7" fmla="*/ 61631 h 64000"/>
                <a:gd name="T8" fmla="*/ 44082 w 64000"/>
                <a:gd name="T9" fmla="*/ 61631 h 64000"/>
                <a:gd name="T10" fmla="*/ 44083 w 64000"/>
                <a:gd name="T11" fmla="*/ 61632 h 64000"/>
                <a:gd name="T12" fmla="*/ 44083 w 64000"/>
                <a:gd name="T13" fmla="*/ 2368 h 64000"/>
                <a:gd name="T14" fmla="*/ 44082 w 64000"/>
                <a:gd name="T15" fmla="*/ 2368 h 64000"/>
                <a:gd name="T16" fmla="*/ 44083 w 64000"/>
                <a:gd name="T17" fmla="*/ 2368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44083 w 64000"/>
                <a:gd name="T28" fmla="*/ -29639 h 64000"/>
                <a:gd name="T29" fmla="*/ 44083 w 64000"/>
                <a:gd name="T30" fmla="*/ 29639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7" name="AutoShape 5">
              <a:extLst>
                <a:ext uri="{FF2B5EF4-FFF2-40B4-BE49-F238E27FC236}">
                  <a16:creationId xmlns:a16="http://schemas.microsoft.com/office/drawing/2014/main" id="{2BE0A1BD-55BF-42EE-B976-52363FF2D1D9}"/>
                </a:ext>
              </a:extLst>
            </p:cNvPr>
            <p:cNvSpPr>
              <a:spLocks/>
            </p:cNvSpPr>
            <p:nvPr/>
          </p:nvSpPr>
          <p:spPr bwMode="auto">
            <a:xfrm>
              <a:off x="-2030" y="192"/>
              <a:ext cx="2544" cy="2544"/>
            </a:xfrm>
            <a:custGeom>
              <a:avLst/>
              <a:gdLst>
                <a:gd name="T0" fmla="*/ 50994 w 64000"/>
                <a:gd name="T1" fmla="*/ 6246 h 64000"/>
                <a:gd name="T2" fmla="*/ 64000 w 64000"/>
                <a:gd name="T3" fmla="*/ 32000 h 64000"/>
                <a:gd name="T4" fmla="*/ 50994 w 64000"/>
                <a:gd name="T5" fmla="*/ 57753 h 64000"/>
                <a:gd name="T6" fmla="*/ 50994 w 64000"/>
                <a:gd name="T7" fmla="*/ 57753 h 64000"/>
                <a:gd name="T8" fmla="*/ 50993 w 64000"/>
                <a:gd name="T9" fmla="*/ 57753 h 64000"/>
                <a:gd name="T10" fmla="*/ 50994 w 64000"/>
                <a:gd name="T11" fmla="*/ 57754 h 64000"/>
                <a:gd name="T12" fmla="*/ 50994 w 64000"/>
                <a:gd name="T13" fmla="*/ 6246 h 64000"/>
                <a:gd name="T14" fmla="*/ 50993 w 64000"/>
                <a:gd name="T15" fmla="*/ 6246 h 64000"/>
                <a:gd name="T16" fmla="*/ 50994 w 64000"/>
                <a:gd name="T17" fmla="*/ 6246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50994 w 64000"/>
                <a:gd name="T28" fmla="*/ -25761 h 64000"/>
                <a:gd name="T29" fmla="*/ 50994 w 64000"/>
                <a:gd name="T30" fmla="*/ 25761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grpSp>
      <p:sp>
        <p:nvSpPr>
          <p:cNvPr id="216070" name="Rectangle 6"/>
          <p:cNvSpPr>
            <a:spLocks noGrp="1" noChangeArrowheads="1"/>
          </p:cNvSpPr>
          <p:nvPr>
            <p:ph type="ctrTitle"/>
          </p:nvPr>
        </p:nvSpPr>
        <p:spPr>
          <a:xfrm>
            <a:off x="1443038" y="985838"/>
            <a:ext cx="7239000" cy="1444625"/>
          </a:xfrm>
        </p:spPr>
        <p:txBody>
          <a:bodyPr/>
          <a:lstStyle>
            <a:lvl1pPr>
              <a:defRPr sz="4000"/>
            </a:lvl1pPr>
          </a:lstStyle>
          <a:p>
            <a:r>
              <a:rPr lang="en-US"/>
              <a:t>Click to edit Master title style</a:t>
            </a:r>
          </a:p>
        </p:txBody>
      </p:sp>
      <p:sp>
        <p:nvSpPr>
          <p:cNvPr id="216071"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en-US"/>
              <a:t>Click to edit Master subtitle style</a:t>
            </a:r>
          </a:p>
        </p:txBody>
      </p:sp>
      <p:sp>
        <p:nvSpPr>
          <p:cNvPr id="8" name="Rectangle 8">
            <a:extLst>
              <a:ext uri="{FF2B5EF4-FFF2-40B4-BE49-F238E27FC236}">
                <a16:creationId xmlns:a16="http://schemas.microsoft.com/office/drawing/2014/main" id="{DDC1F096-BCE0-42ED-9665-4C52F28645AE}"/>
              </a:ext>
            </a:extLst>
          </p:cNvPr>
          <p:cNvSpPr>
            <a:spLocks noGrp="1" noChangeArrowheads="1"/>
          </p:cNvSpPr>
          <p:nvPr>
            <p:ph type="dt" sz="half" idx="10"/>
          </p:nvPr>
        </p:nvSpPr>
        <p:spPr/>
        <p:txBody>
          <a:bodyPr/>
          <a:lstStyle>
            <a:lvl1pPr>
              <a:defRPr/>
            </a:lvl1pPr>
          </a:lstStyle>
          <a:p>
            <a:pPr>
              <a:defRPr/>
            </a:pPr>
            <a:endParaRPr lang="en-US"/>
          </a:p>
        </p:txBody>
      </p:sp>
      <p:sp>
        <p:nvSpPr>
          <p:cNvPr id="9" name="Rectangle 9">
            <a:extLst>
              <a:ext uri="{FF2B5EF4-FFF2-40B4-BE49-F238E27FC236}">
                <a16:creationId xmlns:a16="http://schemas.microsoft.com/office/drawing/2014/main" id="{846D500B-99E7-4B40-8B3E-91175B62B46B}"/>
              </a:ext>
            </a:extLst>
          </p:cNvPr>
          <p:cNvSpPr>
            <a:spLocks noGrp="1" noChangeArrowheads="1"/>
          </p:cNvSpPr>
          <p:nvPr>
            <p:ph type="ftr" sz="quarter" idx="11"/>
          </p:nvPr>
        </p:nvSpPr>
        <p:spPr/>
        <p:txBody>
          <a:bodyPr/>
          <a:lstStyle>
            <a:lvl1pPr>
              <a:defRPr/>
            </a:lvl1pPr>
          </a:lstStyle>
          <a:p>
            <a:pPr>
              <a:defRPr/>
            </a:pPr>
            <a:endParaRPr lang="en-US"/>
          </a:p>
        </p:txBody>
      </p:sp>
      <p:sp>
        <p:nvSpPr>
          <p:cNvPr id="10" name="Rectangle 10">
            <a:extLst>
              <a:ext uri="{FF2B5EF4-FFF2-40B4-BE49-F238E27FC236}">
                <a16:creationId xmlns:a16="http://schemas.microsoft.com/office/drawing/2014/main" id="{E9F44B6F-B6C8-4329-A8BD-9A7350E501C6}"/>
              </a:ext>
            </a:extLst>
          </p:cNvPr>
          <p:cNvSpPr>
            <a:spLocks noGrp="1" noChangeArrowheads="1"/>
          </p:cNvSpPr>
          <p:nvPr>
            <p:ph type="sldNum" sz="quarter" idx="12"/>
          </p:nvPr>
        </p:nvSpPr>
        <p:spPr/>
        <p:txBody>
          <a:bodyPr/>
          <a:lstStyle>
            <a:lvl1pPr>
              <a:defRPr smtClean="0"/>
            </a:lvl1pPr>
          </a:lstStyle>
          <a:p>
            <a:pPr>
              <a:defRPr/>
            </a:pPr>
            <a:fld id="{D97EC09C-47E6-420F-8C4E-64F37119958B}" type="slidenum">
              <a:rPr lang="en-US" altLang="en-US"/>
              <a:pPr>
                <a:defRPr/>
              </a:pPr>
              <a:t>‹#›</a:t>
            </a:fld>
            <a:endParaRPr lang="en-US" altLang="en-US"/>
          </a:p>
        </p:txBody>
      </p:sp>
    </p:spTree>
    <p:extLst>
      <p:ext uri="{BB962C8B-B14F-4D97-AF65-F5344CB8AC3E}">
        <p14:creationId xmlns:p14="http://schemas.microsoft.com/office/powerpoint/2010/main" val="15579452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8">
            <a:extLst>
              <a:ext uri="{FF2B5EF4-FFF2-40B4-BE49-F238E27FC236}">
                <a16:creationId xmlns:a16="http://schemas.microsoft.com/office/drawing/2014/main" id="{0BFBB2B2-A7FE-498E-9C22-CEAD48151E7C}"/>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9">
            <a:extLst>
              <a:ext uri="{FF2B5EF4-FFF2-40B4-BE49-F238E27FC236}">
                <a16:creationId xmlns:a16="http://schemas.microsoft.com/office/drawing/2014/main" id="{2CCF3043-F34B-4CC0-AFBE-E259AE064882}"/>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10">
            <a:extLst>
              <a:ext uri="{FF2B5EF4-FFF2-40B4-BE49-F238E27FC236}">
                <a16:creationId xmlns:a16="http://schemas.microsoft.com/office/drawing/2014/main" id="{FEACEC69-AB73-4AC8-8BDD-4AAF21ADDB63}"/>
              </a:ext>
            </a:extLst>
          </p:cNvPr>
          <p:cNvSpPr>
            <a:spLocks noGrp="1" noChangeArrowheads="1"/>
          </p:cNvSpPr>
          <p:nvPr>
            <p:ph type="sldNum" sz="quarter" idx="12"/>
          </p:nvPr>
        </p:nvSpPr>
        <p:spPr>
          <a:ln/>
        </p:spPr>
        <p:txBody>
          <a:bodyPr/>
          <a:lstStyle>
            <a:lvl1pPr>
              <a:defRPr/>
            </a:lvl1pPr>
          </a:lstStyle>
          <a:p>
            <a:pPr>
              <a:defRPr/>
            </a:pPr>
            <a:fld id="{1C38873B-B5A7-4145-848B-24448A39E351}" type="slidenum">
              <a:rPr lang="en-US" altLang="en-US"/>
              <a:pPr>
                <a:defRPr/>
              </a:pPr>
              <a:t>‹#›</a:t>
            </a:fld>
            <a:endParaRPr lang="en-US" altLang="en-US"/>
          </a:p>
        </p:txBody>
      </p:sp>
    </p:spTree>
    <p:extLst>
      <p:ext uri="{BB962C8B-B14F-4D97-AF65-F5344CB8AC3E}">
        <p14:creationId xmlns:p14="http://schemas.microsoft.com/office/powerpoint/2010/main" val="375729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8">
            <a:extLst>
              <a:ext uri="{FF2B5EF4-FFF2-40B4-BE49-F238E27FC236}">
                <a16:creationId xmlns:a16="http://schemas.microsoft.com/office/drawing/2014/main" id="{53BD3736-42BA-40D9-A6DE-4A018F058032}"/>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9">
            <a:extLst>
              <a:ext uri="{FF2B5EF4-FFF2-40B4-BE49-F238E27FC236}">
                <a16:creationId xmlns:a16="http://schemas.microsoft.com/office/drawing/2014/main" id="{980EB90D-B9D0-43AF-B2C5-C87A4067C7C3}"/>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10">
            <a:extLst>
              <a:ext uri="{FF2B5EF4-FFF2-40B4-BE49-F238E27FC236}">
                <a16:creationId xmlns:a16="http://schemas.microsoft.com/office/drawing/2014/main" id="{442DEE0A-8035-42C8-A609-ABD80C6D4B8F}"/>
              </a:ext>
            </a:extLst>
          </p:cNvPr>
          <p:cNvSpPr>
            <a:spLocks noGrp="1" noChangeArrowheads="1"/>
          </p:cNvSpPr>
          <p:nvPr>
            <p:ph type="sldNum" sz="quarter" idx="12"/>
          </p:nvPr>
        </p:nvSpPr>
        <p:spPr>
          <a:ln/>
        </p:spPr>
        <p:txBody>
          <a:bodyPr/>
          <a:lstStyle>
            <a:lvl1pPr>
              <a:defRPr/>
            </a:lvl1pPr>
          </a:lstStyle>
          <a:p>
            <a:pPr>
              <a:defRPr/>
            </a:pPr>
            <a:fld id="{C23CAC9E-0DA8-48E6-905F-86BDEDE486D4}" type="slidenum">
              <a:rPr lang="en-US" altLang="en-US"/>
              <a:pPr>
                <a:defRPr/>
              </a:pPr>
              <a:t>‹#›</a:t>
            </a:fld>
            <a:endParaRPr lang="en-US" altLang="en-US"/>
          </a:p>
        </p:txBody>
      </p:sp>
    </p:spTree>
    <p:extLst>
      <p:ext uri="{BB962C8B-B14F-4D97-AF65-F5344CB8AC3E}">
        <p14:creationId xmlns:p14="http://schemas.microsoft.com/office/powerpoint/2010/main" val="42804096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370013" y="1827213"/>
            <a:ext cx="3579812"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102225"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8">
            <a:extLst>
              <a:ext uri="{FF2B5EF4-FFF2-40B4-BE49-F238E27FC236}">
                <a16:creationId xmlns:a16="http://schemas.microsoft.com/office/drawing/2014/main" id="{34A3C0F3-28CF-48C0-A8D4-205A9DDC8105}"/>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9">
            <a:extLst>
              <a:ext uri="{FF2B5EF4-FFF2-40B4-BE49-F238E27FC236}">
                <a16:creationId xmlns:a16="http://schemas.microsoft.com/office/drawing/2014/main" id="{6D0CF5A0-9B97-4139-AF86-3D1F957A8248}"/>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10">
            <a:extLst>
              <a:ext uri="{FF2B5EF4-FFF2-40B4-BE49-F238E27FC236}">
                <a16:creationId xmlns:a16="http://schemas.microsoft.com/office/drawing/2014/main" id="{0C4F2C3E-02A1-4BA1-B9F7-8FADAA17DA2E}"/>
              </a:ext>
            </a:extLst>
          </p:cNvPr>
          <p:cNvSpPr>
            <a:spLocks noGrp="1" noChangeArrowheads="1"/>
          </p:cNvSpPr>
          <p:nvPr>
            <p:ph type="sldNum" sz="quarter" idx="12"/>
          </p:nvPr>
        </p:nvSpPr>
        <p:spPr>
          <a:ln/>
        </p:spPr>
        <p:txBody>
          <a:bodyPr/>
          <a:lstStyle>
            <a:lvl1pPr>
              <a:defRPr/>
            </a:lvl1pPr>
          </a:lstStyle>
          <a:p>
            <a:pPr>
              <a:defRPr/>
            </a:pPr>
            <a:fld id="{193456ED-BA5C-4445-86C8-AB8CF6711A85}" type="slidenum">
              <a:rPr lang="en-US" altLang="en-US"/>
              <a:pPr>
                <a:defRPr/>
              </a:pPr>
              <a:t>‹#›</a:t>
            </a:fld>
            <a:endParaRPr lang="en-US" altLang="en-US"/>
          </a:p>
        </p:txBody>
      </p:sp>
    </p:spTree>
    <p:extLst>
      <p:ext uri="{BB962C8B-B14F-4D97-AF65-F5344CB8AC3E}">
        <p14:creationId xmlns:p14="http://schemas.microsoft.com/office/powerpoint/2010/main" val="2871583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8">
            <a:extLst>
              <a:ext uri="{FF2B5EF4-FFF2-40B4-BE49-F238E27FC236}">
                <a16:creationId xmlns:a16="http://schemas.microsoft.com/office/drawing/2014/main" id="{00A3940D-0538-48D6-8562-8B7657162DE0}"/>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9">
            <a:extLst>
              <a:ext uri="{FF2B5EF4-FFF2-40B4-BE49-F238E27FC236}">
                <a16:creationId xmlns:a16="http://schemas.microsoft.com/office/drawing/2014/main" id="{8FD92390-D796-4D91-851F-D94D3F298D2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10">
            <a:extLst>
              <a:ext uri="{FF2B5EF4-FFF2-40B4-BE49-F238E27FC236}">
                <a16:creationId xmlns:a16="http://schemas.microsoft.com/office/drawing/2014/main" id="{EC008BAB-5C7B-4559-BF41-E93F96C5A4F9}"/>
              </a:ext>
            </a:extLst>
          </p:cNvPr>
          <p:cNvSpPr>
            <a:spLocks noGrp="1" noChangeArrowheads="1"/>
          </p:cNvSpPr>
          <p:nvPr>
            <p:ph type="sldNum" sz="quarter" idx="12"/>
          </p:nvPr>
        </p:nvSpPr>
        <p:spPr>
          <a:ln/>
        </p:spPr>
        <p:txBody>
          <a:bodyPr/>
          <a:lstStyle>
            <a:lvl1pPr>
              <a:defRPr/>
            </a:lvl1pPr>
          </a:lstStyle>
          <a:p>
            <a:pPr>
              <a:defRPr/>
            </a:pPr>
            <a:fld id="{B775B43B-356E-460F-A9F8-5457A726C681}" type="slidenum">
              <a:rPr lang="en-US" altLang="en-US"/>
              <a:pPr>
                <a:defRPr/>
              </a:pPr>
              <a:t>‹#›</a:t>
            </a:fld>
            <a:endParaRPr lang="en-US" altLang="en-US"/>
          </a:p>
        </p:txBody>
      </p:sp>
    </p:spTree>
    <p:extLst>
      <p:ext uri="{BB962C8B-B14F-4D97-AF65-F5344CB8AC3E}">
        <p14:creationId xmlns:p14="http://schemas.microsoft.com/office/powerpoint/2010/main" val="40759884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8">
            <a:extLst>
              <a:ext uri="{FF2B5EF4-FFF2-40B4-BE49-F238E27FC236}">
                <a16:creationId xmlns:a16="http://schemas.microsoft.com/office/drawing/2014/main" id="{16F8C5AE-0CF7-4A7B-A6CC-C353EAB72A7F}"/>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9">
            <a:extLst>
              <a:ext uri="{FF2B5EF4-FFF2-40B4-BE49-F238E27FC236}">
                <a16:creationId xmlns:a16="http://schemas.microsoft.com/office/drawing/2014/main" id="{06979F00-4D9B-427A-805B-48A2A9E7445B}"/>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10">
            <a:extLst>
              <a:ext uri="{FF2B5EF4-FFF2-40B4-BE49-F238E27FC236}">
                <a16:creationId xmlns:a16="http://schemas.microsoft.com/office/drawing/2014/main" id="{3325C8F7-3476-481E-A821-B650908A1C21}"/>
              </a:ext>
            </a:extLst>
          </p:cNvPr>
          <p:cNvSpPr>
            <a:spLocks noGrp="1" noChangeArrowheads="1"/>
          </p:cNvSpPr>
          <p:nvPr>
            <p:ph type="sldNum" sz="quarter" idx="12"/>
          </p:nvPr>
        </p:nvSpPr>
        <p:spPr>
          <a:ln/>
        </p:spPr>
        <p:txBody>
          <a:bodyPr/>
          <a:lstStyle>
            <a:lvl1pPr>
              <a:defRPr/>
            </a:lvl1pPr>
          </a:lstStyle>
          <a:p>
            <a:pPr>
              <a:defRPr/>
            </a:pPr>
            <a:fld id="{5C3E3225-C15D-4A8E-8127-F430D70B5A32}" type="slidenum">
              <a:rPr lang="en-US" altLang="en-US"/>
              <a:pPr>
                <a:defRPr/>
              </a:pPr>
              <a:t>‹#›</a:t>
            </a:fld>
            <a:endParaRPr lang="en-US" altLang="en-US"/>
          </a:p>
        </p:txBody>
      </p:sp>
    </p:spTree>
    <p:extLst>
      <p:ext uri="{BB962C8B-B14F-4D97-AF65-F5344CB8AC3E}">
        <p14:creationId xmlns:p14="http://schemas.microsoft.com/office/powerpoint/2010/main" val="41157882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a:extLst>
              <a:ext uri="{FF2B5EF4-FFF2-40B4-BE49-F238E27FC236}">
                <a16:creationId xmlns:a16="http://schemas.microsoft.com/office/drawing/2014/main" id="{5B7A2C09-65D6-4D10-BB68-96C1FEAC7E84}"/>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9">
            <a:extLst>
              <a:ext uri="{FF2B5EF4-FFF2-40B4-BE49-F238E27FC236}">
                <a16:creationId xmlns:a16="http://schemas.microsoft.com/office/drawing/2014/main" id="{F525E48F-719A-4F88-8F19-E222751F51C5}"/>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10">
            <a:extLst>
              <a:ext uri="{FF2B5EF4-FFF2-40B4-BE49-F238E27FC236}">
                <a16:creationId xmlns:a16="http://schemas.microsoft.com/office/drawing/2014/main" id="{37E108A7-1D45-45BF-910F-41ED36A544A1}"/>
              </a:ext>
            </a:extLst>
          </p:cNvPr>
          <p:cNvSpPr>
            <a:spLocks noGrp="1" noChangeArrowheads="1"/>
          </p:cNvSpPr>
          <p:nvPr>
            <p:ph type="sldNum" sz="quarter" idx="12"/>
          </p:nvPr>
        </p:nvSpPr>
        <p:spPr>
          <a:ln/>
        </p:spPr>
        <p:txBody>
          <a:bodyPr/>
          <a:lstStyle>
            <a:lvl1pPr>
              <a:defRPr/>
            </a:lvl1pPr>
          </a:lstStyle>
          <a:p>
            <a:pPr>
              <a:defRPr/>
            </a:pPr>
            <a:fld id="{75F45749-3A68-4E36-AB98-3999C4F2ECD2}" type="slidenum">
              <a:rPr lang="en-US" altLang="en-US"/>
              <a:pPr>
                <a:defRPr/>
              </a:pPr>
              <a:t>‹#›</a:t>
            </a:fld>
            <a:endParaRPr lang="en-US" altLang="en-US"/>
          </a:p>
        </p:txBody>
      </p:sp>
    </p:spTree>
    <p:extLst>
      <p:ext uri="{BB962C8B-B14F-4D97-AF65-F5344CB8AC3E}">
        <p14:creationId xmlns:p14="http://schemas.microsoft.com/office/powerpoint/2010/main" val="2847201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8">
            <a:extLst>
              <a:ext uri="{FF2B5EF4-FFF2-40B4-BE49-F238E27FC236}">
                <a16:creationId xmlns:a16="http://schemas.microsoft.com/office/drawing/2014/main" id="{203A6EE3-69C5-458A-AEAA-6B93877FF36B}"/>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9">
            <a:extLst>
              <a:ext uri="{FF2B5EF4-FFF2-40B4-BE49-F238E27FC236}">
                <a16:creationId xmlns:a16="http://schemas.microsoft.com/office/drawing/2014/main" id="{E4F001C8-BC6C-4E4E-B02C-B666255488C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10">
            <a:extLst>
              <a:ext uri="{FF2B5EF4-FFF2-40B4-BE49-F238E27FC236}">
                <a16:creationId xmlns:a16="http://schemas.microsoft.com/office/drawing/2014/main" id="{58F6C718-F433-4BB0-A134-F48046A25527}"/>
              </a:ext>
            </a:extLst>
          </p:cNvPr>
          <p:cNvSpPr>
            <a:spLocks noGrp="1" noChangeArrowheads="1"/>
          </p:cNvSpPr>
          <p:nvPr>
            <p:ph type="sldNum" sz="quarter" idx="12"/>
          </p:nvPr>
        </p:nvSpPr>
        <p:spPr>
          <a:ln/>
        </p:spPr>
        <p:txBody>
          <a:bodyPr/>
          <a:lstStyle>
            <a:lvl1pPr>
              <a:defRPr/>
            </a:lvl1pPr>
          </a:lstStyle>
          <a:p>
            <a:pPr>
              <a:defRPr/>
            </a:pPr>
            <a:fld id="{47D3E981-5C5C-4A6D-BEBD-E6084A5D4F1D}" type="slidenum">
              <a:rPr lang="en-US" altLang="en-US"/>
              <a:pPr>
                <a:defRPr/>
              </a:pPr>
              <a:t>‹#›</a:t>
            </a:fld>
            <a:endParaRPr lang="en-US" altLang="en-US"/>
          </a:p>
        </p:txBody>
      </p:sp>
    </p:spTree>
    <p:extLst>
      <p:ext uri="{BB962C8B-B14F-4D97-AF65-F5344CB8AC3E}">
        <p14:creationId xmlns:p14="http://schemas.microsoft.com/office/powerpoint/2010/main" val="14079705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8">
            <a:extLst>
              <a:ext uri="{FF2B5EF4-FFF2-40B4-BE49-F238E27FC236}">
                <a16:creationId xmlns:a16="http://schemas.microsoft.com/office/drawing/2014/main" id="{76D17F46-8F6A-4B31-AC4A-73B6AE9628B4}"/>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9">
            <a:extLst>
              <a:ext uri="{FF2B5EF4-FFF2-40B4-BE49-F238E27FC236}">
                <a16:creationId xmlns:a16="http://schemas.microsoft.com/office/drawing/2014/main" id="{4A19287E-8E8B-4226-8711-CD944A36C43C}"/>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10">
            <a:extLst>
              <a:ext uri="{FF2B5EF4-FFF2-40B4-BE49-F238E27FC236}">
                <a16:creationId xmlns:a16="http://schemas.microsoft.com/office/drawing/2014/main" id="{F690F1A4-8833-49C5-8B10-D7A0FE3DAA3A}"/>
              </a:ext>
            </a:extLst>
          </p:cNvPr>
          <p:cNvSpPr>
            <a:spLocks noGrp="1" noChangeArrowheads="1"/>
          </p:cNvSpPr>
          <p:nvPr>
            <p:ph type="sldNum" sz="quarter" idx="12"/>
          </p:nvPr>
        </p:nvSpPr>
        <p:spPr>
          <a:ln/>
        </p:spPr>
        <p:txBody>
          <a:bodyPr/>
          <a:lstStyle>
            <a:lvl1pPr>
              <a:defRPr/>
            </a:lvl1pPr>
          </a:lstStyle>
          <a:p>
            <a:pPr>
              <a:defRPr/>
            </a:pPr>
            <a:fld id="{EAAE1086-DC88-40DA-AAAA-E438F97141BF}" type="slidenum">
              <a:rPr lang="en-US" altLang="en-US"/>
              <a:pPr>
                <a:defRPr/>
              </a:pPr>
              <a:t>‹#›</a:t>
            </a:fld>
            <a:endParaRPr lang="en-US" altLang="en-US"/>
          </a:p>
        </p:txBody>
      </p:sp>
    </p:spTree>
    <p:extLst>
      <p:ext uri="{BB962C8B-B14F-4D97-AF65-F5344CB8AC3E}">
        <p14:creationId xmlns:p14="http://schemas.microsoft.com/office/powerpoint/2010/main" val="2229326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8">
            <a:extLst>
              <a:ext uri="{FF2B5EF4-FFF2-40B4-BE49-F238E27FC236}">
                <a16:creationId xmlns:a16="http://schemas.microsoft.com/office/drawing/2014/main" id="{C5630BD3-072B-47F4-AFE5-76106752330D}"/>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9">
            <a:extLst>
              <a:ext uri="{FF2B5EF4-FFF2-40B4-BE49-F238E27FC236}">
                <a16:creationId xmlns:a16="http://schemas.microsoft.com/office/drawing/2014/main" id="{D6E3B84C-ABED-4F8D-95E0-D33022C4E934}"/>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10">
            <a:extLst>
              <a:ext uri="{FF2B5EF4-FFF2-40B4-BE49-F238E27FC236}">
                <a16:creationId xmlns:a16="http://schemas.microsoft.com/office/drawing/2014/main" id="{4366071C-AB64-4735-B70D-F64FDEE05A6C}"/>
              </a:ext>
            </a:extLst>
          </p:cNvPr>
          <p:cNvSpPr>
            <a:spLocks noGrp="1" noChangeArrowheads="1"/>
          </p:cNvSpPr>
          <p:nvPr>
            <p:ph type="sldNum" sz="quarter" idx="12"/>
          </p:nvPr>
        </p:nvSpPr>
        <p:spPr>
          <a:ln/>
        </p:spPr>
        <p:txBody>
          <a:bodyPr/>
          <a:lstStyle>
            <a:lvl1pPr>
              <a:defRPr/>
            </a:lvl1pPr>
          </a:lstStyle>
          <a:p>
            <a:pPr>
              <a:defRPr/>
            </a:pPr>
            <a:fld id="{A03CF91B-50BA-4E37-90A5-B5949212D544}" type="slidenum">
              <a:rPr lang="en-US" altLang="en-US"/>
              <a:pPr>
                <a:defRPr/>
              </a:pPr>
              <a:t>‹#›</a:t>
            </a:fld>
            <a:endParaRPr lang="en-US" altLang="en-US"/>
          </a:p>
        </p:txBody>
      </p:sp>
    </p:spTree>
    <p:extLst>
      <p:ext uri="{BB962C8B-B14F-4D97-AF65-F5344CB8AC3E}">
        <p14:creationId xmlns:p14="http://schemas.microsoft.com/office/powerpoint/2010/main" val="21591681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6413" y="301625"/>
            <a:ext cx="1827212" cy="564038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370013" y="301625"/>
            <a:ext cx="5334000" cy="56403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8">
            <a:extLst>
              <a:ext uri="{FF2B5EF4-FFF2-40B4-BE49-F238E27FC236}">
                <a16:creationId xmlns:a16="http://schemas.microsoft.com/office/drawing/2014/main" id="{C58DAC5B-063D-472D-87AA-2611A11BBABB}"/>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9">
            <a:extLst>
              <a:ext uri="{FF2B5EF4-FFF2-40B4-BE49-F238E27FC236}">
                <a16:creationId xmlns:a16="http://schemas.microsoft.com/office/drawing/2014/main" id="{97A5F330-43C5-4B2B-86DA-08A3920AB9F4}"/>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10">
            <a:extLst>
              <a:ext uri="{FF2B5EF4-FFF2-40B4-BE49-F238E27FC236}">
                <a16:creationId xmlns:a16="http://schemas.microsoft.com/office/drawing/2014/main" id="{0CC2A8A5-B2D1-43E7-BBD5-2E5B5E17D4A4}"/>
              </a:ext>
            </a:extLst>
          </p:cNvPr>
          <p:cNvSpPr>
            <a:spLocks noGrp="1" noChangeArrowheads="1"/>
          </p:cNvSpPr>
          <p:nvPr>
            <p:ph type="sldNum" sz="quarter" idx="12"/>
          </p:nvPr>
        </p:nvSpPr>
        <p:spPr>
          <a:ln/>
        </p:spPr>
        <p:txBody>
          <a:bodyPr/>
          <a:lstStyle>
            <a:lvl1pPr>
              <a:defRPr/>
            </a:lvl1pPr>
          </a:lstStyle>
          <a:p>
            <a:pPr>
              <a:defRPr/>
            </a:pPr>
            <a:fld id="{5E8F570C-043E-4E1F-8847-E2B34467B26A}" type="slidenum">
              <a:rPr lang="en-US" altLang="en-US"/>
              <a:pPr>
                <a:defRPr/>
              </a:pPr>
              <a:t>‹#›</a:t>
            </a:fld>
            <a:endParaRPr lang="en-US" altLang="en-US"/>
          </a:p>
        </p:txBody>
      </p:sp>
    </p:spTree>
    <p:extLst>
      <p:ext uri="{BB962C8B-B14F-4D97-AF65-F5344CB8AC3E}">
        <p14:creationId xmlns:p14="http://schemas.microsoft.com/office/powerpoint/2010/main" val="5614548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lIns="45720" tIns="0" rIns="45720" bIns="0" anchor="b">
            <a:scene3d>
              <a:camera prst="orthographicFront"/>
              <a:lightRig rig="soft" dir="t">
                <a:rot lat="0" lon="0" rev="17220000"/>
              </a:lightRig>
            </a:scene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lang="en-US"/>
              <a:t>Click to edit Master title style</a:t>
            </a:r>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4" name="Date Placeholder 13">
            <a:extLst>
              <a:ext uri="{FF2B5EF4-FFF2-40B4-BE49-F238E27FC236}">
                <a16:creationId xmlns:a16="http://schemas.microsoft.com/office/drawing/2014/main" id="{2D694FF1-CD37-48E6-AED6-5565A1F2EE5D}"/>
              </a:ext>
            </a:extLst>
          </p:cNvPr>
          <p:cNvSpPr>
            <a:spLocks noGrp="1"/>
          </p:cNvSpPr>
          <p:nvPr>
            <p:ph type="dt" sz="half" idx="10"/>
          </p:nvPr>
        </p:nvSpPr>
        <p:spPr/>
        <p:txBody>
          <a:bodyPr/>
          <a:lstStyle>
            <a:lvl1pPr>
              <a:defRPr/>
            </a:lvl1pPr>
          </a:lstStyle>
          <a:p>
            <a:pPr>
              <a:defRPr/>
            </a:pPr>
            <a:endParaRPr lang="en-US"/>
          </a:p>
        </p:txBody>
      </p:sp>
      <p:sp>
        <p:nvSpPr>
          <p:cNvPr id="5" name="Footer Placeholder 2">
            <a:extLst>
              <a:ext uri="{FF2B5EF4-FFF2-40B4-BE49-F238E27FC236}">
                <a16:creationId xmlns:a16="http://schemas.microsoft.com/office/drawing/2014/main" id="{EA849D99-4507-44B1-ADF8-0A4A4B241429}"/>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16D071A4-1F14-48EC-86CB-0DA953F2458A}"/>
              </a:ext>
            </a:extLst>
          </p:cNvPr>
          <p:cNvSpPr>
            <a:spLocks noGrp="1"/>
          </p:cNvSpPr>
          <p:nvPr>
            <p:ph type="sldNum" sz="quarter" idx="12"/>
          </p:nvPr>
        </p:nvSpPr>
        <p:spPr/>
        <p:txBody>
          <a:bodyPr/>
          <a:lstStyle>
            <a:lvl1pPr>
              <a:defRPr/>
            </a:lvl1pPr>
          </a:lstStyle>
          <a:p>
            <a:pPr>
              <a:defRPr/>
            </a:pPr>
            <a:fld id="{E7B70215-F279-433A-968E-B04789484C19}" type="slidenum">
              <a:rPr lang="en-US" altLang="en-US"/>
              <a:pPr>
                <a:defRPr/>
              </a:pPr>
              <a:t>‹#›</a:t>
            </a:fld>
            <a:endParaRPr lang="en-US" altLang="en-US"/>
          </a:p>
        </p:txBody>
      </p:sp>
    </p:spTree>
    <p:extLst>
      <p:ext uri="{BB962C8B-B14F-4D97-AF65-F5344CB8AC3E}">
        <p14:creationId xmlns:p14="http://schemas.microsoft.com/office/powerpoint/2010/main" val="38354486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a:extLst>
              <a:ext uri="{FF2B5EF4-FFF2-40B4-BE49-F238E27FC236}">
                <a16:creationId xmlns:a16="http://schemas.microsoft.com/office/drawing/2014/main" id="{BA35FBB3-FA47-4D83-8A94-9F1623862BCC}"/>
              </a:ext>
            </a:extLst>
          </p:cNvPr>
          <p:cNvSpPr>
            <a:spLocks noGrp="1"/>
          </p:cNvSpPr>
          <p:nvPr>
            <p:ph type="dt" sz="half" idx="10"/>
          </p:nvPr>
        </p:nvSpPr>
        <p:spPr/>
        <p:txBody>
          <a:bodyPr/>
          <a:lstStyle>
            <a:lvl1pPr>
              <a:defRPr/>
            </a:lvl1pPr>
          </a:lstStyle>
          <a:p>
            <a:pPr>
              <a:defRPr/>
            </a:pPr>
            <a:endParaRPr lang="en-US"/>
          </a:p>
        </p:txBody>
      </p:sp>
      <p:sp>
        <p:nvSpPr>
          <p:cNvPr id="5" name="Footer Placeholder 2">
            <a:extLst>
              <a:ext uri="{FF2B5EF4-FFF2-40B4-BE49-F238E27FC236}">
                <a16:creationId xmlns:a16="http://schemas.microsoft.com/office/drawing/2014/main" id="{CD19166A-657C-4B44-9DE3-59EFC1F5553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8E82C706-2977-4390-B9B8-A1F6B7167B93}"/>
              </a:ext>
            </a:extLst>
          </p:cNvPr>
          <p:cNvSpPr>
            <a:spLocks noGrp="1"/>
          </p:cNvSpPr>
          <p:nvPr>
            <p:ph type="sldNum" sz="quarter" idx="12"/>
          </p:nvPr>
        </p:nvSpPr>
        <p:spPr/>
        <p:txBody>
          <a:bodyPr/>
          <a:lstStyle>
            <a:lvl1pPr>
              <a:defRPr/>
            </a:lvl1pPr>
          </a:lstStyle>
          <a:p>
            <a:pPr>
              <a:defRPr/>
            </a:pPr>
            <a:fld id="{9FB71142-096B-4F0F-9397-239016E2B63B}" type="slidenum">
              <a:rPr lang="en-US" altLang="en-US"/>
              <a:pPr>
                <a:defRPr/>
              </a:pPr>
              <a:t>‹#›</a:t>
            </a:fld>
            <a:endParaRPr lang="en-US" altLang="en-US"/>
          </a:p>
        </p:txBody>
      </p:sp>
    </p:spTree>
    <p:extLst>
      <p:ext uri="{BB962C8B-B14F-4D97-AF65-F5344CB8AC3E}">
        <p14:creationId xmlns:p14="http://schemas.microsoft.com/office/powerpoint/2010/main" val="28360851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lang="en-US"/>
              <a:t>Click to edit Master title style</a:t>
            </a:r>
          </a:p>
        </p:txBody>
      </p:sp>
      <p:sp>
        <p:nvSpPr>
          <p:cNvPr id="3" name="Text Placeholder 2"/>
          <p:cNvSpPr>
            <a:spLocks noGrp="1"/>
          </p:cNvSpPr>
          <p:nvPr>
            <p:ph type="body" idx="1"/>
          </p:nvPr>
        </p:nvSpPr>
        <p:spPr>
          <a:xfrm>
            <a:off x="1600200" y="2507786"/>
            <a:ext cx="7086600" cy="1509712"/>
          </a:xfrm>
        </p:spPr>
        <p:txBody>
          <a:bodyPr/>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4" name="Date Placeholder 3">
            <a:extLst>
              <a:ext uri="{FF2B5EF4-FFF2-40B4-BE49-F238E27FC236}">
                <a16:creationId xmlns:a16="http://schemas.microsoft.com/office/drawing/2014/main" id="{D315A97D-3638-4B48-B435-D92772E07A2D}"/>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6BC57FA4-2E3F-497E-A482-1478A098539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4929C48-0A68-4DA8-9813-233EFAE27C1D}"/>
              </a:ext>
            </a:extLst>
          </p:cNvPr>
          <p:cNvSpPr>
            <a:spLocks noGrp="1"/>
          </p:cNvSpPr>
          <p:nvPr>
            <p:ph type="sldNum" sz="quarter" idx="12"/>
          </p:nvPr>
        </p:nvSpPr>
        <p:spPr/>
        <p:txBody>
          <a:bodyPr/>
          <a:lstStyle>
            <a:lvl1pPr>
              <a:defRPr smtClean="0"/>
            </a:lvl1pPr>
          </a:lstStyle>
          <a:p>
            <a:pPr>
              <a:defRPr/>
            </a:pPr>
            <a:fld id="{81838305-98E3-4215-B431-81A138DE5B0A}" type="slidenum">
              <a:rPr lang="en-US" altLang="en-US"/>
              <a:pPr>
                <a:defRPr/>
              </a:pPr>
              <a:t>‹#›</a:t>
            </a:fld>
            <a:endParaRPr lang="en-US" altLang="en-US"/>
          </a:p>
        </p:txBody>
      </p:sp>
    </p:spTree>
    <p:extLst>
      <p:ext uri="{BB962C8B-B14F-4D97-AF65-F5344CB8AC3E}">
        <p14:creationId xmlns:p14="http://schemas.microsoft.com/office/powerpoint/2010/main" val="260450082"/>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a:extLst>
              <a:ext uri="{FF2B5EF4-FFF2-40B4-BE49-F238E27FC236}">
                <a16:creationId xmlns:a16="http://schemas.microsoft.com/office/drawing/2014/main" id="{278F2B2B-F257-4726-839E-9E550524C1E8}"/>
              </a:ext>
            </a:extLst>
          </p:cNvPr>
          <p:cNvSpPr>
            <a:spLocks noGrp="1"/>
          </p:cNvSpPr>
          <p:nvPr>
            <p:ph type="dt" sz="half" idx="10"/>
          </p:nvPr>
        </p:nvSpPr>
        <p:spPr/>
        <p:txBody>
          <a:bodyPr/>
          <a:lstStyle>
            <a:lvl1pPr>
              <a:defRPr/>
            </a:lvl1pPr>
          </a:lstStyle>
          <a:p>
            <a:pPr>
              <a:defRPr/>
            </a:pPr>
            <a:endParaRPr lang="en-US"/>
          </a:p>
        </p:txBody>
      </p:sp>
      <p:sp>
        <p:nvSpPr>
          <p:cNvPr id="6" name="Footer Placeholder 2">
            <a:extLst>
              <a:ext uri="{FF2B5EF4-FFF2-40B4-BE49-F238E27FC236}">
                <a16:creationId xmlns:a16="http://schemas.microsoft.com/office/drawing/2014/main" id="{61B80330-C68C-46FB-93E3-997C44B84EE4}"/>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E2503AE0-D65A-4EC3-949C-5329511A6474}"/>
              </a:ext>
            </a:extLst>
          </p:cNvPr>
          <p:cNvSpPr>
            <a:spLocks noGrp="1"/>
          </p:cNvSpPr>
          <p:nvPr>
            <p:ph type="sldNum" sz="quarter" idx="12"/>
          </p:nvPr>
        </p:nvSpPr>
        <p:spPr/>
        <p:txBody>
          <a:bodyPr/>
          <a:lstStyle>
            <a:lvl1pPr>
              <a:defRPr/>
            </a:lvl1pPr>
          </a:lstStyle>
          <a:p>
            <a:pPr>
              <a:defRPr/>
            </a:pPr>
            <a:fld id="{BF1D7344-8335-4B07-948A-72B710573EB3}" type="slidenum">
              <a:rPr lang="en-US" altLang="en-US"/>
              <a:pPr>
                <a:defRPr/>
              </a:pPr>
              <a:t>‹#›</a:t>
            </a:fld>
            <a:endParaRPr lang="en-US" altLang="en-US"/>
          </a:p>
        </p:txBody>
      </p:sp>
    </p:spTree>
    <p:extLst>
      <p:ext uri="{BB962C8B-B14F-4D97-AF65-F5344CB8AC3E}">
        <p14:creationId xmlns:p14="http://schemas.microsoft.com/office/powerpoint/2010/main" val="2106368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a:extLst>
              <a:ext uri="{FF2B5EF4-FFF2-40B4-BE49-F238E27FC236}">
                <a16:creationId xmlns:a16="http://schemas.microsoft.com/office/drawing/2014/main" id="{30431781-4418-49CB-AEEC-F445B832EE93}"/>
              </a:ext>
            </a:extLst>
          </p:cNvPr>
          <p:cNvSpPr>
            <a:spLocks noGrp="1"/>
          </p:cNvSpPr>
          <p:nvPr>
            <p:ph type="dt" sz="half" idx="10"/>
          </p:nvPr>
        </p:nvSpPr>
        <p:spPr/>
        <p:txBody>
          <a:bodyPr/>
          <a:lstStyle>
            <a:lvl1pPr>
              <a:defRPr/>
            </a:lvl1pPr>
          </a:lstStyle>
          <a:p>
            <a:pPr>
              <a:defRPr/>
            </a:pPr>
            <a:endParaRPr lang="en-US"/>
          </a:p>
        </p:txBody>
      </p:sp>
      <p:sp>
        <p:nvSpPr>
          <p:cNvPr id="8" name="Footer Placeholder 2">
            <a:extLst>
              <a:ext uri="{FF2B5EF4-FFF2-40B4-BE49-F238E27FC236}">
                <a16:creationId xmlns:a16="http://schemas.microsoft.com/office/drawing/2014/main" id="{4303F018-EFFA-43F3-9A7C-9B11166825C6}"/>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22">
            <a:extLst>
              <a:ext uri="{FF2B5EF4-FFF2-40B4-BE49-F238E27FC236}">
                <a16:creationId xmlns:a16="http://schemas.microsoft.com/office/drawing/2014/main" id="{D1DF7B01-E448-4222-BEE8-0747747AB200}"/>
              </a:ext>
            </a:extLst>
          </p:cNvPr>
          <p:cNvSpPr>
            <a:spLocks noGrp="1"/>
          </p:cNvSpPr>
          <p:nvPr>
            <p:ph type="sldNum" sz="quarter" idx="12"/>
          </p:nvPr>
        </p:nvSpPr>
        <p:spPr/>
        <p:txBody>
          <a:bodyPr/>
          <a:lstStyle>
            <a:lvl1pPr>
              <a:defRPr/>
            </a:lvl1pPr>
          </a:lstStyle>
          <a:p>
            <a:pPr>
              <a:defRPr/>
            </a:pPr>
            <a:fld id="{0852674A-ECF6-468E-8E3A-18FC271AFE46}" type="slidenum">
              <a:rPr lang="en-US" altLang="en-US"/>
              <a:pPr>
                <a:defRPr/>
              </a:pPr>
              <a:t>‹#›</a:t>
            </a:fld>
            <a:endParaRPr lang="en-US" altLang="en-US"/>
          </a:p>
        </p:txBody>
      </p:sp>
    </p:spTree>
    <p:extLst>
      <p:ext uri="{BB962C8B-B14F-4D97-AF65-F5344CB8AC3E}">
        <p14:creationId xmlns:p14="http://schemas.microsoft.com/office/powerpoint/2010/main" val="20569522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13">
            <a:extLst>
              <a:ext uri="{FF2B5EF4-FFF2-40B4-BE49-F238E27FC236}">
                <a16:creationId xmlns:a16="http://schemas.microsoft.com/office/drawing/2014/main" id="{1CC9BCAF-5946-4665-8B9D-B9BDDF6D92B2}"/>
              </a:ext>
            </a:extLst>
          </p:cNvPr>
          <p:cNvSpPr>
            <a:spLocks noGrp="1"/>
          </p:cNvSpPr>
          <p:nvPr>
            <p:ph type="dt" sz="half" idx="10"/>
          </p:nvPr>
        </p:nvSpPr>
        <p:spPr/>
        <p:txBody>
          <a:bodyPr/>
          <a:lstStyle>
            <a:lvl1pPr>
              <a:defRPr/>
            </a:lvl1pPr>
          </a:lstStyle>
          <a:p>
            <a:pPr>
              <a:defRPr/>
            </a:pPr>
            <a:endParaRPr lang="en-US"/>
          </a:p>
        </p:txBody>
      </p:sp>
      <p:sp>
        <p:nvSpPr>
          <p:cNvPr id="4" name="Footer Placeholder 2">
            <a:extLst>
              <a:ext uri="{FF2B5EF4-FFF2-40B4-BE49-F238E27FC236}">
                <a16:creationId xmlns:a16="http://schemas.microsoft.com/office/drawing/2014/main" id="{8D5D4602-BEC2-4693-99EE-7E69608E314D}"/>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22">
            <a:extLst>
              <a:ext uri="{FF2B5EF4-FFF2-40B4-BE49-F238E27FC236}">
                <a16:creationId xmlns:a16="http://schemas.microsoft.com/office/drawing/2014/main" id="{F9BA8F66-3004-4CED-A6FF-B574E7BB9008}"/>
              </a:ext>
            </a:extLst>
          </p:cNvPr>
          <p:cNvSpPr>
            <a:spLocks noGrp="1"/>
          </p:cNvSpPr>
          <p:nvPr>
            <p:ph type="sldNum" sz="quarter" idx="12"/>
          </p:nvPr>
        </p:nvSpPr>
        <p:spPr/>
        <p:txBody>
          <a:bodyPr/>
          <a:lstStyle>
            <a:lvl1pPr>
              <a:defRPr/>
            </a:lvl1pPr>
          </a:lstStyle>
          <a:p>
            <a:pPr>
              <a:defRPr/>
            </a:pPr>
            <a:fld id="{4E48DDCF-B150-432D-9022-7A26925BCC8C}" type="slidenum">
              <a:rPr lang="en-US" altLang="en-US"/>
              <a:pPr>
                <a:defRPr/>
              </a:pPr>
              <a:t>‹#›</a:t>
            </a:fld>
            <a:endParaRPr lang="en-US" altLang="en-US"/>
          </a:p>
        </p:txBody>
      </p:sp>
    </p:spTree>
    <p:extLst>
      <p:ext uri="{BB962C8B-B14F-4D97-AF65-F5344CB8AC3E}">
        <p14:creationId xmlns:p14="http://schemas.microsoft.com/office/powerpoint/2010/main" val="11772194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a:extLst>
              <a:ext uri="{FF2B5EF4-FFF2-40B4-BE49-F238E27FC236}">
                <a16:creationId xmlns:a16="http://schemas.microsoft.com/office/drawing/2014/main" id="{FE6128BA-B062-48CA-B3F0-3E8465E2A1FA}"/>
              </a:ext>
            </a:extLst>
          </p:cNvPr>
          <p:cNvSpPr>
            <a:spLocks noGrp="1"/>
          </p:cNvSpPr>
          <p:nvPr>
            <p:ph type="dt" sz="half" idx="10"/>
          </p:nvPr>
        </p:nvSpPr>
        <p:spPr/>
        <p:txBody>
          <a:bodyPr/>
          <a:lstStyle>
            <a:lvl1pPr>
              <a:defRPr/>
            </a:lvl1pPr>
          </a:lstStyle>
          <a:p>
            <a:pPr>
              <a:defRPr/>
            </a:pPr>
            <a:endParaRPr lang="en-US"/>
          </a:p>
        </p:txBody>
      </p:sp>
      <p:sp>
        <p:nvSpPr>
          <p:cNvPr id="3" name="Footer Placeholder 2">
            <a:extLst>
              <a:ext uri="{FF2B5EF4-FFF2-40B4-BE49-F238E27FC236}">
                <a16:creationId xmlns:a16="http://schemas.microsoft.com/office/drawing/2014/main" id="{E0EAB4B9-8486-4CA8-9282-C5B9F56430AE}"/>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22">
            <a:extLst>
              <a:ext uri="{FF2B5EF4-FFF2-40B4-BE49-F238E27FC236}">
                <a16:creationId xmlns:a16="http://schemas.microsoft.com/office/drawing/2014/main" id="{0E21EAEB-D6AA-464D-A61A-4053CBA73443}"/>
              </a:ext>
            </a:extLst>
          </p:cNvPr>
          <p:cNvSpPr>
            <a:spLocks noGrp="1"/>
          </p:cNvSpPr>
          <p:nvPr>
            <p:ph type="sldNum" sz="quarter" idx="12"/>
          </p:nvPr>
        </p:nvSpPr>
        <p:spPr/>
        <p:txBody>
          <a:bodyPr/>
          <a:lstStyle>
            <a:lvl1pPr>
              <a:defRPr/>
            </a:lvl1pPr>
          </a:lstStyle>
          <a:p>
            <a:pPr>
              <a:defRPr/>
            </a:pPr>
            <a:fld id="{3286F656-F9A0-44E8-9BF4-DA8A9B8A9507}" type="slidenum">
              <a:rPr lang="en-US" altLang="en-US"/>
              <a:pPr>
                <a:defRPr/>
              </a:pPr>
              <a:t>‹#›</a:t>
            </a:fld>
            <a:endParaRPr lang="en-US" altLang="en-US"/>
          </a:p>
        </p:txBody>
      </p:sp>
    </p:spTree>
    <p:extLst>
      <p:ext uri="{BB962C8B-B14F-4D97-AF65-F5344CB8AC3E}">
        <p14:creationId xmlns:p14="http://schemas.microsoft.com/office/powerpoint/2010/main" val="21251320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sp3d prstMaterial="softEdge"/>
          </a:bodyPr>
          <a:lstStyle>
            <a:lvl1pPr algn="l">
              <a:buNone/>
              <a:defRPr sz="2200" b="0">
                <a:ln w="6350">
                  <a:noFill/>
                </a:ln>
                <a:solidFill>
                  <a:schemeClr val="accent1">
                    <a:tint val="73000"/>
                    <a:satMod val="180000"/>
                  </a:schemeClr>
                </a:solidFill>
              </a:defRPr>
            </a:lvl1pPr>
          </a:lstStyle>
          <a:p>
            <a:r>
              <a:rPr lang="en-US"/>
              <a:t>Click to edit Master title style</a:t>
            </a:r>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a:extLst>
              <a:ext uri="{FF2B5EF4-FFF2-40B4-BE49-F238E27FC236}">
                <a16:creationId xmlns:a16="http://schemas.microsoft.com/office/drawing/2014/main" id="{1349056E-48E5-40D3-8A6F-9DA4FC8BCEC3}"/>
              </a:ext>
            </a:extLst>
          </p:cNvPr>
          <p:cNvSpPr>
            <a:spLocks noGrp="1"/>
          </p:cNvSpPr>
          <p:nvPr>
            <p:ph type="dt" sz="half" idx="10"/>
          </p:nvPr>
        </p:nvSpPr>
        <p:spPr/>
        <p:txBody>
          <a:bodyPr/>
          <a:lstStyle>
            <a:lvl1pPr>
              <a:defRPr/>
            </a:lvl1pPr>
          </a:lstStyle>
          <a:p>
            <a:pPr>
              <a:defRPr/>
            </a:pPr>
            <a:endParaRPr lang="en-US"/>
          </a:p>
        </p:txBody>
      </p:sp>
      <p:sp>
        <p:nvSpPr>
          <p:cNvPr id="6" name="Footer Placeholder 2">
            <a:extLst>
              <a:ext uri="{FF2B5EF4-FFF2-40B4-BE49-F238E27FC236}">
                <a16:creationId xmlns:a16="http://schemas.microsoft.com/office/drawing/2014/main" id="{87240BA0-F8E3-4096-8D39-46AF292B65E2}"/>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8328C4F8-E407-4F46-A0AA-B76429662EBE}"/>
              </a:ext>
            </a:extLst>
          </p:cNvPr>
          <p:cNvSpPr>
            <a:spLocks noGrp="1"/>
          </p:cNvSpPr>
          <p:nvPr>
            <p:ph type="sldNum" sz="quarter" idx="12"/>
          </p:nvPr>
        </p:nvSpPr>
        <p:spPr/>
        <p:txBody>
          <a:bodyPr/>
          <a:lstStyle>
            <a:lvl1pPr>
              <a:defRPr/>
            </a:lvl1pPr>
          </a:lstStyle>
          <a:p>
            <a:pPr>
              <a:defRPr/>
            </a:pPr>
            <a:fld id="{31AACF16-3026-4F3E-A1B6-1D07754C3056}" type="slidenum">
              <a:rPr lang="en-US" altLang="en-US"/>
              <a:pPr>
                <a:defRPr/>
              </a:pPr>
              <a:t>‹#›</a:t>
            </a:fld>
            <a:endParaRPr lang="en-US" altLang="en-US"/>
          </a:p>
        </p:txBody>
      </p:sp>
    </p:spTree>
    <p:extLst>
      <p:ext uri="{BB962C8B-B14F-4D97-AF65-F5344CB8AC3E}">
        <p14:creationId xmlns:p14="http://schemas.microsoft.com/office/powerpoint/2010/main" val="118630422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lang="en-US"/>
              <a:t>Click to edit Master title style</a:t>
            </a:r>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ormAutofit/>
          </a:bodyPr>
          <a:lstStyle>
            <a:lvl1pPr indent="0">
              <a:buNone/>
              <a:defRPr sz="3200"/>
            </a:lvl1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1828800" y="1166787"/>
            <a:ext cx="5486400" cy="530352"/>
          </a:xfrm>
        </p:spPr>
        <p:txBody>
          <a:bodyPr lIns="45720" rIns="45720"/>
          <a:lstStyle>
            <a:lvl1pPr marL="0" indent="0" algn="ctr">
              <a:buNone/>
              <a:defRPr sz="1400"/>
            </a:lvl1pPr>
            <a:lvl2pPr>
              <a:defRPr sz="1200"/>
            </a:lvl2pPr>
            <a:lvl3pPr>
              <a:defRPr sz="1000"/>
            </a:lvl3pPr>
            <a:lvl4pPr>
              <a:defRPr sz="900"/>
            </a:lvl4pPr>
            <a:lvl5pPr>
              <a:defRPr sz="900"/>
            </a:lvl5pPr>
          </a:lstStyle>
          <a:p>
            <a:pPr lvl="0"/>
            <a:r>
              <a:rPr lang="en-US"/>
              <a:t>Click to edit Master text styles</a:t>
            </a:r>
          </a:p>
        </p:txBody>
      </p:sp>
      <p:sp>
        <p:nvSpPr>
          <p:cNvPr id="5" name="Date Placeholder 13">
            <a:extLst>
              <a:ext uri="{FF2B5EF4-FFF2-40B4-BE49-F238E27FC236}">
                <a16:creationId xmlns:a16="http://schemas.microsoft.com/office/drawing/2014/main" id="{DF5D64E5-7B32-40E0-8286-670B7E1B7EDE}"/>
              </a:ext>
            </a:extLst>
          </p:cNvPr>
          <p:cNvSpPr>
            <a:spLocks noGrp="1"/>
          </p:cNvSpPr>
          <p:nvPr>
            <p:ph type="dt" sz="half" idx="10"/>
          </p:nvPr>
        </p:nvSpPr>
        <p:spPr/>
        <p:txBody>
          <a:bodyPr/>
          <a:lstStyle>
            <a:lvl1pPr>
              <a:defRPr/>
            </a:lvl1pPr>
          </a:lstStyle>
          <a:p>
            <a:pPr>
              <a:defRPr/>
            </a:pPr>
            <a:endParaRPr lang="en-US"/>
          </a:p>
        </p:txBody>
      </p:sp>
      <p:sp>
        <p:nvSpPr>
          <p:cNvPr id="6" name="Footer Placeholder 2">
            <a:extLst>
              <a:ext uri="{FF2B5EF4-FFF2-40B4-BE49-F238E27FC236}">
                <a16:creationId xmlns:a16="http://schemas.microsoft.com/office/drawing/2014/main" id="{BA69B156-D76C-4719-98C2-1962FAF9A399}"/>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F67BDF2A-5A51-457E-9251-357936D48531}"/>
              </a:ext>
            </a:extLst>
          </p:cNvPr>
          <p:cNvSpPr>
            <a:spLocks noGrp="1"/>
          </p:cNvSpPr>
          <p:nvPr>
            <p:ph type="sldNum" sz="quarter" idx="12"/>
          </p:nvPr>
        </p:nvSpPr>
        <p:spPr/>
        <p:txBody>
          <a:bodyPr/>
          <a:lstStyle>
            <a:lvl1pPr>
              <a:defRPr/>
            </a:lvl1pPr>
          </a:lstStyle>
          <a:p>
            <a:pPr>
              <a:defRPr/>
            </a:pPr>
            <a:fld id="{E4678077-6097-4BB5-82D5-F39D0D9C5009}" type="slidenum">
              <a:rPr lang="en-US" altLang="en-US"/>
              <a:pPr>
                <a:defRPr/>
              </a:pPr>
              <a:t>‹#›</a:t>
            </a:fld>
            <a:endParaRPr lang="en-US" altLang="en-US"/>
          </a:p>
        </p:txBody>
      </p:sp>
    </p:spTree>
    <p:extLst>
      <p:ext uri="{BB962C8B-B14F-4D97-AF65-F5344CB8AC3E}">
        <p14:creationId xmlns:p14="http://schemas.microsoft.com/office/powerpoint/2010/main" val="35000919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a:extLst>
              <a:ext uri="{FF2B5EF4-FFF2-40B4-BE49-F238E27FC236}">
                <a16:creationId xmlns:a16="http://schemas.microsoft.com/office/drawing/2014/main" id="{E2F1F4C2-CB60-45C1-A564-605F1F578B37}"/>
              </a:ext>
            </a:extLst>
          </p:cNvPr>
          <p:cNvSpPr>
            <a:spLocks noGrp="1"/>
          </p:cNvSpPr>
          <p:nvPr>
            <p:ph type="dt" sz="half" idx="10"/>
          </p:nvPr>
        </p:nvSpPr>
        <p:spPr/>
        <p:txBody>
          <a:bodyPr/>
          <a:lstStyle>
            <a:lvl1pPr>
              <a:defRPr/>
            </a:lvl1pPr>
          </a:lstStyle>
          <a:p>
            <a:pPr>
              <a:defRPr/>
            </a:pPr>
            <a:endParaRPr lang="en-US"/>
          </a:p>
        </p:txBody>
      </p:sp>
      <p:sp>
        <p:nvSpPr>
          <p:cNvPr id="5" name="Footer Placeholder 2">
            <a:extLst>
              <a:ext uri="{FF2B5EF4-FFF2-40B4-BE49-F238E27FC236}">
                <a16:creationId xmlns:a16="http://schemas.microsoft.com/office/drawing/2014/main" id="{550F62DE-541D-41FF-B267-510EA543BCA7}"/>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ADEA1EE0-FA73-4F54-A90D-FBC2F8BD067B}"/>
              </a:ext>
            </a:extLst>
          </p:cNvPr>
          <p:cNvSpPr>
            <a:spLocks noGrp="1"/>
          </p:cNvSpPr>
          <p:nvPr>
            <p:ph type="sldNum" sz="quarter" idx="12"/>
          </p:nvPr>
        </p:nvSpPr>
        <p:spPr/>
        <p:txBody>
          <a:bodyPr/>
          <a:lstStyle>
            <a:lvl1pPr>
              <a:defRPr/>
            </a:lvl1pPr>
          </a:lstStyle>
          <a:p>
            <a:pPr>
              <a:defRPr/>
            </a:pPr>
            <a:fld id="{285967B7-DC5A-4D93-9027-6BE413DB8DBE}" type="slidenum">
              <a:rPr lang="en-US" altLang="en-US"/>
              <a:pPr>
                <a:defRPr/>
              </a:pPr>
              <a:t>‹#›</a:t>
            </a:fld>
            <a:endParaRPr lang="en-US" altLang="en-US"/>
          </a:p>
        </p:txBody>
      </p:sp>
    </p:spTree>
    <p:extLst>
      <p:ext uri="{BB962C8B-B14F-4D97-AF65-F5344CB8AC3E}">
        <p14:creationId xmlns:p14="http://schemas.microsoft.com/office/powerpoint/2010/main" val="14336503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a:extLst>
              <a:ext uri="{FF2B5EF4-FFF2-40B4-BE49-F238E27FC236}">
                <a16:creationId xmlns:a16="http://schemas.microsoft.com/office/drawing/2014/main" id="{4EDB5BF3-AA58-4753-BD5E-C6A99BB08731}"/>
              </a:ext>
            </a:extLst>
          </p:cNvPr>
          <p:cNvSpPr>
            <a:spLocks noGrp="1"/>
          </p:cNvSpPr>
          <p:nvPr>
            <p:ph type="dt" sz="half" idx="10"/>
          </p:nvPr>
        </p:nvSpPr>
        <p:spPr/>
        <p:txBody>
          <a:bodyPr/>
          <a:lstStyle>
            <a:lvl1pPr>
              <a:defRPr/>
            </a:lvl1pPr>
          </a:lstStyle>
          <a:p>
            <a:pPr>
              <a:defRPr/>
            </a:pPr>
            <a:endParaRPr lang="en-US"/>
          </a:p>
        </p:txBody>
      </p:sp>
      <p:sp>
        <p:nvSpPr>
          <p:cNvPr id="5" name="Footer Placeholder 2">
            <a:extLst>
              <a:ext uri="{FF2B5EF4-FFF2-40B4-BE49-F238E27FC236}">
                <a16:creationId xmlns:a16="http://schemas.microsoft.com/office/drawing/2014/main" id="{70E1A7B6-2B61-4FEB-A9DC-63B1218164ED}"/>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ACA526EB-E478-4622-B31B-14B1E1E747A1}"/>
              </a:ext>
            </a:extLst>
          </p:cNvPr>
          <p:cNvSpPr>
            <a:spLocks noGrp="1"/>
          </p:cNvSpPr>
          <p:nvPr>
            <p:ph type="sldNum" sz="quarter" idx="12"/>
          </p:nvPr>
        </p:nvSpPr>
        <p:spPr/>
        <p:txBody>
          <a:bodyPr/>
          <a:lstStyle>
            <a:lvl1pPr>
              <a:defRPr/>
            </a:lvl1pPr>
          </a:lstStyle>
          <a:p>
            <a:pPr>
              <a:defRPr/>
            </a:pPr>
            <a:fld id="{B24B76DF-BB7C-44A0-BD76-C61C51AB20BA}" type="slidenum">
              <a:rPr lang="en-US" altLang="en-US"/>
              <a:pPr>
                <a:defRPr/>
              </a:pPr>
              <a:t>‹#›</a:t>
            </a:fld>
            <a:endParaRPr lang="en-US" altLang="en-US"/>
          </a:p>
        </p:txBody>
      </p:sp>
    </p:spTree>
    <p:extLst>
      <p:ext uri="{BB962C8B-B14F-4D97-AF65-F5344CB8AC3E}">
        <p14:creationId xmlns:p14="http://schemas.microsoft.com/office/powerpoint/2010/main" val="42893472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381000"/>
            <a:ext cx="8229600" cy="5715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13">
            <a:extLst>
              <a:ext uri="{FF2B5EF4-FFF2-40B4-BE49-F238E27FC236}">
                <a16:creationId xmlns:a16="http://schemas.microsoft.com/office/drawing/2014/main" id="{9CF4FF95-3F35-442F-A136-52FB6ACBB2B7}"/>
              </a:ext>
            </a:extLst>
          </p:cNvPr>
          <p:cNvSpPr>
            <a:spLocks noGrp="1"/>
          </p:cNvSpPr>
          <p:nvPr>
            <p:ph type="dt" sz="half" idx="10"/>
          </p:nvPr>
        </p:nvSpPr>
        <p:spPr/>
        <p:txBody>
          <a:bodyPr/>
          <a:lstStyle>
            <a:lvl1pPr>
              <a:defRPr/>
            </a:lvl1pPr>
          </a:lstStyle>
          <a:p>
            <a:pPr>
              <a:defRPr/>
            </a:pPr>
            <a:endParaRPr lang="en-US"/>
          </a:p>
        </p:txBody>
      </p:sp>
      <p:sp>
        <p:nvSpPr>
          <p:cNvPr id="4" name="Footer Placeholder 2">
            <a:extLst>
              <a:ext uri="{FF2B5EF4-FFF2-40B4-BE49-F238E27FC236}">
                <a16:creationId xmlns:a16="http://schemas.microsoft.com/office/drawing/2014/main" id="{AB80F689-0E8A-4E41-9222-0D291CDEF662}"/>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22">
            <a:extLst>
              <a:ext uri="{FF2B5EF4-FFF2-40B4-BE49-F238E27FC236}">
                <a16:creationId xmlns:a16="http://schemas.microsoft.com/office/drawing/2014/main" id="{414E30C1-8323-4C6A-8C8E-1044278285DB}"/>
              </a:ext>
            </a:extLst>
          </p:cNvPr>
          <p:cNvSpPr>
            <a:spLocks noGrp="1"/>
          </p:cNvSpPr>
          <p:nvPr>
            <p:ph type="sldNum" sz="quarter" idx="12"/>
          </p:nvPr>
        </p:nvSpPr>
        <p:spPr/>
        <p:txBody>
          <a:bodyPr/>
          <a:lstStyle>
            <a:lvl1pPr>
              <a:defRPr/>
            </a:lvl1pPr>
          </a:lstStyle>
          <a:p>
            <a:pPr>
              <a:defRPr/>
            </a:pPr>
            <a:fld id="{1B6455D8-EF69-497D-BC35-4D5768402FFB}" type="slidenum">
              <a:rPr lang="en-US" altLang="en-US"/>
              <a:pPr>
                <a:defRPr/>
              </a:pPr>
              <a:t>‹#›</a:t>
            </a:fld>
            <a:endParaRPr lang="en-US" altLang="en-US"/>
          </a:p>
        </p:txBody>
      </p:sp>
    </p:spTree>
    <p:extLst>
      <p:ext uri="{BB962C8B-B14F-4D97-AF65-F5344CB8AC3E}">
        <p14:creationId xmlns:p14="http://schemas.microsoft.com/office/powerpoint/2010/main" val="14877821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371600"/>
          </a:xfrm>
        </p:spPr>
        <p:txBody>
          <a:bodyPr/>
          <a:lstStyle/>
          <a:p>
            <a:r>
              <a:rPr lang="en-US"/>
              <a:t>Click to edit Master title style</a:t>
            </a:r>
          </a:p>
        </p:txBody>
      </p:sp>
      <p:sp>
        <p:nvSpPr>
          <p:cNvPr id="3" name="Text Placeholder 2"/>
          <p:cNvSpPr>
            <a:spLocks noGrp="1"/>
          </p:cNvSpPr>
          <p:nvPr>
            <p:ph type="body" sz="half" idx="1"/>
          </p:nvPr>
        </p:nvSpPr>
        <p:spPr>
          <a:xfrm>
            <a:off x="457200" y="1981200"/>
            <a:ext cx="40386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81200"/>
            <a:ext cx="40386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a:extLst>
              <a:ext uri="{FF2B5EF4-FFF2-40B4-BE49-F238E27FC236}">
                <a16:creationId xmlns:a16="http://schemas.microsoft.com/office/drawing/2014/main" id="{77A240D0-9A53-4EA9-9F63-095ACC3DF26E}"/>
              </a:ext>
            </a:extLst>
          </p:cNvPr>
          <p:cNvSpPr>
            <a:spLocks noGrp="1"/>
          </p:cNvSpPr>
          <p:nvPr>
            <p:ph type="dt" sz="half" idx="10"/>
          </p:nvPr>
        </p:nvSpPr>
        <p:spPr/>
        <p:txBody>
          <a:bodyPr/>
          <a:lstStyle>
            <a:lvl1pPr>
              <a:defRPr/>
            </a:lvl1pPr>
          </a:lstStyle>
          <a:p>
            <a:pPr>
              <a:defRPr/>
            </a:pPr>
            <a:endParaRPr lang="en-US"/>
          </a:p>
        </p:txBody>
      </p:sp>
      <p:sp>
        <p:nvSpPr>
          <p:cNvPr id="6" name="Footer Placeholder 2">
            <a:extLst>
              <a:ext uri="{FF2B5EF4-FFF2-40B4-BE49-F238E27FC236}">
                <a16:creationId xmlns:a16="http://schemas.microsoft.com/office/drawing/2014/main" id="{E48610EB-5642-4064-B0EE-00058E4BD329}"/>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F2B33461-AB44-4C9D-9093-FF468A152286}"/>
              </a:ext>
            </a:extLst>
          </p:cNvPr>
          <p:cNvSpPr>
            <a:spLocks noGrp="1"/>
          </p:cNvSpPr>
          <p:nvPr>
            <p:ph type="sldNum" sz="quarter" idx="12"/>
          </p:nvPr>
        </p:nvSpPr>
        <p:spPr/>
        <p:txBody>
          <a:bodyPr/>
          <a:lstStyle>
            <a:lvl1pPr>
              <a:defRPr/>
            </a:lvl1pPr>
          </a:lstStyle>
          <a:p>
            <a:pPr>
              <a:defRPr/>
            </a:pPr>
            <a:fld id="{5C8E30C8-5377-46E1-8DAF-F70CA012BBAA}" type="slidenum">
              <a:rPr lang="en-US" altLang="en-US"/>
              <a:pPr>
                <a:defRPr/>
              </a:pPr>
              <a:t>‹#›</a:t>
            </a:fld>
            <a:endParaRPr lang="en-US" altLang="en-US"/>
          </a:p>
        </p:txBody>
      </p:sp>
    </p:spTree>
    <p:extLst>
      <p:ext uri="{BB962C8B-B14F-4D97-AF65-F5344CB8AC3E}">
        <p14:creationId xmlns:p14="http://schemas.microsoft.com/office/powerpoint/2010/main" val="251648401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1143000"/>
          </a:xfrm>
        </p:spPr>
        <p:txBody>
          <a:bodyPr/>
          <a:lstStyle/>
          <a:p>
            <a:r>
              <a:rPr lang="en-US"/>
              <a:t>Click to edit Master title style</a:t>
            </a:r>
            <a:endParaRPr lang="id-ID"/>
          </a:p>
        </p:txBody>
      </p:sp>
      <p:sp>
        <p:nvSpPr>
          <p:cNvPr id="3" name="Content Placeholder 2"/>
          <p:cNvSpPr>
            <a:spLocks noGrp="1"/>
          </p:cNvSpPr>
          <p:nvPr>
            <p:ph sz="quarter" idx="1"/>
          </p:nvPr>
        </p:nvSpPr>
        <p:spPr>
          <a:xfrm>
            <a:off x="457200" y="1600200"/>
            <a:ext cx="40386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Content Placeholder 3"/>
          <p:cNvSpPr>
            <a:spLocks noGrp="1"/>
          </p:cNvSpPr>
          <p:nvPr>
            <p:ph sz="quarter" idx="2"/>
          </p:nvPr>
        </p:nvSpPr>
        <p:spPr>
          <a:xfrm>
            <a:off x="4648200" y="1600200"/>
            <a:ext cx="40386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5" name="Content Placeholder 4"/>
          <p:cNvSpPr>
            <a:spLocks noGrp="1"/>
          </p:cNvSpPr>
          <p:nvPr>
            <p:ph sz="quarter" idx="3"/>
          </p:nvPr>
        </p:nvSpPr>
        <p:spPr>
          <a:xfrm>
            <a:off x="457200" y="3938588"/>
            <a:ext cx="40386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6" name="Content Placeholder 5"/>
          <p:cNvSpPr>
            <a:spLocks noGrp="1"/>
          </p:cNvSpPr>
          <p:nvPr>
            <p:ph sz="quarter" idx="4"/>
          </p:nvPr>
        </p:nvSpPr>
        <p:spPr>
          <a:xfrm>
            <a:off x="4648200" y="3938588"/>
            <a:ext cx="40386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7" name="Date Placeholder 6">
            <a:extLst>
              <a:ext uri="{FF2B5EF4-FFF2-40B4-BE49-F238E27FC236}">
                <a16:creationId xmlns:a16="http://schemas.microsoft.com/office/drawing/2014/main" id="{A78B1571-322C-43DA-B32A-6C64E7E90682}"/>
              </a:ext>
            </a:extLst>
          </p:cNvPr>
          <p:cNvSpPr>
            <a:spLocks noGrp="1"/>
          </p:cNvSpPr>
          <p:nvPr>
            <p:ph type="dt" sz="half" idx="10"/>
          </p:nvPr>
        </p:nvSpPr>
        <p:spPr>
          <a:xfrm>
            <a:off x="457200" y="6245225"/>
            <a:ext cx="2133600" cy="476250"/>
          </a:xfrm>
        </p:spPr>
        <p:txBody>
          <a:bodyPr/>
          <a:lstStyle>
            <a:lvl1pPr>
              <a:defRPr/>
            </a:lvl1pPr>
          </a:lstStyle>
          <a:p>
            <a:pPr>
              <a:defRPr/>
            </a:pPr>
            <a:endParaRPr lang="en-US"/>
          </a:p>
        </p:txBody>
      </p:sp>
      <p:sp>
        <p:nvSpPr>
          <p:cNvPr id="8" name="Footer Placeholder 7">
            <a:extLst>
              <a:ext uri="{FF2B5EF4-FFF2-40B4-BE49-F238E27FC236}">
                <a16:creationId xmlns:a16="http://schemas.microsoft.com/office/drawing/2014/main" id="{2A68663D-4587-4BED-9482-255FFC2F6747}"/>
              </a:ext>
            </a:extLst>
          </p:cNvPr>
          <p:cNvSpPr>
            <a:spLocks noGrp="1"/>
          </p:cNvSpPr>
          <p:nvPr>
            <p:ph type="ftr" sz="quarter" idx="11"/>
          </p:nvPr>
        </p:nvSpPr>
        <p:spPr>
          <a:xfrm>
            <a:off x="3124200" y="6245225"/>
            <a:ext cx="2895600" cy="476250"/>
          </a:xfrm>
        </p:spPr>
        <p:txBody>
          <a:bodyPr/>
          <a:lstStyle>
            <a:lvl1pPr>
              <a:defRPr/>
            </a:lvl1pPr>
          </a:lstStyle>
          <a:p>
            <a:pPr>
              <a:defRPr/>
            </a:pPr>
            <a:endParaRPr lang="en-US"/>
          </a:p>
        </p:txBody>
      </p:sp>
      <p:sp>
        <p:nvSpPr>
          <p:cNvPr id="9" name="Slide Number Placeholder 8">
            <a:extLst>
              <a:ext uri="{FF2B5EF4-FFF2-40B4-BE49-F238E27FC236}">
                <a16:creationId xmlns:a16="http://schemas.microsoft.com/office/drawing/2014/main" id="{6287031B-5EB6-4F2F-ABEB-C44F1AADF3D1}"/>
              </a:ext>
            </a:extLst>
          </p:cNvPr>
          <p:cNvSpPr>
            <a:spLocks noGrp="1"/>
          </p:cNvSpPr>
          <p:nvPr>
            <p:ph type="sldNum" sz="quarter" idx="12"/>
          </p:nvPr>
        </p:nvSpPr>
        <p:spPr>
          <a:xfrm>
            <a:off x="6553200" y="6245225"/>
            <a:ext cx="2133600" cy="476250"/>
          </a:xfrm>
        </p:spPr>
        <p:txBody>
          <a:bodyPr/>
          <a:lstStyle>
            <a:lvl1pPr>
              <a:defRPr smtClean="0"/>
            </a:lvl1pPr>
          </a:lstStyle>
          <a:p>
            <a:pPr>
              <a:defRPr/>
            </a:pPr>
            <a:fld id="{199F9B94-2BE6-45EF-898E-BC89ABC7617F}" type="slidenum">
              <a:rPr lang="en-US" altLang="en-US"/>
              <a:pPr>
                <a:defRPr/>
              </a:pPr>
              <a:t>‹#›</a:t>
            </a:fld>
            <a:endParaRPr lang="en-US" altLang="en-US"/>
          </a:p>
        </p:txBody>
      </p:sp>
    </p:spTree>
    <p:extLst>
      <p:ext uri="{BB962C8B-B14F-4D97-AF65-F5344CB8AC3E}">
        <p14:creationId xmlns:p14="http://schemas.microsoft.com/office/powerpoint/2010/main" val="21677487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41AB5DE2-6258-42A7-A793-FB3A4584D561}"/>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2968F1D2-7C0C-43D0-85A6-A3898B57842D}"/>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8354F02D-2BFA-4043-9675-78D8EEBF5210}"/>
              </a:ext>
            </a:extLst>
          </p:cNvPr>
          <p:cNvSpPr>
            <a:spLocks noGrp="1"/>
          </p:cNvSpPr>
          <p:nvPr>
            <p:ph type="sldNum" sz="quarter" idx="12"/>
          </p:nvPr>
        </p:nvSpPr>
        <p:spPr/>
        <p:txBody>
          <a:bodyPr/>
          <a:lstStyle>
            <a:lvl1pPr>
              <a:defRPr/>
            </a:lvl1pPr>
          </a:lstStyle>
          <a:p>
            <a:pPr>
              <a:defRPr/>
            </a:pPr>
            <a:fld id="{342A5135-1ACA-43F5-9CD5-3B4D3C378E0A}" type="slidenum">
              <a:rPr lang="en-US" altLang="en-US"/>
              <a:pPr>
                <a:defRPr/>
              </a:pPr>
              <a:t>‹#›</a:t>
            </a:fld>
            <a:endParaRPr lang="en-US" altLang="en-US"/>
          </a:p>
        </p:txBody>
      </p:sp>
    </p:spTree>
    <p:extLst>
      <p:ext uri="{BB962C8B-B14F-4D97-AF65-F5344CB8AC3E}">
        <p14:creationId xmlns:p14="http://schemas.microsoft.com/office/powerpoint/2010/main" val="22486053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296F7C-A0E6-48DA-912A-C0C2AE538D67}"/>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13DD950C-8FD7-4F80-8F12-2E6DAFA0AB0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96287DA8-480C-419E-95FA-1861D98E55D0}"/>
              </a:ext>
            </a:extLst>
          </p:cNvPr>
          <p:cNvSpPr>
            <a:spLocks noGrp="1"/>
          </p:cNvSpPr>
          <p:nvPr>
            <p:ph type="sldNum" sz="quarter" idx="12"/>
          </p:nvPr>
        </p:nvSpPr>
        <p:spPr/>
        <p:txBody>
          <a:bodyPr/>
          <a:lstStyle>
            <a:lvl1pPr>
              <a:defRPr/>
            </a:lvl1pPr>
          </a:lstStyle>
          <a:p>
            <a:pPr>
              <a:defRPr/>
            </a:pPr>
            <a:fld id="{D2A94F1C-CD78-48E0-AF08-BFAFB07CE529}" type="slidenum">
              <a:rPr lang="en-US" altLang="en-US"/>
              <a:pPr>
                <a:defRPr/>
              </a:pPr>
              <a:t>‹#›</a:t>
            </a:fld>
            <a:endParaRPr lang="en-US" altLang="en-US"/>
          </a:p>
        </p:txBody>
      </p:sp>
    </p:spTree>
    <p:extLst>
      <p:ext uri="{BB962C8B-B14F-4D97-AF65-F5344CB8AC3E}">
        <p14:creationId xmlns:p14="http://schemas.microsoft.com/office/powerpoint/2010/main" val="213797461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B0B4905-AED6-4909-A4CB-6886F8B95B28}"/>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5755C385-7291-4584-B9A8-A2C5EEAE65B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FD6ADF0-4EDC-4692-8852-68FAB2F2E5EF}"/>
              </a:ext>
            </a:extLst>
          </p:cNvPr>
          <p:cNvSpPr>
            <a:spLocks noGrp="1"/>
          </p:cNvSpPr>
          <p:nvPr>
            <p:ph type="sldNum" sz="quarter" idx="12"/>
          </p:nvPr>
        </p:nvSpPr>
        <p:spPr/>
        <p:txBody>
          <a:bodyPr/>
          <a:lstStyle>
            <a:lvl1pPr>
              <a:defRPr/>
            </a:lvl1pPr>
          </a:lstStyle>
          <a:p>
            <a:pPr>
              <a:defRPr/>
            </a:pPr>
            <a:fld id="{83EF3677-9C7F-4CE7-A935-827B8A114748}" type="slidenum">
              <a:rPr lang="en-US" altLang="en-US"/>
              <a:pPr>
                <a:defRPr/>
              </a:pPr>
              <a:t>‹#›</a:t>
            </a:fld>
            <a:endParaRPr lang="en-US" altLang="en-US"/>
          </a:p>
        </p:txBody>
      </p:sp>
    </p:spTree>
    <p:extLst>
      <p:ext uri="{BB962C8B-B14F-4D97-AF65-F5344CB8AC3E}">
        <p14:creationId xmlns:p14="http://schemas.microsoft.com/office/powerpoint/2010/main" val="320053401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C5E1FB35-A28D-4A0F-8271-9C8A09A52882}"/>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38D9FD45-373B-4F15-A43E-6B695244B2B3}"/>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E1C7AC30-ED1D-4D68-ABAA-D40634ECB7C5}"/>
              </a:ext>
            </a:extLst>
          </p:cNvPr>
          <p:cNvSpPr>
            <a:spLocks noGrp="1"/>
          </p:cNvSpPr>
          <p:nvPr>
            <p:ph type="sldNum" sz="quarter" idx="12"/>
          </p:nvPr>
        </p:nvSpPr>
        <p:spPr/>
        <p:txBody>
          <a:bodyPr/>
          <a:lstStyle>
            <a:lvl1pPr>
              <a:defRPr/>
            </a:lvl1pPr>
          </a:lstStyle>
          <a:p>
            <a:pPr>
              <a:defRPr/>
            </a:pPr>
            <a:fld id="{00600E76-6FCF-4D73-8510-B2A4E0956A24}" type="slidenum">
              <a:rPr lang="en-US" altLang="en-US"/>
              <a:pPr>
                <a:defRPr/>
              </a:pPr>
              <a:t>‹#›</a:t>
            </a:fld>
            <a:endParaRPr lang="en-US" altLang="en-US"/>
          </a:p>
        </p:txBody>
      </p:sp>
    </p:spTree>
    <p:extLst>
      <p:ext uri="{BB962C8B-B14F-4D97-AF65-F5344CB8AC3E}">
        <p14:creationId xmlns:p14="http://schemas.microsoft.com/office/powerpoint/2010/main" val="282099375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120FFCE3-673A-4146-811B-F2BF9D4C635F}"/>
              </a:ext>
            </a:extLst>
          </p:cNvPr>
          <p:cNvSpPr>
            <a:spLocks noGrp="1"/>
          </p:cNvSpPr>
          <p:nvPr>
            <p:ph type="dt" sz="half" idx="10"/>
          </p:nvPr>
        </p:nvSpPr>
        <p:spPr/>
        <p:txBody>
          <a:bodyPr/>
          <a:lstStyle>
            <a:lvl1pPr>
              <a:defRPr/>
            </a:lvl1pPr>
          </a:lstStyle>
          <a:p>
            <a:pPr>
              <a:defRPr/>
            </a:pPr>
            <a:endParaRPr lang="en-US"/>
          </a:p>
        </p:txBody>
      </p:sp>
      <p:sp>
        <p:nvSpPr>
          <p:cNvPr id="8" name="Footer Placeholder 4">
            <a:extLst>
              <a:ext uri="{FF2B5EF4-FFF2-40B4-BE49-F238E27FC236}">
                <a16:creationId xmlns:a16="http://schemas.microsoft.com/office/drawing/2014/main" id="{CA0DF999-ED37-4358-96A2-F042D7614566}"/>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74059D5A-6244-48DC-8205-8DD491612254}"/>
              </a:ext>
            </a:extLst>
          </p:cNvPr>
          <p:cNvSpPr>
            <a:spLocks noGrp="1"/>
          </p:cNvSpPr>
          <p:nvPr>
            <p:ph type="sldNum" sz="quarter" idx="12"/>
          </p:nvPr>
        </p:nvSpPr>
        <p:spPr/>
        <p:txBody>
          <a:bodyPr/>
          <a:lstStyle>
            <a:lvl1pPr>
              <a:defRPr/>
            </a:lvl1pPr>
          </a:lstStyle>
          <a:p>
            <a:pPr>
              <a:defRPr/>
            </a:pPr>
            <a:fld id="{389D2059-F1A6-4F81-B647-358C869808EC}" type="slidenum">
              <a:rPr lang="en-US" altLang="en-US"/>
              <a:pPr>
                <a:defRPr/>
              </a:pPr>
              <a:t>‹#›</a:t>
            </a:fld>
            <a:endParaRPr lang="en-US" altLang="en-US"/>
          </a:p>
        </p:txBody>
      </p:sp>
    </p:spTree>
    <p:extLst>
      <p:ext uri="{BB962C8B-B14F-4D97-AF65-F5344CB8AC3E}">
        <p14:creationId xmlns:p14="http://schemas.microsoft.com/office/powerpoint/2010/main" val="176050063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D787E314-D801-4B8A-94D4-BEBE90E1A6FB}"/>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34CA5E01-4439-4900-87BB-8A9FBA9DB9A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0AA767A-E9B9-4690-B25A-88C1E4824A9A}"/>
              </a:ext>
            </a:extLst>
          </p:cNvPr>
          <p:cNvSpPr>
            <a:spLocks noGrp="1"/>
          </p:cNvSpPr>
          <p:nvPr>
            <p:ph type="sldNum" sz="quarter" idx="12"/>
          </p:nvPr>
        </p:nvSpPr>
        <p:spPr/>
        <p:txBody>
          <a:bodyPr/>
          <a:lstStyle>
            <a:lvl1pPr>
              <a:defRPr/>
            </a:lvl1pPr>
          </a:lstStyle>
          <a:p>
            <a:pPr>
              <a:defRPr/>
            </a:pPr>
            <a:fld id="{A501E86B-4541-4325-BDE9-0E1C9CC97BD1}" type="slidenum">
              <a:rPr lang="en-US" altLang="en-US"/>
              <a:pPr>
                <a:defRPr/>
              </a:pPr>
              <a:t>‹#›</a:t>
            </a:fld>
            <a:endParaRPr lang="en-US" altLang="en-US"/>
          </a:p>
        </p:txBody>
      </p:sp>
    </p:spTree>
    <p:extLst>
      <p:ext uri="{BB962C8B-B14F-4D97-AF65-F5344CB8AC3E}">
        <p14:creationId xmlns:p14="http://schemas.microsoft.com/office/powerpoint/2010/main" val="94021979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3ACEE1B3-5D23-4230-8C17-53CAC60B8537}"/>
              </a:ext>
            </a:extLst>
          </p:cNvPr>
          <p:cNvSpPr>
            <a:spLocks noGrp="1"/>
          </p:cNvSpPr>
          <p:nvPr>
            <p:ph type="dt" sz="half" idx="10"/>
          </p:nvPr>
        </p:nvSpPr>
        <p:spPr/>
        <p:txBody>
          <a:bodyPr/>
          <a:lstStyle>
            <a:lvl1pPr>
              <a:defRPr/>
            </a:lvl1pPr>
          </a:lstStyle>
          <a:p>
            <a:pPr>
              <a:defRPr/>
            </a:pPr>
            <a:endParaRPr lang="en-US"/>
          </a:p>
        </p:txBody>
      </p:sp>
      <p:sp>
        <p:nvSpPr>
          <p:cNvPr id="3" name="Footer Placeholder 4">
            <a:extLst>
              <a:ext uri="{FF2B5EF4-FFF2-40B4-BE49-F238E27FC236}">
                <a16:creationId xmlns:a16="http://schemas.microsoft.com/office/drawing/2014/main" id="{CFE4D913-4481-40B8-8A9F-F88B2CA68690}"/>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F42FA2A4-F2BF-4730-88E6-9F61C5FFEE61}"/>
              </a:ext>
            </a:extLst>
          </p:cNvPr>
          <p:cNvSpPr>
            <a:spLocks noGrp="1"/>
          </p:cNvSpPr>
          <p:nvPr>
            <p:ph type="sldNum" sz="quarter" idx="12"/>
          </p:nvPr>
        </p:nvSpPr>
        <p:spPr/>
        <p:txBody>
          <a:bodyPr/>
          <a:lstStyle>
            <a:lvl1pPr>
              <a:defRPr/>
            </a:lvl1pPr>
          </a:lstStyle>
          <a:p>
            <a:pPr>
              <a:defRPr/>
            </a:pPr>
            <a:fld id="{E221A31A-D19D-4D37-B5ED-B6A519D01BEA}" type="slidenum">
              <a:rPr lang="en-US" altLang="en-US"/>
              <a:pPr>
                <a:defRPr/>
              </a:pPr>
              <a:t>‹#›</a:t>
            </a:fld>
            <a:endParaRPr lang="en-US" altLang="en-US"/>
          </a:p>
        </p:txBody>
      </p:sp>
    </p:spTree>
    <p:extLst>
      <p:ext uri="{BB962C8B-B14F-4D97-AF65-F5344CB8AC3E}">
        <p14:creationId xmlns:p14="http://schemas.microsoft.com/office/powerpoint/2010/main" val="141483181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5C29B218-31B5-42EB-933F-63A89240E76D}"/>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464C7CCF-7FAF-411D-9933-BE83C6F37495}"/>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1D95C990-5A3B-43E3-9C02-2416E7146424}"/>
              </a:ext>
            </a:extLst>
          </p:cNvPr>
          <p:cNvSpPr>
            <a:spLocks noGrp="1"/>
          </p:cNvSpPr>
          <p:nvPr>
            <p:ph type="sldNum" sz="quarter" idx="12"/>
          </p:nvPr>
        </p:nvSpPr>
        <p:spPr/>
        <p:txBody>
          <a:bodyPr/>
          <a:lstStyle>
            <a:lvl1pPr>
              <a:defRPr/>
            </a:lvl1pPr>
          </a:lstStyle>
          <a:p>
            <a:pPr>
              <a:defRPr/>
            </a:pPr>
            <a:fld id="{7DAC3FD8-D781-49B2-9B7E-9BD41A63E5A1}" type="slidenum">
              <a:rPr lang="en-US" altLang="en-US"/>
              <a:pPr>
                <a:defRPr/>
              </a:pPr>
              <a:t>‹#›</a:t>
            </a:fld>
            <a:endParaRPr lang="en-US" altLang="en-US"/>
          </a:p>
        </p:txBody>
      </p:sp>
    </p:spTree>
    <p:extLst>
      <p:ext uri="{BB962C8B-B14F-4D97-AF65-F5344CB8AC3E}">
        <p14:creationId xmlns:p14="http://schemas.microsoft.com/office/powerpoint/2010/main" val="270070827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C86DCEB5-A05B-42BD-9B84-2B1DFD9E8F5C}"/>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5B0281D6-0913-4B84-A541-C6920BF91AEE}"/>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2587906E-8F2C-4425-8EC7-2345306D9CC8}"/>
              </a:ext>
            </a:extLst>
          </p:cNvPr>
          <p:cNvSpPr>
            <a:spLocks noGrp="1"/>
          </p:cNvSpPr>
          <p:nvPr>
            <p:ph type="sldNum" sz="quarter" idx="12"/>
          </p:nvPr>
        </p:nvSpPr>
        <p:spPr/>
        <p:txBody>
          <a:bodyPr/>
          <a:lstStyle>
            <a:lvl1pPr>
              <a:defRPr/>
            </a:lvl1pPr>
          </a:lstStyle>
          <a:p>
            <a:pPr>
              <a:defRPr/>
            </a:pPr>
            <a:fld id="{E56DF42E-0788-4D6C-BCCE-1A5647D44824}" type="slidenum">
              <a:rPr lang="en-US" altLang="en-US"/>
              <a:pPr>
                <a:defRPr/>
              </a:pPr>
              <a:t>‹#›</a:t>
            </a:fld>
            <a:endParaRPr lang="en-US" altLang="en-US"/>
          </a:p>
        </p:txBody>
      </p:sp>
    </p:spTree>
    <p:extLst>
      <p:ext uri="{BB962C8B-B14F-4D97-AF65-F5344CB8AC3E}">
        <p14:creationId xmlns:p14="http://schemas.microsoft.com/office/powerpoint/2010/main" val="355333738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D1DAB1F-22F3-4344-A4EF-47CECA09B94C}"/>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3FCBAC05-C6D1-4C91-80A2-A03BDE58141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E960C30B-32FC-4528-A7A1-1DB0278209DE}"/>
              </a:ext>
            </a:extLst>
          </p:cNvPr>
          <p:cNvSpPr>
            <a:spLocks noGrp="1"/>
          </p:cNvSpPr>
          <p:nvPr>
            <p:ph type="sldNum" sz="quarter" idx="12"/>
          </p:nvPr>
        </p:nvSpPr>
        <p:spPr/>
        <p:txBody>
          <a:bodyPr/>
          <a:lstStyle>
            <a:lvl1pPr>
              <a:defRPr/>
            </a:lvl1pPr>
          </a:lstStyle>
          <a:p>
            <a:pPr>
              <a:defRPr/>
            </a:pPr>
            <a:fld id="{7DA57E79-2938-417F-89BB-8AB5E882AB08}" type="slidenum">
              <a:rPr lang="en-US" altLang="en-US"/>
              <a:pPr>
                <a:defRPr/>
              </a:pPr>
              <a:t>‹#›</a:t>
            </a:fld>
            <a:endParaRPr lang="en-US" altLang="en-US"/>
          </a:p>
        </p:txBody>
      </p:sp>
    </p:spTree>
    <p:extLst>
      <p:ext uri="{BB962C8B-B14F-4D97-AF65-F5344CB8AC3E}">
        <p14:creationId xmlns:p14="http://schemas.microsoft.com/office/powerpoint/2010/main" val="401839826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829FF2-ABA9-4BB2-8541-1B6206E3C7EC}"/>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4539A691-7ED4-49F8-B5F1-48AB4E4E25C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5BAB23A-5156-47D3-AAE7-1787BD68C219}"/>
              </a:ext>
            </a:extLst>
          </p:cNvPr>
          <p:cNvSpPr>
            <a:spLocks noGrp="1"/>
          </p:cNvSpPr>
          <p:nvPr>
            <p:ph type="sldNum" sz="quarter" idx="12"/>
          </p:nvPr>
        </p:nvSpPr>
        <p:spPr/>
        <p:txBody>
          <a:bodyPr/>
          <a:lstStyle>
            <a:lvl1pPr>
              <a:defRPr/>
            </a:lvl1pPr>
          </a:lstStyle>
          <a:p>
            <a:pPr>
              <a:defRPr/>
            </a:pPr>
            <a:fld id="{B966993C-F3DC-42AF-BEB5-364FFA76562A}" type="slidenum">
              <a:rPr lang="en-US" altLang="en-US"/>
              <a:pPr>
                <a:defRPr/>
              </a:pPr>
              <a:t>‹#›</a:t>
            </a:fld>
            <a:endParaRPr lang="en-US" altLang="en-US"/>
          </a:p>
        </p:txBody>
      </p:sp>
    </p:spTree>
    <p:extLst>
      <p:ext uri="{BB962C8B-B14F-4D97-AF65-F5344CB8AC3E}">
        <p14:creationId xmlns:p14="http://schemas.microsoft.com/office/powerpoint/2010/main" val="404736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 /><Relationship Id="rId13" Type="http://schemas.openxmlformats.org/officeDocument/2006/relationships/slideLayout" Target="../slideLayouts/slideLayout24.xml" /><Relationship Id="rId3" Type="http://schemas.openxmlformats.org/officeDocument/2006/relationships/slideLayout" Target="../slideLayouts/slideLayout14.xml" /><Relationship Id="rId7" Type="http://schemas.openxmlformats.org/officeDocument/2006/relationships/slideLayout" Target="../slideLayouts/slideLayout18.xml" /><Relationship Id="rId12" Type="http://schemas.openxmlformats.org/officeDocument/2006/relationships/slideLayout" Target="../slideLayouts/slideLayout23.xml" /><Relationship Id="rId2" Type="http://schemas.openxmlformats.org/officeDocument/2006/relationships/slideLayout" Target="../slideLayouts/slideLayout13.xml" /><Relationship Id="rId16" Type="http://schemas.openxmlformats.org/officeDocument/2006/relationships/image" Target="../media/image2.jpeg" /><Relationship Id="rId1" Type="http://schemas.openxmlformats.org/officeDocument/2006/relationships/slideLayout" Target="../slideLayouts/slideLayout12.xml" /><Relationship Id="rId6" Type="http://schemas.openxmlformats.org/officeDocument/2006/relationships/slideLayout" Target="../slideLayouts/slideLayout17.xml" /><Relationship Id="rId11" Type="http://schemas.openxmlformats.org/officeDocument/2006/relationships/slideLayout" Target="../slideLayouts/slideLayout22.xml" /><Relationship Id="rId5" Type="http://schemas.openxmlformats.org/officeDocument/2006/relationships/slideLayout" Target="../slideLayouts/slideLayout16.xml" /><Relationship Id="rId15" Type="http://schemas.openxmlformats.org/officeDocument/2006/relationships/theme" Target="../theme/theme2.xml" /><Relationship Id="rId10" Type="http://schemas.openxmlformats.org/officeDocument/2006/relationships/slideLayout" Target="../slideLayouts/slideLayout21.xml" /><Relationship Id="rId4" Type="http://schemas.openxmlformats.org/officeDocument/2006/relationships/slideLayout" Target="../slideLayouts/slideLayout15.xml" /><Relationship Id="rId9" Type="http://schemas.openxmlformats.org/officeDocument/2006/relationships/slideLayout" Target="../slideLayouts/slideLayout20.xml" /><Relationship Id="rId14" Type="http://schemas.openxmlformats.org/officeDocument/2006/relationships/slideLayout" Target="../slideLayouts/slideLayout25.xml" /></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 /><Relationship Id="rId3" Type="http://schemas.openxmlformats.org/officeDocument/2006/relationships/slideLayout" Target="../slideLayouts/slideLayout28.xml" /><Relationship Id="rId7" Type="http://schemas.openxmlformats.org/officeDocument/2006/relationships/slideLayout" Target="../slideLayouts/slideLayout32.xml" /><Relationship Id="rId12" Type="http://schemas.openxmlformats.org/officeDocument/2006/relationships/theme" Target="../theme/theme3.xml" /><Relationship Id="rId2" Type="http://schemas.openxmlformats.org/officeDocument/2006/relationships/slideLayout" Target="../slideLayouts/slideLayout27.xml" /><Relationship Id="rId1" Type="http://schemas.openxmlformats.org/officeDocument/2006/relationships/slideLayout" Target="../slideLayouts/slideLayout26.xml" /><Relationship Id="rId6" Type="http://schemas.openxmlformats.org/officeDocument/2006/relationships/slideLayout" Target="../slideLayouts/slideLayout31.xml" /><Relationship Id="rId11" Type="http://schemas.openxmlformats.org/officeDocument/2006/relationships/slideLayout" Target="../slideLayouts/slideLayout36.xml" /><Relationship Id="rId5" Type="http://schemas.openxmlformats.org/officeDocument/2006/relationships/slideLayout" Target="../slideLayouts/slideLayout30.xml" /><Relationship Id="rId10" Type="http://schemas.openxmlformats.org/officeDocument/2006/relationships/slideLayout" Target="../slideLayouts/slideLayout35.xml" /><Relationship Id="rId4" Type="http://schemas.openxmlformats.org/officeDocument/2006/relationships/slideLayout" Target="../slideLayouts/slideLayout29.xml" /><Relationship Id="rId9" Type="http://schemas.openxmlformats.org/officeDocument/2006/relationships/slideLayout" Target="../slideLayouts/slideLayout3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a:extLst>
              <a:ext uri="{FF2B5EF4-FFF2-40B4-BE49-F238E27FC236}">
                <a16:creationId xmlns:a16="http://schemas.microsoft.com/office/drawing/2014/main" id="{9F120F2C-5D54-4D7A-A665-1AF0A36A557D}"/>
              </a:ext>
            </a:extLst>
          </p:cNvPr>
          <p:cNvGrpSpPr>
            <a:grpSpLocks/>
          </p:cNvGrpSpPr>
          <p:nvPr/>
        </p:nvGrpSpPr>
        <p:grpSpPr bwMode="auto">
          <a:xfrm>
            <a:off x="-3238500" y="0"/>
            <a:ext cx="11925300" cy="3810000"/>
            <a:chOff x="-2040" y="0"/>
            <a:chExt cx="7512" cy="2400"/>
          </a:xfrm>
        </p:grpSpPr>
        <p:sp>
          <p:nvSpPr>
            <p:cNvPr id="1032" name="AutoShape 3">
              <a:extLst>
                <a:ext uri="{FF2B5EF4-FFF2-40B4-BE49-F238E27FC236}">
                  <a16:creationId xmlns:a16="http://schemas.microsoft.com/office/drawing/2014/main" id="{C6EA16E9-2217-47E8-BE0F-86BD4871BC59}"/>
                </a:ext>
              </a:extLst>
            </p:cNvPr>
            <p:cNvSpPr>
              <a:spLocks/>
            </p:cNvSpPr>
            <p:nvPr/>
          </p:nvSpPr>
          <p:spPr bwMode="auto">
            <a:xfrm>
              <a:off x="-2040" y="432"/>
              <a:ext cx="2592" cy="1968"/>
            </a:xfrm>
            <a:custGeom>
              <a:avLst/>
              <a:gdLst>
                <a:gd name="T0" fmla="*/ 50296 w 64000"/>
                <a:gd name="T1" fmla="*/ 5746 h 64000"/>
                <a:gd name="T2" fmla="*/ 64000 w 64000"/>
                <a:gd name="T3" fmla="*/ 32000 h 64000"/>
                <a:gd name="T4" fmla="*/ 50296 w 64000"/>
                <a:gd name="T5" fmla="*/ 58253 h 64000"/>
                <a:gd name="T6" fmla="*/ 50296 w 64000"/>
                <a:gd name="T7" fmla="*/ 58253 h 64000"/>
                <a:gd name="T8" fmla="*/ 50295 w 64000"/>
                <a:gd name="T9" fmla="*/ 58253 h 64000"/>
                <a:gd name="T10" fmla="*/ 50296 w 64000"/>
                <a:gd name="T11" fmla="*/ 58254 h 64000"/>
                <a:gd name="T12" fmla="*/ 50296 w 64000"/>
                <a:gd name="T13" fmla="*/ 5746 h 64000"/>
                <a:gd name="T14" fmla="*/ 50295 w 64000"/>
                <a:gd name="T15" fmla="*/ 5746 h 64000"/>
                <a:gd name="T16" fmla="*/ 50296 w 64000"/>
                <a:gd name="T17" fmla="*/ 5746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50296 w 64000"/>
                <a:gd name="T28" fmla="*/ -26244 h 64000"/>
                <a:gd name="T29" fmla="*/ 50296 w 64000"/>
                <a:gd name="T30" fmla="*/ 26244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033" name="AutoShape 4">
              <a:extLst>
                <a:ext uri="{FF2B5EF4-FFF2-40B4-BE49-F238E27FC236}">
                  <a16:creationId xmlns:a16="http://schemas.microsoft.com/office/drawing/2014/main" id="{296AD58D-2AF2-43A0-BFEE-A115BAC7F93D}"/>
                </a:ext>
              </a:extLst>
            </p:cNvPr>
            <p:cNvSpPr>
              <a:spLocks/>
            </p:cNvSpPr>
            <p:nvPr/>
          </p:nvSpPr>
          <p:spPr bwMode="auto">
            <a:xfrm>
              <a:off x="-1528" y="0"/>
              <a:ext cx="1949" cy="1987"/>
            </a:xfrm>
            <a:custGeom>
              <a:avLst/>
              <a:gdLst>
                <a:gd name="T0" fmla="*/ 50077 w 64000"/>
                <a:gd name="T1" fmla="*/ 5595 h 64000"/>
                <a:gd name="T2" fmla="*/ 64000 w 64000"/>
                <a:gd name="T3" fmla="*/ 32000 h 64000"/>
                <a:gd name="T4" fmla="*/ 50077 w 64000"/>
                <a:gd name="T5" fmla="*/ 58404 h 64000"/>
                <a:gd name="T6" fmla="*/ 50077 w 64000"/>
                <a:gd name="T7" fmla="*/ 58404 h 64000"/>
                <a:gd name="T8" fmla="*/ 50076 w 64000"/>
                <a:gd name="T9" fmla="*/ 58404 h 64000"/>
                <a:gd name="T10" fmla="*/ 50077 w 64000"/>
                <a:gd name="T11" fmla="*/ 58405 h 64000"/>
                <a:gd name="T12" fmla="*/ 50077 w 64000"/>
                <a:gd name="T13" fmla="*/ 5595 h 64000"/>
                <a:gd name="T14" fmla="*/ 50076 w 64000"/>
                <a:gd name="T15" fmla="*/ 5595 h 64000"/>
                <a:gd name="T16" fmla="*/ 50077 w 64000"/>
                <a:gd name="T17" fmla="*/ 5595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50077 w 64000"/>
                <a:gd name="T28" fmla="*/ -26412 h 64000"/>
                <a:gd name="T29" fmla="*/ 50077 w 64000"/>
                <a:gd name="T30" fmla="*/ 26412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034" name="Line 5">
              <a:extLst>
                <a:ext uri="{FF2B5EF4-FFF2-40B4-BE49-F238E27FC236}">
                  <a16:creationId xmlns:a16="http://schemas.microsoft.com/office/drawing/2014/main" id="{FDB60382-9A49-4390-A737-EEB6641ED761}"/>
                </a:ext>
              </a:extLst>
            </p:cNvPr>
            <p:cNvSpPr>
              <a:spLocks noChangeShapeType="1"/>
            </p:cNvSpPr>
            <p:nvPr/>
          </p:nvSpPr>
          <p:spPr bwMode="auto">
            <a:xfrm>
              <a:off x="864" y="960"/>
              <a:ext cx="460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027" name="Rectangle 6">
            <a:extLst>
              <a:ext uri="{FF2B5EF4-FFF2-40B4-BE49-F238E27FC236}">
                <a16:creationId xmlns:a16="http://schemas.microsoft.com/office/drawing/2014/main" id="{94AA400B-E6B2-434E-A62B-78D59ABEC12E}"/>
              </a:ext>
            </a:extLst>
          </p:cNvPr>
          <p:cNvSpPr>
            <a:spLocks noGrp="1" noChangeArrowheads="1"/>
          </p:cNvSpPr>
          <p:nvPr>
            <p:ph type="title"/>
          </p:nvPr>
        </p:nvSpPr>
        <p:spPr bwMode="auto">
          <a:xfrm>
            <a:off x="1370013" y="301625"/>
            <a:ext cx="731361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1028" name="Rectangle 7">
            <a:extLst>
              <a:ext uri="{FF2B5EF4-FFF2-40B4-BE49-F238E27FC236}">
                <a16:creationId xmlns:a16="http://schemas.microsoft.com/office/drawing/2014/main" id="{56E5F01B-2794-4C9B-9BAD-63749B52E2F5}"/>
              </a:ext>
            </a:extLst>
          </p:cNvPr>
          <p:cNvSpPr>
            <a:spLocks noGrp="1" noChangeArrowheads="1"/>
          </p:cNvSpPr>
          <p:nvPr>
            <p:ph type="body" idx="1"/>
          </p:nvPr>
        </p:nvSpPr>
        <p:spPr bwMode="auto">
          <a:xfrm>
            <a:off x="1370013" y="1827213"/>
            <a:ext cx="7313612"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15048" name="Rectangle 8">
            <a:extLst>
              <a:ext uri="{FF2B5EF4-FFF2-40B4-BE49-F238E27FC236}">
                <a16:creationId xmlns:a16="http://schemas.microsoft.com/office/drawing/2014/main" id="{29B56140-09F5-4AD1-A21C-000931595C60}"/>
              </a:ext>
            </a:extLst>
          </p:cNvPr>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mn-lt"/>
              </a:defRPr>
            </a:lvl1pPr>
          </a:lstStyle>
          <a:p>
            <a:pPr>
              <a:defRPr/>
            </a:pPr>
            <a:endParaRPr lang="en-US"/>
          </a:p>
        </p:txBody>
      </p:sp>
      <p:sp>
        <p:nvSpPr>
          <p:cNvPr id="215049" name="Rectangle 9">
            <a:extLst>
              <a:ext uri="{FF2B5EF4-FFF2-40B4-BE49-F238E27FC236}">
                <a16:creationId xmlns:a16="http://schemas.microsoft.com/office/drawing/2014/main" id="{6BAF98DA-212C-49AF-8F37-6D0E30594412}"/>
              </a:ext>
            </a:extLst>
          </p:cNvPr>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a:latin typeface="+mn-lt"/>
              </a:defRPr>
            </a:lvl1pPr>
          </a:lstStyle>
          <a:p>
            <a:pPr>
              <a:defRPr/>
            </a:pPr>
            <a:endParaRPr lang="en-US"/>
          </a:p>
        </p:txBody>
      </p:sp>
      <p:sp>
        <p:nvSpPr>
          <p:cNvPr id="215050" name="Rectangle 10">
            <a:extLst>
              <a:ext uri="{FF2B5EF4-FFF2-40B4-BE49-F238E27FC236}">
                <a16:creationId xmlns:a16="http://schemas.microsoft.com/office/drawing/2014/main" id="{A65CCD77-5291-4202-8B11-E71C9665A6CE}"/>
              </a:ext>
            </a:extLst>
          </p:cNvPr>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smtClean="0">
                <a:latin typeface="Verdana" panose="020B0604030504040204" pitchFamily="34" charset="0"/>
              </a:defRPr>
            </a:lvl1pPr>
          </a:lstStyle>
          <a:p>
            <a:pPr>
              <a:defRPr/>
            </a:pPr>
            <a:fld id="{EE7A811F-671C-4653-8A61-E1D54E33820E}"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5459" r:id="rId1"/>
    <p:sldLayoutId id="2147485426" r:id="rId2"/>
    <p:sldLayoutId id="2147485427" r:id="rId3"/>
    <p:sldLayoutId id="2147485428" r:id="rId4"/>
    <p:sldLayoutId id="2147485429" r:id="rId5"/>
    <p:sldLayoutId id="2147485430" r:id="rId6"/>
    <p:sldLayoutId id="2147485431" r:id="rId7"/>
    <p:sldLayoutId id="2147485432" r:id="rId8"/>
    <p:sldLayoutId id="2147485433" r:id="rId9"/>
    <p:sldLayoutId id="2147485434" r:id="rId10"/>
    <p:sldLayoutId id="2147485435" r:id="rId11"/>
  </p:sldLayoutIdLst>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defRPr>
      </a:lvl2pPr>
      <a:lvl3pPr algn="l" rtl="0" eaLnBrk="0" fontAlgn="base" hangingPunct="0">
        <a:spcBef>
          <a:spcPct val="0"/>
        </a:spcBef>
        <a:spcAft>
          <a:spcPct val="0"/>
        </a:spcAft>
        <a:defRPr sz="3600">
          <a:solidFill>
            <a:schemeClr val="tx2"/>
          </a:solidFill>
          <a:latin typeface="Arial" charset="0"/>
        </a:defRPr>
      </a:lvl3pPr>
      <a:lvl4pPr algn="l" rtl="0" eaLnBrk="0" fontAlgn="base" hangingPunct="0">
        <a:spcBef>
          <a:spcPct val="0"/>
        </a:spcBef>
        <a:spcAft>
          <a:spcPct val="0"/>
        </a:spcAft>
        <a:defRPr sz="3600">
          <a:solidFill>
            <a:schemeClr val="tx2"/>
          </a:solidFill>
          <a:latin typeface="Arial" charset="0"/>
        </a:defRPr>
      </a:lvl4pPr>
      <a:lvl5pPr algn="l" rtl="0" eaLnBrk="0" fontAlgn="base" hangingPunct="0">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anose="05000000000000000000" pitchFamily="2" charset="2"/>
        <a:buChar char="¡"/>
        <a:defRPr sz="29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anose="05000000000000000000" pitchFamily="2" charset="2"/>
        <a:buChar char="l"/>
        <a:defRPr sz="2500">
          <a:solidFill>
            <a:schemeClr val="tx1"/>
          </a:solidFill>
          <a:latin typeface="+mn-lt"/>
        </a:defRPr>
      </a:lvl2pPr>
      <a:lvl3pPr marL="1143000" indent="-228600" algn="l" rtl="0" eaLnBrk="0" fontAlgn="base" hangingPunct="0">
        <a:spcBef>
          <a:spcPct val="20000"/>
        </a:spcBef>
        <a:spcAft>
          <a:spcPct val="0"/>
        </a:spcAft>
        <a:buClr>
          <a:schemeClr val="tx2"/>
        </a:buClr>
        <a:buSzPct val="65000"/>
        <a:buFont typeface="Wingdings" panose="05000000000000000000" pitchFamily="2" charset="2"/>
        <a:buChar char="¡"/>
        <a:defRPr sz="22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anose="05000000000000000000" pitchFamily="2" charset="2"/>
        <a:buChar char="l"/>
        <a:defRPr sz="1900">
          <a:solidFill>
            <a:schemeClr val="tx1"/>
          </a:solidFill>
          <a:latin typeface="+mn-lt"/>
        </a:defRPr>
      </a:lvl4pPr>
      <a:lvl5pPr marL="2057400" indent="-228600" algn="l" rtl="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22" name="Title Placeholder 21">
            <a:extLst>
              <a:ext uri="{FF2B5EF4-FFF2-40B4-BE49-F238E27FC236}">
                <a16:creationId xmlns:a16="http://schemas.microsoft.com/office/drawing/2014/main" id="{9C9C12BD-FB44-475E-971E-4C8270C73D59}"/>
              </a:ext>
            </a:extLst>
          </p:cNvPr>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lang="en-US"/>
              <a:t>Click to edit Master title style</a:t>
            </a:r>
          </a:p>
        </p:txBody>
      </p:sp>
      <p:sp>
        <p:nvSpPr>
          <p:cNvPr id="2051" name="Text Placeholder 12">
            <a:extLst>
              <a:ext uri="{FF2B5EF4-FFF2-40B4-BE49-F238E27FC236}">
                <a16:creationId xmlns:a16="http://schemas.microsoft.com/office/drawing/2014/main" id="{F9100D3E-DAC4-4AC6-B318-A15CE2549EC5}"/>
              </a:ext>
            </a:extLst>
          </p:cNvPr>
          <p:cNvSpPr>
            <a:spLocks noGrp="1"/>
          </p:cNvSpPr>
          <p:nvPr>
            <p:ph type="body" idx="1"/>
          </p:nvPr>
        </p:nvSpPr>
        <p:spPr bwMode="auto">
          <a:xfrm>
            <a:off x="457200" y="1600200"/>
            <a:ext cx="8229600" cy="470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 name="Date Placeholder 13">
            <a:extLst>
              <a:ext uri="{FF2B5EF4-FFF2-40B4-BE49-F238E27FC236}">
                <a16:creationId xmlns:a16="http://schemas.microsoft.com/office/drawing/2014/main" id="{760FDEF9-B9C2-44B1-9BF7-AF0598811247}"/>
              </a:ext>
            </a:extLst>
          </p:cNvPr>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pPr>
              <a:defRPr/>
            </a:pPr>
            <a:endParaRPr lang="en-US"/>
          </a:p>
        </p:txBody>
      </p:sp>
      <p:sp>
        <p:nvSpPr>
          <p:cNvPr id="3" name="Footer Placeholder 2">
            <a:extLst>
              <a:ext uri="{FF2B5EF4-FFF2-40B4-BE49-F238E27FC236}">
                <a16:creationId xmlns:a16="http://schemas.microsoft.com/office/drawing/2014/main" id="{6C27DE29-F8B2-408C-BFCA-9E0A57EE9E15}"/>
              </a:ext>
            </a:extLst>
          </p:cNvPr>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pPr>
              <a:defRPr/>
            </a:pPr>
            <a:endParaRPr lang="en-US"/>
          </a:p>
        </p:txBody>
      </p:sp>
      <p:sp>
        <p:nvSpPr>
          <p:cNvPr id="23" name="Slide Number Placeholder 22">
            <a:extLst>
              <a:ext uri="{FF2B5EF4-FFF2-40B4-BE49-F238E27FC236}">
                <a16:creationId xmlns:a16="http://schemas.microsoft.com/office/drawing/2014/main" id="{D20F9712-FAEF-4212-9EEB-31A9D431FB44}"/>
              </a:ext>
            </a:extLst>
          </p:cNvPr>
          <p:cNvSpPr>
            <a:spLocks noGrp="1"/>
          </p:cNvSpPr>
          <p:nvPr>
            <p:ph type="sldNum" sz="quarter" idx="4"/>
          </p:nvPr>
        </p:nvSpPr>
        <p:spPr>
          <a:xfrm>
            <a:off x="7924800" y="6416675"/>
            <a:ext cx="762000" cy="365125"/>
          </a:xfrm>
          <a:prstGeom prst="rect">
            <a:avLst/>
          </a:prstGeom>
        </p:spPr>
        <p:txBody>
          <a:bodyPr vert="horz" wrap="square" lIns="0" tIns="45720" rIns="0" bIns="45720" numCol="1" anchor="b" anchorCtr="0" compatLnSpc="1">
            <a:prstTxWarp prst="textNoShape">
              <a:avLst/>
            </a:prstTxWarp>
          </a:bodyPr>
          <a:lstStyle>
            <a:lvl1pPr algn="r" eaLnBrk="1" hangingPunct="1">
              <a:defRPr sz="1200" smtClean="0">
                <a:solidFill>
                  <a:srgbClr val="BCBCBC"/>
                </a:solidFill>
              </a:defRPr>
            </a:lvl1pPr>
          </a:lstStyle>
          <a:p>
            <a:pPr>
              <a:defRPr/>
            </a:pPr>
            <a:fld id="{5F3FA187-668A-43AA-B2DC-4B8045FB6A3E}" type="slidenum">
              <a:rPr lang="en-US" altLang="en-US"/>
              <a:pPr>
                <a:defRPr/>
              </a:pPr>
              <a:t>‹#›</a:t>
            </a:fld>
            <a:endParaRPr lang="en-US" altLang="en-US"/>
          </a:p>
        </p:txBody>
      </p:sp>
    </p:spTree>
  </p:cSld>
  <p:clrMap bg1="dk1" tx1="lt1" bg2="dk2" tx2="lt2" accent1="accent1" accent2="accent2" accent3="accent3" accent4="accent4" accent5="accent5" accent6="accent6" hlink="hlink" folHlink="folHlink"/>
  <p:sldLayoutIdLst>
    <p:sldLayoutId id="2147485436" r:id="rId1"/>
    <p:sldLayoutId id="2147485437" r:id="rId2"/>
    <p:sldLayoutId id="2147485460" r:id="rId3"/>
    <p:sldLayoutId id="2147485438" r:id="rId4"/>
    <p:sldLayoutId id="2147485439" r:id="rId5"/>
    <p:sldLayoutId id="2147485440" r:id="rId6"/>
    <p:sldLayoutId id="2147485441" r:id="rId7"/>
    <p:sldLayoutId id="2147485442" r:id="rId8"/>
    <p:sldLayoutId id="2147485443" r:id="rId9"/>
    <p:sldLayoutId id="2147485444" r:id="rId10"/>
    <p:sldLayoutId id="2147485445" r:id="rId11"/>
    <p:sldLayoutId id="2147485446" r:id="rId12"/>
    <p:sldLayoutId id="2147485447" r:id="rId13"/>
    <p:sldLayoutId id="2147485461" r:id="rId14"/>
  </p:sldLayoutIdLst>
  <p:txStyles>
    <p:titleStyle>
      <a:lvl1pPr algn="ctr" rtl="0" eaLnBrk="0" fontAlgn="base" hangingPunct="0">
        <a:spcBef>
          <a:spcPct val="0"/>
        </a:spcBef>
        <a:spcAft>
          <a:spcPct val="0"/>
        </a:spcAft>
        <a:defRPr sz="4100" b="1" kern="120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vl2pPr algn="ctr" rtl="0" eaLnBrk="0" fontAlgn="base" hangingPunct="0">
        <a:spcBef>
          <a:spcPct val="0"/>
        </a:spcBef>
        <a:spcAft>
          <a:spcPct val="0"/>
        </a:spcAft>
        <a:defRPr sz="4100" b="1">
          <a:solidFill>
            <a:schemeClr val="tx1"/>
          </a:solidFill>
          <a:latin typeface="Lucida Sans" pitchFamily="34" charset="0"/>
        </a:defRPr>
      </a:lvl2pPr>
      <a:lvl3pPr algn="ctr" rtl="0" eaLnBrk="0" fontAlgn="base" hangingPunct="0">
        <a:spcBef>
          <a:spcPct val="0"/>
        </a:spcBef>
        <a:spcAft>
          <a:spcPct val="0"/>
        </a:spcAft>
        <a:defRPr sz="4100" b="1">
          <a:solidFill>
            <a:schemeClr val="tx1"/>
          </a:solidFill>
          <a:latin typeface="Lucida Sans" pitchFamily="34" charset="0"/>
        </a:defRPr>
      </a:lvl3pPr>
      <a:lvl4pPr algn="ctr" rtl="0" eaLnBrk="0" fontAlgn="base" hangingPunct="0">
        <a:spcBef>
          <a:spcPct val="0"/>
        </a:spcBef>
        <a:spcAft>
          <a:spcPct val="0"/>
        </a:spcAft>
        <a:defRPr sz="4100" b="1">
          <a:solidFill>
            <a:schemeClr val="tx1"/>
          </a:solidFill>
          <a:latin typeface="Lucida Sans" pitchFamily="34" charset="0"/>
        </a:defRPr>
      </a:lvl4pPr>
      <a:lvl5pPr algn="ctr" rtl="0" eaLnBrk="0" fontAlgn="base" hangingPunct="0">
        <a:spcBef>
          <a:spcPct val="0"/>
        </a:spcBef>
        <a:spcAft>
          <a:spcPct val="0"/>
        </a:spcAft>
        <a:defRPr sz="4100" b="1">
          <a:solidFill>
            <a:schemeClr val="tx1"/>
          </a:solidFill>
          <a:latin typeface="Lucida Sans" pitchFamily="34" charset="0"/>
        </a:defRPr>
      </a:lvl5pPr>
      <a:lvl6pPr marL="457200" algn="ctr" rtl="0" fontAlgn="base">
        <a:spcBef>
          <a:spcPct val="0"/>
        </a:spcBef>
        <a:spcAft>
          <a:spcPct val="0"/>
        </a:spcAft>
        <a:defRPr sz="4100" b="1">
          <a:solidFill>
            <a:schemeClr val="tx1"/>
          </a:solidFill>
          <a:latin typeface="Lucida Sans" pitchFamily="34" charset="0"/>
        </a:defRPr>
      </a:lvl6pPr>
      <a:lvl7pPr marL="914400" algn="ctr" rtl="0" fontAlgn="base">
        <a:spcBef>
          <a:spcPct val="0"/>
        </a:spcBef>
        <a:spcAft>
          <a:spcPct val="0"/>
        </a:spcAft>
        <a:defRPr sz="4100" b="1">
          <a:solidFill>
            <a:schemeClr val="tx1"/>
          </a:solidFill>
          <a:latin typeface="Lucida Sans" pitchFamily="34" charset="0"/>
        </a:defRPr>
      </a:lvl7pPr>
      <a:lvl8pPr marL="1371600" algn="ctr" rtl="0" fontAlgn="base">
        <a:spcBef>
          <a:spcPct val="0"/>
        </a:spcBef>
        <a:spcAft>
          <a:spcPct val="0"/>
        </a:spcAft>
        <a:defRPr sz="4100" b="1">
          <a:solidFill>
            <a:schemeClr val="tx1"/>
          </a:solidFill>
          <a:latin typeface="Lucida Sans" pitchFamily="34" charset="0"/>
        </a:defRPr>
      </a:lvl8pPr>
      <a:lvl9pPr marL="1828800" algn="ctr" rtl="0" fontAlgn="base">
        <a:spcBef>
          <a:spcPct val="0"/>
        </a:spcBef>
        <a:spcAft>
          <a:spcPct val="0"/>
        </a:spcAft>
        <a:defRPr sz="4100" b="1">
          <a:solidFill>
            <a:schemeClr val="tx1"/>
          </a:solidFill>
          <a:latin typeface="Lucida Sans" pitchFamily="34" charset="0"/>
        </a:defRPr>
      </a:lvl9pPr>
    </p:titleStyle>
    <p:bodyStyle>
      <a:lvl1pPr marL="547688" indent="-411163" algn="l" rtl="0" eaLnBrk="0" fontAlgn="base" hangingPunct="0">
        <a:spcBef>
          <a:spcPct val="20000"/>
        </a:spcBef>
        <a:spcAft>
          <a:spcPct val="0"/>
        </a:spcAft>
        <a:buClr>
          <a:srgbClr val="F9F9F9"/>
        </a:buClr>
        <a:buSzPct val="65000"/>
        <a:buFont typeface="Wingdings 2" panose="05020102010507070707" pitchFamily="18" charset="2"/>
        <a:buChar char=""/>
        <a:defRPr sz="2800" kern="1200">
          <a:solidFill>
            <a:schemeClr val="tx1"/>
          </a:solidFill>
          <a:latin typeface="+mn-lt"/>
          <a:ea typeface="+mn-ea"/>
          <a:cs typeface="+mn-cs"/>
        </a:defRPr>
      </a:lvl1pPr>
      <a:lvl2pPr marL="868363" indent="-282575" algn="l" rtl="0" eaLnBrk="0" fontAlgn="base" hangingPunct="0">
        <a:spcBef>
          <a:spcPct val="20000"/>
        </a:spcBef>
        <a:spcAft>
          <a:spcPct val="0"/>
        </a:spcAft>
        <a:buClr>
          <a:schemeClr val="tx1"/>
        </a:buClr>
        <a:buSzPct val="80000"/>
        <a:buFont typeface="Wingdings 2" panose="05020102010507070707" pitchFamily="18" charset="2"/>
        <a:buChar char=""/>
        <a:defRPr sz="2400" kern="1200">
          <a:solidFill>
            <a:schemeClr val="tx1"/>
          </a:solidFill>
          <a:latin typeface="+mn-lt"/>
          <a:ea typeface="+mn-ea"/>
          <a:cs typeface="+mn-cs"/>
        </a:defRPr>
      </a:lvl2pPr>
      <a:lvl3pPr marL="1133475" indent="-228600" algn="l" rtl="0" eaLnBrk="0" fontAlgn="base" hangingPunct="0">
        <a:spcBef>
          <a:spcPct val="20000"/>
        </a:spcBef>
        <a:spcAft>
          <a:spcPct val="0"/>
        </a:spcAft>
        <a:buClr>
          <a:schemeClr val="tx1"/>
        </a:buClr>
        <a:buSzPct val="95000"/>
        <a:buFont typeface="Wingdings" panose="05000000000000000000" pitchFamily="2" charset="2"/>
        <a:buChar char=""/>
        <a:defRPr sz="2200" kern="1200">
          <a:solidFill>
            <a:schemeClr val="tx1"/>
          </a:solidFill>
          <a:latin typeface="+mn-lt"/>
          <a:ea typeface="+mn-ea"/>
          <a:cs typeface="+mn-cs"/>
        </a:defRPr>
      </a:lvl3pPr>
      <a:lvl4pPr marL="1352550" indent="-182563" algn="l" rtl="0" eaLnBrk="0" fontAlgn="base" hangingPunct="0">
        <a:spcBef>
          <a:spcPct val="20000"/>
        </a:spcBef>
        <a:spcAft>
          <a:spcPct val="0"/>
        </a:spcAft>
        <a:buClr>
          <a:schemeClr val="tx1"/>
        </a:buClr>
        <a:buSzPct val="100000"/>
        <a:buFont typeface="Wingdings 3" panose="05040102010807070707" pitchFamily="18" charset="2"/>
        <a:buChar char=""/>
        <a:defRPr sz="2000" kern="1200">
          <a:solidFill>
            <a:schemeClr val="tx1"/>
          </a:solidFill>
          <a:latin typeface="+mn-lt"/>
          <a:ea typeface="+mn-ea"/>
          <a:cs typeface="+mn-cs"/>
        </a:defRPr>
      </a:lvl4pPr>
      <a:lvl5pPr marL="1544638" indent="-182563" algn="l" rtl="0" eaLnBrk="0" fontAlgn="base" hangingPunct="0">
        <a:spcBef>
          <a:spcPct val="20000"/>
        </a:spcBef>
        <a:spcAft>
          <a:spcPct val="0"/>
        </a:spcAft>
        <a:buClr>
          <a:schemeClr val="tx1"/>
        </a:buClr>
        <a:buFont typeface="Wingdings 2" panose="05020102010507070707" pitchFamily="18" charset="2"/>
        <a:buChar char=""/>
        <a:defRPr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Title Placeholder 1">
            <a:extLst>
              <a:ext uri="{FF2B5EF4-FFF2-40B4-BE49-F238E27FC236}">
                <a16:creationId xmlns:a16="http://schemas.microsoft.com/office/drawing/2014/main" id="{5EC8633C-3B01-49F2-BE2D-F74ADEE0F82C}"/>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075" name="Text Placeholder 2">
            <a:extLst>
              <a:ext uri="{FF2B5EF4-FFF2-40B4-BE49-F238E27FC236}">
                <a16:creationId xmlns:a16="http://schemas.microsoft.com/office/drawing/2014/main" id="{54C9D426-31A4-4F89-950B-9185336779A8}"/>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074DAB4-E8A5-4340-BBB0-A32559E56E92}"/>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US"/>
          </a:p>
        </p:txBody>
      </p:sp>
      <p:sp>
        <p:nvSpPr>
          <p:cNvPr id="5" name="Footer Placeholder 4">
            <a:extLst>
              <a:ext uri="{FF2B5EF4-FFF2-40B4-BE49-F238E27FC236}">
                <a16:creationId xmlns:a16="http://schemas.microsoft.com/office/drawing/2014/main" id="{30E8C989-AAD2-493C-93FF-93E25051F9C0}"/>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E644D299-9204-4902-9E60-C5FAA09A1831}"/>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898989"/>
                </a:solidFill>
              </a:defRPr>
            </a:lvl1pPr>
          </a:lstStyle>
          <a:p>
            <a:pPr>
              <a:defRPr/>
            </a:pPr>
            <a:fld id="{C2E155D7-2CD1-4C31-9D70-3574D9879446}"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5448" r:id="rId1"/>
    <p:sldLayoutId id="2147485449" r:id="rId2"/>
    <p:sldLayoutId id="2147485450" r:id="rId3"/>
    <p:sldLayoutId id="2147485451" r:id="rId4"/>
    <p:sldLayoutId id="2147485452" r:id="rId5"/>
    <p:sldLayoutId id="2147485453" r:id="rId6"/>
    <p:sldLayoutId id="2147485454" r:id="rId7"/>
    <p:sldLayoutId id="2147485455" r:id="rId8"/>
    <p:sldLayoutId id="2147485456" r:id="rId9"/>
    <p:sldLayoutId id="2147485457" r:id="rId10"/>
    <p:sldLayoutId id="2147485458"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 /><Relationship Id="rId2" Type="http://schemas.openxmlformats.org/officeDocument/2006/relationships/notesSlide" Target="../notesSlides/notesSlide1.xml" /><Relationship Id="rId1" Type="http://schemas.openxmlformats.org/officeDocument/2006/relationships/slideLayout" Target="../slideLayouts/slideLayout18.xml" /></Relationships>
</file>

<file path=ppt/slides/_rels/slide2.xml.rels><?xml version="1.0" encoding="UTF-8" standalone="yes"?>
<Relationships xmlns="http://schemas.openxmlformats.org/package/2006/relationships"><Relationship Id="rId2" Type="http://schemas.openxmlformats.org/officeDocument/2006/relationships/image" Target="../media/image3.jpeg" /><Relationship Id="rId1" Type="http://schemas.openxmlformats.org/officeDocument/2006/relationships/slideLayout" Target="../slideLayouts/slideLayout1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5.xml.rels><?xml version="1.0" encoding="UTF-8" standalone="yes"?>
<Relationships xmlns="http://schemas.openxmlformats.org/package/2006/relationships"><Relationship Id="rId3" Type="http://schemas.openxmlformats.org/officeDocument/2006/relationships/image" Target="../media/image4.jpeg" /><Relationship Id="rId2" Type="http://schemas.openxmlformats.org/officeDocument/2006/relationships/hyperlink" Target="http://www.google.com/imgres?imgurl=http://4.bp.blogspot.com/_qZT71wOUUXI/S-6XKRw7HkI/AAAAAAAAAuY/TgtSqWwa7Wc/s1600/demo1.jpg&amp;imgrefurl=http://www.kabarsulawesi.com/2010/08/koalisi-lsm-kpu-bertanggung-jawab-rusuh.html&amp;h=1065&amp;w=1600&amp;sz=128&amp;tbnid=M-iSNjhX4Jd4HM:&amp;tbnh=84&amp;tbnw=126&amp;prev=/search%3Fq%3DGAMBAR%2BRUSUH%2BPILKADA%26tbm%3Disch%26tbo%3Du&amp;zoom=1&amp;q=GAMBAR+RUSUH+PILKADA&amp;usg=__Gm4itbXliE2n2bX3WpBqASysIUI=&amp;hl=en&amp;sa=X&amp;ei=hjIHUffnN4esrAfalIHYCg&amp;ved=0CBoQ9QEwAw" TargetMode="External" /><Relationship Id="rId1" Type="http://schemas.openxmlformats.org/officeDocument/2006/relationships/slideLayout" Target="../slideLayouts/slideLayout13.xml" /><Relationship Id="rId4" Type="http://schemas.openxmlformats.org/officeDocument/2006/relationships/image" Target="../media/image5.jpeg" /></Relationships>
</file>

<file path=ppt/slides/_rels/slide6.xml.rels><?xml version="1.0" encoding="UTF-8" standalone="yes"?>
<Relationships xmlns="http://schemas.openxmlformats.org/package/2006/relationships"><Relationship Id="rId3" Type="http://schemas.openxmlformats.org/officeDocument/2006/relationships/image" Target="../media/image7.jpeg" /><Relationship Id="rId2" Type="http://schemas.openxmlformats.org/officeDocument/2006/relationships/image" Target="../media/image6.jpeg" /><Relationship Id="rId1" Type="http://schemas.openxmlformats.org/officeDocument/2006/relationships/slideLayout" Target="../slideLayouts/slideLayout13.xml" /></Relationships>
</file>

<file path=ppt/slides/_rels/slide7.xml.rels><?xml version="1.0" encoding="UTF-8" standalone="yes"?>
<Relationships xmlns="http://schemas.openxmlformats.org/package/2006/relationships"><Relationship Id="rId3" Type="http://schemas.openxmlformats.org/officeDocument/2006/relationships/image" Target="../media/image9.jpeg" /><Relationship Id="rId2" Type="http://schemas.openxmlformats.org/officeDocument/2006/relationships/image" Target="../media/image8.jpeg" /><Relationship Id="rId1" Type="http://schemas.openxmlformats.org/officeDocument/2006/relationships/slideLayout" Target="../slideLayouts/slideLayout13.xml" /><Relationship Id="rId4" Type="http://schemas.openxmlformats.org/officeDocument/2006/relationships/image" Target="../media/image10.png" /></Relationships>
</file>

<file path=ppt/slides/_rels/slide8.xml.rels><?xml version="1.0" encoding="UTF-8" standalone="yes"?>
<Relationships xmlns="http://schemas.openxmlformats.org/package/2006/relationships"><Relationship Id="rId3" Type="http://schemas.openxmlformats.org/officeDocument/2006/relationships/image" Target="../media/image12.png" /><Relationship Id="rId2" Type="http://schemas.openxmlformats.org/officeDocument/2006/relationships/image" Target="../media/image11.png" /><Relationship Id="rId1" Type="http://schemas.openxmlformats.org/officeDocument/2006/relationships/slideLayout" Target="../slideLayouts/slideLayout18.xml" /><Relationship Id="rId5" Type="http://schemas.openxmlformats.org/officeDocument/2006/relationships/image" Target="../media/image14.png" /><Relationship Id="rId4" Type="http://schemas.openxmlformats.org/officeDocument/2006/relationships/image" Target="../media/image13.png" /></Relationships>
</file>

<file path=ppt/slides/_rels/slide9.xml.rels><?xml version="1.0" encoding="UTF-8" standalone="yes"?>
<Relationships xmlns="http://schemas.openxmlformats.org/package/2006/relationships"><Relationship Id="rId3" Type="http://schemas.openxmlformats.org/officeDocument/2006/relationships/image" Target="../media/image16.png" /><Relationship Id="rId2" Type="http://schemas.openxmlformats.org/officeDocument/2006/relationships/image" Target="../media/image15.png" /><Relationship Id="rId1" Type="http://schemas.openxmlformats.org/officeDocument/2006/relationships/slideLayout" Target="../slideLayouts/slideLayout18.xml" /><Relationship Id="rId4" Type="http://schemas.openxmlformats.org/officeDocument/2006/relationships/image" Target="../media/image17.png"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5.xml" /></Relationships>
</file>

<file path=ppt/slides/_rels/slide12.xml.rels><?xml version="1.0" encoding="UTF-8" standalone="yes"?>
<Relationships xmlns="http://schemas.openxmlformats.org/package/2006/relationships"><Relationship Id="rId2" Type="http://schemas.openxmlformats.org/officeDocument/2006/relationships/image" Target="../media/image18.jpeg" /><Relationship Id="rId1" Type="http://schemas.openxmlformats.org/officeDocument/2006/relationships/slideLayout" Target="../slideLayouts/slideLayout25.xml" /></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 /><Relationship Id="rId1" Type="http://schemas.openxmlformats.org/officeDocument/2006/relationships/slideLayout" Target="../slideLayouts/slideLayout13.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 /><Relationship Id="rId1" Type="http://schemas.openxmlformats.org/officeDocument/2006/relationships/slideLayout" Target="../slideLayouts/slideLayout13.xml" /></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4.xml" /><Relationship Id="rId1" Type="http://schemas.openxmlformats.org/officeDocument/2006/relationships/slideLayout" Target="../slideLayouts/slideLayout13.xml" /></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5.xml" /><Relationship Id="rId1" Type="http://schemas.openxmlformats.org/officeDocument/2006/relationships/slideLayout" Target="../slideLayouts/slideLayout13.xml" /></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xml" /><Relationship Id="rId2" Type="http://schemas.openxmlformats.org/officeDocument/2006/relationships/diagramData" Target="../diagrams/data1.xml" /><Relationship Id="rId1" Type="http://schemas.openxmlformats.org/officeDocument/2006/relationships/slideLayout" Target="../slideLayouts/slideLayout13.xml" /><Relationship Id="rId6" Type="http://schemas.microsoft.com/office/2007/relationships/diagramDrawing" Target="../diagrams/drawing1.xml" /><Relationship Id="rId5" Type="http://schemas.openxmlformats.org/officeDocument/2006/relationships/diagramColors" Target="../diagrams/colors1.xml" /><Relationship Id="rId4" Type="http://schemas.openxmlformats.org/officeDocument/2006/relationships/diagramQuickStyle" Target="../diagrams/quickStyle1.xml" /></Relationships>
</file>

<file path=ppt/slides/_rels/slide26.xml.rels><?xml version="1.0" encoding="UTF-8" standalone="yes"?>
<Relationships xmlns="http://schemas.openxmlformats.org/package/2006/relationships"><Relationship Id="rId3" Type="http://schemas.openxmlformats.org/officeDocument/2006/relationships/image" Target="../media/image19.jpeg" /><Relationship Id="rId2" Type="http://schemas.openxmlformats.org/officeDocument/2006/relationships/notesSlide" Target="../notesSlides/notesSlide6.xml" /><Relationship Id="rId1" Type="http://schemas.openxmlformats.org/officeDocument/2006/relationships/slideLayout" Target="../slideLayouts/slideLayout24.xml" /></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 /></Relationships>
</file>

<file path=ppt/slides/_rels/slide29.xml.rels><?xml version="1.0" encoding="UTF-8" standalone="yes"?>
<Relationships xmlns="http://schemas.openxmlformats.org/package/2006/relationships"><Relationship Id="rId2" Type="http://schemas.openxmlformats.org/officeDocument/2006/relationships/image" Target="../media/image20.jpeg" /><Relationship Id="rId1" Type="http://schemas.openxmlformats.org/officeDocument/2006/relationships/slideLayout" Target="../slideLayouts/slideLayout23.xml" /></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31.xml.rels><?xml version="1.0" encoding="UTF-8" standalone="yes"?>
<Relationships xmlns="http://schemas.openxmlformats.org/package/2006/relationships"><Relationship Id="rId2" Type="http://schemas.openxmlformats.org/officeDocument/2006/relationships/image" Target="../media/image21.png" /><Relationship Id="rId1" Type="http://schemas.openxmlformats.org/officeDocument/2006/relationships/slideLayout" Target="../slideLayouts/slideLayout13.xml" /></Relationships>
</file>

<file path=ppt/slides/_rels/slide32.xml.rels><?xml version="1.0" encoding="UTF-8" standalone="yes"?>
<Relationships xmlns="http://schemas.openxmlformats.org/package/2006/relationships"><Relationship Id="rId3" Type="http://schemas.openxmlformats.org/officeDocument/2006/relationships/image" Target="../media/image22.jpeg" /><Relationship Id="rId2" Type="http://schemas.openxmlformats.org/officeDocument/2006/relationships/slide" Target="slide19.xml" /><Relationship Id="rId1" Type="http://schemas.openxmlformats.org/officeDocument/2006/relationships/slideLayout" Target="../slideLayouts/slideLayout12.xml" /></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8.xml" /></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8.xml" /></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2.xml" /></Relationships>
</file>

<file path=ppt/slides/_rels/slide41.xml.rels><?xml version="1.0" encoding="UTF-8" standalone="yes"?>
<Relationships xmlns="http://schemas.openxmlformats.org/package/2006/relationships"><Relationship Id="rId2" Type="http://schemas.openxmlformats.org/officeDocument/2006/relationships/image" Target="../media/image23.wmf" /><Relationship Id="rId1" Type="http://schemas.openxmlformats.org/officeDocument/2006/relationships/slideLayout" Target="../slideLayouts/slideLayout18.xml" /></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8.xml" /></Relationships>
</file>

<file path=ppt/slides/_rels/slide46.xml.rels><?xml version="1.0" encoding="UTF-8" standalone="yes"?>
<Relationships xmlns="http://schemas.openxmlformats.org/package/2006/relationships"><Relationship Id="rId3" Type="http://schemas.openxmlformats.org/officeDocument/2006/relationships/image" Target="../media/image25.jpeg" /><Relationship Id="rId2" Type="http://schemas.openxmlformats.org/officeDocument/2006/relationships/image" Target="../media/image24.png" /><Relationship Id="rId1" Type="http://schemas.openxmlformats.org/officeDocument/2006/relationships/slideLayout" Target="../slideLayouts/slideLayout18.xml" /><Relationship Id="rId4" Type="http://schemas.openxmlformats.org/officeDocument/2006/relationships/image" Target="../media/image26.png" /></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8.xml" /></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8.xml" /></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8.xml" /></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8.xml" /></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59.xml.rels><?xml version="1.0" encoding="UTF-8" standalone="yes"?>
<Relationships xmlns="http://schemas.openxmlformats.org/package/2006/relationships"><Relationship Id="rId8" Type="http://schemas.openxmlformats.org/officeDocument/2006/relationships/hyperlink" Target="file:///D:/Documents/Documents/TEKTAK%20LIDIK/PENYADAPAN.ppt#-1,1,Slide 1" TargetMode="External" /><Relationship Id="rId13" Type="http://schemas.openxmlformats.org/officeDocument/2006/relationships/hyperlink" Target="file:///D:/Documents/Documents/TEKTAK%20LIDIK/DESEPSI.ppt#-1,1,Slide 1" TargetMode="External" /><Relationship Id="rId3" Type="http://schemas.openxmlformats.org/officeDocument/2006/relationships/hyperlink" Target="file:///D:/Documents/Documents/TEKTAK%20LIDIK/ELICITING.ppt#-1,1,ELICITING   (WAWANCARA Tersamar)" TargetMode="External" /><Relationship Id="rId7" Type="http://schemas.openxmlformats.org/officeDocument/2006/relationships/hyperlink" Target="file:///D:/Documents/Documents/TEKTAK%20LIDIK/PENYUSUPAN.ppt#-1,1,PENYUSUPAN ( PENETRATION )" TargetMode="External" /><Relationship Id="rId12" Type="http://schemas.openxmlformats.org/officeDocument/2006/relationships/hyperlink" Target="file:///D:/Documents/Documents/TEKTAK%20LIDIK/TAKTIK%20PENYELIDIKAN.ppt" TargetMode="External" /><Relationship Id="rId2" Type="http://schemas.openxmlformats.org/officeDocument/2006/relationships/hyperlink" Target="file:///D:/Documents/Documents/TEKTAK%20LIDIK/INTEROGASI.ppt#-1,1,INTEROGASI" TargetMode="External" /><Relationship Id="rId16" Type="http://schemas.openxmlformats.org/officeDocument/2006/relationships/hyperlink" Target="file:///D:/Documents/Documents/TEKTAK%20LIDIK/DESEPSI%20GERAK.ppt" TargetMode="External" /><Relationship Id="rId1" Type="http://schemas.openxmlformats.org/officeDocument/2006/relationships/slideLayout" Target="../slideLayouts/slideLayout13.xml" /><Relationship Id="rId6" Type="http://schemas.openxmlformats.org/officeDocument/2006/relationships/hyperlink" Target="file:///D:/Documents/Documents/TEKTAK%20LIDIK/TEHNIK%20PENYELIDIKAN.ppt" TargetMode="External" /><Relationship Id="rId11" Type="http://schemas.openxmlformats.org/officeDocument/2006/relationships/hyperlink" Target="file:///D:/Documents/Documents/TEKTAK%20LIDIK/PENYURUPAN.ppt#-1,1,PENYURUPAN ( SURREPTION ENTRY )" TargetMode="External" /><Relationship Id="rId5" Type="http://schemas.openxmlformats.org/officeDocument/2006/relationships/hyperlink" Target="file:///D:/Documents/Documents/TEKTAK%20LIDIK/PENELITIAN.ppt#-1,1,PENELITIAN" TargetMode="External" /><Relationship Id="rId15" Type="http://schemas.openxmlformats.org/officeDocument/2006/relationships/hyperlink" Target="file:///D:/Documents/Documents/TEKTAK%20LIDIK/DESEPSI%20KATA.ppt" TargetMode="External" /><Relationship Id="rId10" Type="http://schemas.openxmlformats.org/officeDocument/2006/relationships/hyperlink" Target="file:///D:/Documents/Documents/TEKTAK%20LIDIK/MATBAR.ppt#-1,1,MATBAR" TargetMode="External" /><Relationship Id="rId4" Type="http://schemas.openxmlformats.org/officeDocument/2006/relationships/hyperlink" Target="file:///D:/Documents/Documents/TEKTAK%20LIDIK/WAWANCARA.ppt#-1,1,WAWANCARA" TargetMode="External" /><Relationship Id="rId9" Type="http://schemas.openxmlformats.org/officeDocument/2006/relationships/hyperlink" Target="file:///D:/Documents/Documents/TEKTAK%20LIDIK/PENJEJAKAN.ppt#-1,1,Slide 1" TargetMode="External" /><Relationship Id="rId14" Type="http://schemas.openxmlformats.org/officeDocument/2006/relationships/hyperlink" Target="file:///D:/Documents/Documents/TEKTAK%20LIDIK/COVER.ppt#-1,1,Slide 1" TargetMode="External" /></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8.xml" /></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8.xml" /></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8.xml" /></Relationships>
</file>

<file path=ppt/slides/_rels/slide83.xml.rels><?xml version="1.0" encoding="UTF-8" standalone="yes"?>
<Relationships xmlns="http://schemas.openxmlformats.org/package/2006/relationships"><Relationship Id="rId2" Type="http://schemas.openxmlformats.org/officeDocument/2006/relationships/image" Target="../media/image27.jpeg" /><Relationship Id="rId1" Type="http://schemas.openxmlformats.org/officeDocument/2006/relationships/slideLayout" Target="../slideLayouts/slideLayout13.xml" /></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8.xml" /></Relationships>
</file>

<file path=ppt/slides/_rels/slide85.xml.rels><?xml version="1.0" encoding="UTF-8" standalone="yes"?>
<Relationships xmlns="http://schemas.openxmlformats.org/package/2006/relationships"><Relationship Id="rId3" Type="http://schemas.openxmlformats.org/officeDocument/2006/relationships/image" Target="../media/image29.jpeg" /><Relationship Id="rId2" Type="http://schemas.openxmlformats.org/officeDocument/2006/relationships/image" Target="../media/image28.jpeg" /><Relationship Id="rId1" Type="http://schemas.openxmlformats.org/officeDocument/2006/relationships/slideLayout" Target="../slideLayouts/slideLayout18.xml" /></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8.xml" /></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8.xml" /></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7.xml" /><Relationship Id="rId1" Type="http://schemas.openxmlformats.org/officeDocument/2006/relationships/slideLayout" Target="../slideLayouts/slideLayout12.xml" /></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06.xml.rels><?xml version="1.0" encoding="UTF-8" standalone="yes"?>
<Relationships xmlns="http://schemas.openxmlformats.org/package/2006/relationships"><Relationship Id="rId3" Type="http://schemas.openxmlformats.org/officeDocument/2006/relationships/diagramLayout" Target="../diagrams/layout2.xml" /><Relationship Id="rId2" Type="http://schemas.openxmlformats.org/officeDocument/2006/relationships/diagramData" Target="../diagrams/data2.xml" /><Relationship Id="rId1" Type="http://schemas.openxmlformats.org/officeDocument/2006/relationships/slideLayout" Target="../slideLayouts/slideLayout13.xml" /><Relationship Id="rId6" Type="http://schemas.microsoft.com/office/2007/relationships/diagramDrawing" Target="../diagrams/drawing2.xml" /><Relationship Id="rId5" Type="http://schemas.openxmlformats.org/officeDocument/2006/relationships/diagramColors" Target="../diagrams/colors2.xml" /><Relationship Id="rId4" Type="http://schemas.openxmlformats.org/officeDocument/2006/relationships/diagramQuickStyle" Target="../diagrams/quickStyle2.xml" /></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8.xml" /><Relationship Id="rId1" Type="http://schemas.openxmlformats.org/officeDocument/2006/relationships/slideLayout" Target="../slideLayouts/slideLayout12.xml" /></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8.xml" /></Relationships>
</file>

<file path=ppt/slides/_rels/slide113.xml.rels><?xml version="1.0" encoding="UTF-8" standalone="yes"?>
<Relationships xmlns="http://schemas.openxmlformats.org/package/2006/relationships"><Relationship Id="rId3" Type="http://schemas.openxmlformats.org/officeDocument/2006/relationships/image" Target="../media/image31.png" /><Relationship Id="rId2" Type="http://schemas.openxmlformats.org/officeDocument/2006/relationships/image" Target="../media/image30.jpeg" /><Relationship Id="rId1" Type="http://schemas.openxmlformats.org/officeDocument/2006/relationships/slideLayout" Target="../slideLayouts/slideLayout18.xml" /></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119.xml.rels><?xml version="1.0" encoding="UTF-8" standalone="yes"?>
<Relationships xmlns="http://schemas.openxmlformats.org/package/2006/relationships"><Relationship Id="rId2" Type="http://schemas.openxmlformats.org/officeDocument/2006/relationships/image" Target="../media/image23.wmf" /><Relationship Id="rId1" Type="http://schemas.openxmlformats.org/officeDocument/2006/relationships/slideLayout" Target="../slideLayouts/slideLayout24.xml" /></Relationships>
</file>

<file path=ppt/slides/_rels/slide120.xml.rels><?xml version="1.0" encoding="UTF-8" standalone="yes"?>
<Relationships xmlns="http://schemas.openxmlformats.org/package/2006/relationships"><Relationship Id="rId2" Type="http://schemas.openxmlformats.org/officeDocument/2006/relationships/image" Target="../media/image23.wmf" /><Relationship Id="rId1" Type="http://schemas.openxmlformats.org/officeDocument/2006/relationships/slideLayout" Target="../slideLayouts/slideLayout23.xml" /></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3.xml" /></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8.xml" /></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 name="Group 25">
            <a:extLst>
              <a:ext uri="{FF2B5EF4-FFF2-40B4-BE49-F238E27FC236}">
                <a16:creationId xmlns:a16="http://schemas.microsoft.com/office/drawing/2014/main" id="{C7845A3B-ADF3-4DD9-978F-5574F6861F24}"/>
              </a:ext>
            </a:extLst>
          </p:cNvPr>
          <p:cNvGrpSpPr>
            <a:grpSpLocks noChangeAspect="1"/>
          </p:cNvGrpSpPr>
          <p:nvPr/>
        </p:nvGrpSpPr>
        <p:grpSpPr bwMode="auto">
          <a:xfrm>
            <a:off x="3200400" y="1447800"/>
            <a:ext cx="2819400" cy="2286000"/>
            <a:chOff x="2520" y="1792"/>
            <a:chExt cx="1700" cy="1646"/>
          </a:xfrm>
        </p:grpSpPr>
        <p:sp>
          <p:nvSpPr>
            <p:cNvPr id="8199" name="AutoShape 26">
              <a:extLst>
                <a:ext uri="{FF2B5EF4-FFF2-40B4-BE49-F238E27FC236}">
                  <a16:creationId xmlns:a16="http://schemas.microsoft.com/office/drawing/2014/main" id="{9DD225DB-D7AC-4B64-91F7-85AE37816ACE}"/>
                </a:ext>
              </a:extLst>
            </p:cNvPr>
            <p:cNvSpPr>
              <a:spLocks noChangeAspect="1" noChangeArrowheads="1"/>
            </p:cNvSpPr>
            <p:nvPr/>
          </p:nvSpPr>
          <p:spPr bwMode="auto">
            <a:xfrm>
              <a:off x="2520" y="1792"/>
              <a:ext cx="1700" cy="1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8200" name="AutoShape 27">
              <a:extLst>
                <a:ext uri="{FF2B5EF4-FFF2-40B4-BE49-F238E27FC236}">
                  <a16:creationId xmlns:a16="http://schemas.microsoft.com/office/drawing/2014/main" id="{F8FD44A1-037E-4EDE-9D43-19AA248182F8}"/>
                </a:ext>
              </a:extLst>
            </p:cNvPr>
            <p:cNvSpPr>
              <a:spLocks noChangeAspect="1" noChangeArrowheads="1"/>
            </p:cNvSpPr>
            <p:nvPr/>
          </p:nvSpPr>
          <p:spPr bwMode="auto">
            <a:xfrm>
              <a:off x="2520" y="1792"/>
              <a:ext cx="1700" cy="1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8201" name="Freeform 28">
              <a:extLst>
                <a:ext uri="{FF2B5EF4-FFF2-40B4-BE49-F238E27FC236}">
                  <a16:creationId xmlns:a16="http://schemas.microsoft.com/office/drawing/2014/main" id="{0D63159E-276E-47FF-B2D9-899BCC5DFC9F}"/>
                </a:ext>
              </a:extLst>
            </p:cNvPr>
            <p:cNvSpPr>
              <a:spLocks noEditPoints="1"/>
            </p:cNvSpPr>
            <p:nvPr/>
          </p:nvSpPr>
          <p:spPr bwMode="auto">
            <a:xfrm>
              <a:off x="2724" y="1985"/>
              <a:ext cx="1303" cy="1260"/>
            </a:xfrm>
            <a:custGeom>
              <a:avLst/>
              <a:gdLst>
                <a:gd name="T0" fmla="*/ 0 w 14404"/>
                <a:gd name="T1" fmla="*/ 0 h 13228"/>
                <a:gd name="T2" fmla="*/ 0 w 14404"/>
                <a:gd name="T3" fmla="*/ 0 h 13228"/>
                <a:gd name="T4" fmla="*/ 0 w 14404"/>
                <a:gd name="T5" fmla="*/ 0 h 13228"/>
                <a:gd name="T6" fmla="*/ 0 w 14404"/>
                <a:gd name="T7" fmla="*/ 0 h 13228"/>
                <a:gd name="T8" fmla="*/ 0 w 14404"/>
                <a:gd name="T9" fmla="*/ 0 h 13228"/>
                <a:gd name="T10" fmla="*/ 0 w 14404"/>
                <a:gd name="T11" fmla="*/ 0 h 13228"/>
                <a:gd name="T12" fmla="*/ 0 w 14404"/>
                <a:gd name="T13" fmla="*/ 0 h 13228"/>
                <a:gd name="T14" fmla="*/ 0 w 14404"/>
                <a:gd name="T15" fmla="*/ 0 h 13228"/>
                <a:gd name="T16" fmla="*/ 0 w 14404"/>
                <a:gd name="T17" fmla="*/ 0 h 13228"/>
                <a:gd name="T18" fmla="*/ 0 w 14404"/>
                <a:gd name="T19" fmla="*/ 0 h 13228"/>
                <a:gd name="T20" fmla="*/ 0 w 14404"/>
                <a:gd name="T21" fmla="*/ 0 h 13228"/>
                <a:gd name="T22" fmla="*/ 0 w 14404"/>
                <a:gd name="T23" fmla="*/ 0 h 13228"/>
                <a:gd name="T24" fmla="*/ 0 w 14404"/>
                <a:gd name="T25" fmla="*/ 0 h 13228"/>
                <a:gd name="T26" fmla="*/ 0 w 14404"/>
                <a:gd name="T27" fmla="*/ 0 h 13228"/>
                <a:gd name="T28" fmla="*/ 0 w 14404"/>
                <a:gd name="T29" fmla="*/ 0 h 13228"/>
                <a:gd name="T30" fmla="*/ 0 w 14404"/>
                <a:gd name="T31" fmla="*/ 0 h 13228"/>
                <a:gd name="T32" fmla="*/ 0 w 14404"/>
                <a:gd name="T33" fmla="*/ 0 h 13228"/>
                <a:gd name="T34" fmla="*/ 0 w 14404"/>
                <a:gd name="T35" fmla="*/ 0 h 13228"/>
                <a:gd name="T36" fmla="*/ 0 w 14404"/>
                <a:gd name="T37" fmla="*/ 0 h 13228"/>
                <a:gd name="T38" fmla="*/ 0 w 14404"/>
                <a:gd name="T39" fmla="*/ 0 h 13228"/>
                <a:gd name="T40" fmla="*/ 0 w 14404"/>
                <a:gd name="T41" fmla="*/ 0 h 13228"/>
                <a:gd name="T42" fmla="*/ 0 w 14404"/>
                <a:gd name="T43" fmla="*/ 0 h 13228"/>
                <a:gd name="T44" fmla="*/ 0 w 14404"/>
                <a:gd name="T45" fmla="*/ 0 h 13228"/>
                <a:gd name="T46" fmla="*/ 0 w 14404"/>
                <a:gd name="T47" fmla="*/ 0 h 13228"/>
                <a:gd name="T48" fmla="*/ 0 w 14404"/>
                <a:gd name="T49" fmla="*/ 0 h 13228"/>
                <a:gd name="T50" fmla="*/ 0 w 14404"/>
                <a:gd name="T51" fmla="*/ 0 h 13228"/>
                <a:gd name="T52" fmla="*/ 0 w 14404"/>
                <a:gd name="T53" fmla="*/ 0 h 13228"/>
                <a:gd name="T54" fmla="*/ 0 w 14404"/>
                <a:gd name="T55" fmla="*/ 0 h 13228"/>
                <a:gd name="T56" fmla="*/ 0 w 14404"/>
                <a:gd name="T57" fmla="*/ 0 h 13228"/>
                <a:gd name="T58" fmla="*/ 0 w 14404"/>
                <a:gd name="T59" fmla="*/ 0 h 13228"/>
                <a:gd name="T60" fmla="*/ 0 w 14404"/>
                <a:gd name="T61" fmla="*/ 0 h 13228"/>
                <a:gd name="T62" fmla="*/ 0 w 14404"/>
                <a:gd name="T63" fmla="*/ 0 h 13228"/>
                <a:gd name="T64" fmla="*/ 0 w 14404"/>
                <a:gd name="T65" fmla="*/ 0 h 13228"/>
                <a:gd name="T66" fmla="*/ 0 w 14404"/>
                <a:gd name="T67" fmla="*/ 0 h 13228"/>
                <a:gd name="T68" fmla="*/ 0 w 14404"/>
                <a:gd name="T69" fmla="*/ 0 h 13228"/>
                <a:gd name="T70" fmla="*/ 0 w 14404"/>
                <a:gd name="T71" fmla="*/ 0 h 13228"/>
                <a:gd name="T72" fmla="*/ 0 w 14404"/>
                <a:gd name="T73" fmla="*/ 0 h 13228"/>
                <a:gd name="T74" fmla="*/ 0 w 14404"/>
                <a:gd name="T75" fmla="*/ 0 h 13228"/>
                <a:gd name="T76" fmla="*/ 0 w 14404"/>
                <a:gd name="T77" fmla="*/ 0 h 13228"/>
                <a:gd name="T78" fmla="*/ 0 w 14404"/>
                <a:gd name="T79" fmla="*/ 0 h 13228"/>
                <a:gd name="T80" fmla="*/ 0 w 14404"/>
                <a:gd name="T81" fmla="*/ 0 h 13228"/>
                <a:gd name="T82" fmla="*/ 0 w 14404"/>
                <a:gd name="T83" fmla="*/ 0 h 13228"/>
                <a:gd name="T84" fmla="*/ 0 w 14404"/>
                <a:gd name="T85" fmla="*/ 0 h 13228"/>
                <a:gd name="T86" fmla="*/ 0 w 14404"/>
                <a:gd name="T87" fmla="*/ 0 h 13228"/>
                <a:gd name="T88" fmla="*/ 0 w 14404"/>
                <a:gd name="T89" fmla="*/ 0 h 13228"/>
                <a:gd name="T90" fmla="*/ 0 w 14404"/>
                <a:gd name="T91" fmla="*/ 0 h 13228"/>
                <a:gd name="T92" fmla="*/ 0 w 14404"/>
                <a:gd name="T93" fmla="*/ 0 h 13228"/>
                <a:gd name="T94" fmla="*/ 0 w 14404"/>
                <a:gd name="T95" fmla="*/ 0 h 13228"/>
                <a:gd name="T96" fmla="*/ 0 w 14404"/>
                <a:gd name="T97" fmla="*/ 0 h 13228"/>
                <a:gd name="T98" fmla="*/ 0 w 14404"/>
                <a:gd name="T99" fmla="*/ 0 h 13228"/>
                <a:gd name="T100" fmla="*/ 0 w 14404"/>
                <a:gd name="T101" fmla="*/ 0 h 1322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4404"/>
                <a:gd name="T154" fmla="*/ 0 h 13228"/>
                <a:gd name="T155" fmla="*/ 14404 w 14404"/>
                <a:gd name="T156" fmla="*/ 13228 h 1322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4404" h="13228">
                  <a:moveTo>
                    <a:pt x="7202" y="0"/>
                  </a:moveTo>
                  <a:lnTo>
                    <a:pt x="7571" y="9"/>
                  </a:lnTo>
                  <a:lnTo>
                    <a:pt x="7937" y="35"/>
                  </a:lnTo>
                  <a:lnTo>
                    <a:pt x="8295" y="77"/>
                  </a:lnTo>
                  <a:lnTo>
                    <a:pt x="8649" y="135"/>
                  </a:lnTo>
                  <a:lnTo>
                    <a:pt x="8998" y="210"/>
                  </a:lnTo>
                  <a:lnTo>
                    <a:pt x="9340" y="298"/>
                  </a:lnTo>
                  <a:lnTo>
                    <a:pt x="9674" y="403"/>
                  </a:lnTo>
                  <a:lnTo>
                    <a:pt x="10001" y="522"/>
                  </a:lnTo>
                  <a:lnTo>
                    <a:pt x="10319" y="655"/>
                  </a:lnTo>
                  <a:lnTo>
                    <a:pt x="10630" y="800"/>
                  </a:lnTo>
                  <a:lnTo>
                    <a:pt x="10931" y="960"/>
                  </a:lnTo>
                  <a:lnTo>
                    <a:pt x="11224" y="1133"/>
                  </a:lnTo>
                  <a:lnTo>
                    <a:pt x="11506" y="1318"/>
                  </a:lnTo>
                  <a:lnTo>
                    <a:pt x="11778" y="1514"/>
                  </a:lnTo>
                  <a:lnTo>
                    <a:pt x="12040" y="1722"/>
                  </a:lnTo>
                  <a:lnTo>
                    <a:pt x="12290" y="1941"/>
                  </a:lnTo>
                  <a:lnTo>
                    <a:pt x="12529" y="2171"/>
                  </a:lnTo>
                  <a:lnTo>
                    <a:pt x="12755" y="2412"/>
                  </a:lnTo>
                  <a:lnTo>
                    <a:pt x="12969" y="2661"/>
                  </a:lnTo>
                  <a:lnTo>
                    <a:pt x="13170" y="2920"/>
                  </a:lnTo>
                  <a:lnTo>
                    <a:pt x="13358" y="3189"/>
                  </a:lnTo>
                  <a:lnTo>
                    <a:pt x="13532" y="3466"/>
                  </a:lnTo>
                  <a:lnTo>
                    <a:pt x="13691" y="3751"/>
                  </a:lnTo>
                  <a:lnTo>
                    <a:pt x="13836" y="4044"/>
                  </a:lnTo>
                  <a:lnTo>
                    <a:pt x="13965" y="4344"/>
                  </a:lnTo>
                  <a:lnTo>
                    <a:pt x="14079" y="4651"/>
                  </a:lnTo>
                  <a:lnTo>
                    <a:pt x="14175" y="4965"/>
                  </a:lnTo>
                  <a:lnTo>
                    <a:pt x="14257" y="5285"/>
                  </a:lnTo>
                  <a:lnTo>
                    <a:pt x="14320" y="5610"/>
                  </a:lnTo>
                  <a:lnTo>
                    <a:pt x="14366" y="5939"/>
                  </a:lnTo>
                  <a:lnTo>
                    <a:pt x="14394" y="6275"/>
                  </a:lnTo>
                  <a:lnTo>
                    <a:pt x="14404" y="6614"/>
                  </a:lnTo>
                  <a:lnTo>
                    <a:pt x="14394" y="6953"/>
                  </a:lnTo>
                  <a:lnTo>
                    <a:pt x="14366" y="7289"/>
                  </a:lnTo>
                  <a:lnTo>
                    <a:pt x="14320" y="7619"/>
                  </a:lnTo>
                  <a:lnTo>
                    <a:pt x="14257" y="7945"/>
                  </a:lnTo>
                  <a:lnTo>
                    <a:pt x="14175" y="8263"/>
                  </a:lnTo>
                  <a:lnTo>
                    <a:pt x="14079" y="8577"/>
                  </a:lnTo>
                  <a:lnTo>
                    <a:pt x="13965" y="8884"/>
                  </a:lnTo>
                  <a:lnTo>
                    <a:pt x="13836" y="9184"/>
                  </a:lnTo>
                  <a:lnTo>
                    <a:pt x="13691" y="9477"/>
                  </a:lnTo>
                  <a:lnTo>
                    <a:pt x="13532" y="9762"/>
                  </a:lnTo>
                  <a:lnTo>
                    <a:pt x="13358" y="10039"/>
                  </a:lnTo>
                  <a:lnTo>
                    <a:pt x="13170" y="10308"/>
                  </a:lnTo>
                  <a:lnTo>
                    <a:pt x="12969" y="10567"/>
                  </a:lnTo>
                  <a:lnTo>
                    <a:pt x="12755" y="10817"/>
                  </a:lnTo>
                  <a:lnTo>
                    <a:pt x="12529" y="11057"/>
                  </a:lnTo>
                  <a:lnTo>
                    <a:pt x="12290" y="11287"/>
                  </a:lnTo>
                  <a:lnTo>
                    <a:pt x="12040" y="11506"/>
                  </a:lnTo>
                  <a:lnTo>
                    <a:pt x="11778" y="11714"/>
                  </a:lnTo>
                  <a:lnTo>
                    <a:pt x="11506" y="11911"/>
                  </a:lnTo>
                  <a:lnTo>
                    <a:pt x="11224" y="12096"/>
                  </a:lnTo>
                  <a:lnTo>
                    <a:pt x="10931" y="12268"/>
                  </a:lnTo>
                  <a:lnTo>
                    <a:pt x="10630" y="12428"/>
                  </a:lnTo>
                  <a:lnTo>
                    <a:pt x="10319" y="12573"/>
                  </a:lnTo>
                  <a:lnTo>
                    <a:pt x="10001" y="12706"/>
                  </a:lnTo>
                  <a:lnTo>
                    <a:pt x="9674" y="12825"/>
                  </a:lnTo>
                  <a:lnTo>
                    <a:pt x="9340" y="12930"/>
                  </a:lnTo>
                  <a:lnTo>
                    <a:pt x="8998" y="13018"/>
                  </a:lnTo>
                  <a:lnTo>
                    <a:pt x="8649" y="13093"/>
                  </a:lnTo>
                  <a:lnTo>
                    <a:pt x="8295" y="13151"/>
                  </a:lnTo>
                  <a:lnTo>
                    <a:pt x="7937" y="13193"/>
                  </a:lnTo>
                  <a:lnTo>
                    <a:pt x="7571" y="13219"/>
                  </a:lnTo>
                  <a:lnTo>
                    <a:pt x="7202" y="13228"/>
                  </a:lnTo>
                  <a:lnTo>
                    <a:pt x="6833" y="13219"/>
                  </a:lnTo>
                  <a:lnTo>
                    <a:pt x="6467" y="13193"/>
                  </a:lnTo>
                  <a:lnTo>
                    <a:pt x="6107" y="13151"/>
                  </a:lnTo>
                  <a:lnTo>
                    <a:pt x="5753" y="13093"/>
                  </a:lnTo>
                  <a:lnTo>
                    <a:pt x="5406" y="13018"/>
                  </a:lnTo>
                  <a:lnTo>
                    <a:pt x="5064" y="12930"/>
                  </a:lnTo>
                  <a:lnTo>
                    <a:pt x="4730" y="12825"/>
                  </a:lnTo>
                  <a:lnTo>
                    <a:pt x="4403" y="12706"/>
                  </a:lnTo>
                  <a:lnTo>
                    <a:pt x="4084" y="12573"/>
                  </a:lnTo>
                  <a:lnTo>
                    <a:pt x="3774" y="12428"/>
                  </a:lnTo>
                  <a:lnTo>
                    <a:pt x="3473" y="12268"/>
                  </a:lnTo>
                  <a:lnTo>
                    <a:pt x="3180" y="12096"/>
                  </a:lnTo>
                  <a:lnTo>
                    <a:pt x="2898" y="11911"/>
                  </a:lnTo>
                  <a:lnTo>
                    <a:pt x="2625" y="11714"/>
                  </a:lnTo>
                  <a:lnTo>
                    <a:pt x="2364" y="11506"/>
                  </a:lnTo>
                  <a:lnTo>
                    <a:pt x="2113" y="11287"/>
                  </a:lnTo>
                  <a:lnTo>
                    <a:pt x="1875" y="11057"/>
                  </a:lnTo>
                  <a:lnTo>
                    <a:pt x="1649" y="10817"/>
                  </a:lnTo>
                  <a:lnTo>
                    <a:pt x="1434" y="10567"/>
                  </a:lnTo>
                  <a:lnTo>
                    <a:pt x="1232" y="10308"/>
                  </a:lnTo>
                  <a:lnTo>
                    <a:pt x="1045" y="10039"/>
                  </a:lnTo>
                  <a:lnTo>
                    <a:pt x="871" y="9762"/>
                  </a:lnTo>
                  <a:lnTo>
                    <a:pt x="713" y="9477"/>
                  </a:lnTo>
                  <a:lnTo>
                    <a:pt x="568" y="9184"/>
                  </a:lnTo>
                  <a:lnTo>
                    <a:pt x="439" y="8884"/>
                  </a:lnTo>
                  <a:lnTo>
                    <a:pt x="325" y="8577"/>
                  </a:lnTo>
                  <a:lnTo>
                    <a:pt x="228" y="8263"/>
                  </a:lnTo>
                  <a:lnTo>
                    <a:pt x="147" y="7945"/>
                  </a:lnTo>
                  <a:lnTo>
                    <a:pt x="83" y="7619"/>
                  </a:lnTo>
                  <a:lnTo>
                    <a:pt x="38" y="7289"/>
                  </a:lnTo>
                  <a:lnTo>
                    <a:pt x="9" y="6953"/>
                  </a:lnTo>
                  <a:lnTo>
                    <a:pt x="0" y="6614"/>
                  </a:lnTo>
                  <a:lnTo>
                    <a:pt x="9" y="6275"/>
                  </a:lnTo>
                  <a:lnTo>
                    <a:pt x="38" y="5939"/>
                  </a:lnTo>
                  <a:lnTo>
                    <a:pt x="83" y="5610"/>
                  </a:lnTo>
                  <a:lnTo>
                    <a:pt x="147" y="5285"/>
                  </a:lnTo>
                  <a:lnTo>
                    <a:pt x="228" y="4965"/>
                  </a:lnTo>
                  <a:lnTo>
                    <a:pt x="325" y="4651"/>
                  </a:lnTo>
                  <a:lnTo>
                    <a:pt x="439" y="4344"/>
                  </a:lnTo>
                  <a:lnTo>
                    <a:pt x="568" y="4044"/>
                  </a:lnTo>
                  <a:lnTo>
                    <a:pt x="713" y="3751"/>
                  </a:lnTo>
                  <a:lnTo>
                    <a:pt x="871" y="3466"/>
                  </a:lnTo>
                  <a:lnTo>
                    <a:pt x="1045" y="3189"/>
                  </a:lnTo>
                  <a:lnTo>
                    <a:pt x="1232" y="2920"/>
                  </a:lnTo>
                  <a:lnTo>
                    <a:pt x="1434" y="2661"/>
                  </a:lnTo>
                  <a:lnTo>
                    <a:pt x="1649" y="2412"/>
                  </a:lnTo>
                  <a:lnTo>
                    <a:pt x="1875" y="2171"/>
                  </a:lnTo>
                  <a:lnTo>
                    <a:pt x="2113" y="1941"/>
                  </a:lnTo>
                  <a:lnTo>
                    <a:pt x="2364" y="1722"/>
                  </a:lnTo>
                  <a:lnTo>
                    <a:pt x="2625" y="1514"/>
                  </a:lnTo>
                  <a:lnTo>
                    <a:pt x="2898" y="1318"/>
                  </a:lnTo>
                  <a:lnTo>
                    <a:pt x="3180" y="1133"/>
                  </a:lnTo>
                  <a:lnTo>
                    <a:pt x="3473" y="960"/>
                  </a:lnTo>
                  <a:lnTo>
                    <a:pt x="3774" y="800"/>
                  </a:lnTo>
                  <a:lnTo>
                    <a:pt x="4084" y="655"/>
                  </a:lnTo>
                  <a:lnTo>
                    <a:pt x="4403" y="522"/>
                  </a:lnTo>
                  <a:lnTo>
                    <a:pt x="4730" y="403"/>
                  </a:lnTo>
                  <a:lnTo>
                    <a:pt x="5064" y="298"/>
                  </a:lnTo>
                  <a:lnTo>
                    <a:pt x="5406" y="210"/>
                  </a:lnTo>
                  <a:lnTo>
                    <a:pt x="5753" y="135"/>
                  </a:lnTo>
                  <a:lnTo>
                    <a:pt x="6107" y="77"/>
                  </a:lnTo>
                  <a:lnTo>
                    <a:pt x="6467" y="35"/>
                  </a:lnTo>
                  <a:lnTo>
                    <a:pt x="6833" y="9"/>
                  </a:lnTo>
                  <a:lnTo>
                    <a:pt x="7202" y="0"/>
                  </a:lnTo>
                  <a:close/>
                  <a:moveTo>
                    <a:pt x="7143" y="1651"/>
                  </a:moveTo>
                  <a:lnTo>
                    <a:pt x="7421" y="1658"/>
                  </a:lnTo>
                  <a:lnTo>
                    <a:pt x="7695" y="1676"/>
                  </a:lnTo>
                  <a:lnTo>
                    <a:pt x="7964" y="1709"/>
                  </a:lnTo>
                  <a:lnTo>
                    <a:pt x="8230" y="1752"/>
                  </a:lnTo>
                  <a:lnTo>
                    <a:pt x="8491" y="1808"/>
                  </a:lnTo>
                  <a:lnTo>
                    <a:pt x="8747" y="1875"/>
                  </a:lnTo>
                  <a:lnTo>
                    <a:pt x="8998" y="1953"/>
                  </a:lnTo>
                  <a:lnTo>
                    <a:pt x="9243" y="2042"/>
                  </a:lnTo>
                  <a:lnTo>
                    <a:pt x="9482" y="2142"/>
                  </a:lnTo>
                  <a:lnTo>
                    <a:pt x="9715" y="2252"/>
                  </a:lnTo>
                  <a:lnTo>
                    <a:pt x="9942" y="2372"/>
                  </a:lnTo>
                  <a:lnTo>
                    <a:pt x="10161" y="2500"/>
                  </a:lnTo>
                  <a:lnTo>
                    <a:pt x="10372" y="2640"/>
                  </a:lnTo>
                  <a:lnTo>
                    <a:pt x="10577" y="2786"/>
                  </a:lnTo>
                  <a:lnTo>
                    <a:pt x="10773" y="2943"/>
                  </a:lnTo>
                  <a:lnTo>
                    <a:pt x="10961" y="3107"/>
                  </a:lnTo>
                  <a:lnTo>
                    <a:pt x="11140" y="3280"/>
                  </a:lnTo>
                  <a:lnTo>
                    <a:pt x="11311" y="3460"/>
                  </a:lnTo>
                  <a:lnTo>
                    <a:pt x="11471" y="3648"/>
                  </a:lnTo>
                  <a:lnTo>
                    <a:pt x="11622" y="3843"/>
                  </a:lnTo>
                  <a:lnTo>
                    <a:pt x="11762" y="4044"/>
                  </a:lnTo>
                  <a:lnTo>
                    <a:pt x="11893" y="4252"/>
                  </a:lnTo>
                  <a:lnTo>
                    <a:pt x="12013" y="4466"/>
                  </a:lnTo>
                  <a:lnTo>
                    <a:pt x="12121" y="4685"/>
                  </a:lnTo>
                  <a:lnTo>
                    <a:pt x="12219" y="4911"/>
                  </a:lnTo>
                  <a:lnTo>
                    <a:pt x="12303" y="5141"/>
                  </a:lnTo>
                  <a:lnTo>
                    <a:pt x="12376" y="5376"/>
                  </a:lnTo>
                  <a:lnTo>
                    <a:pt x="12437" y="5616"/>
                  </a:lnTo>
                  <a:lnTo>
                    <a:pt x="12484" y="5860"/>
                  </a:lnTo>
                  <a:lnTo>
                    <a:pt x="12518" y="6107"/>
                  </a:lnTo>
                  <a:lnTo>
                    <a:pt x="12540" y="6359"/>
                  </a:lnTo>
                  <a:lnTo>
                    <a:pt x="12547" y="6614"/>
                  </a:lnTo>
                  <a:lnTo>
                    <a:pt x="12540" y="6869"/>
                  </a:lnTo>
                  <a:lnTo>
                    <a:pt x="12518" y="7121"/>
                  </a:lnTo>
                  <a:lnTo>
                    <a:pt x="12484" y="7368"/>
                  </a:lnTo>
                  <a:lnTo>
                    <a:pt x="12437" y="7612"/>
                  </a:lnTo>
                  <a:lnTo>
                    <a:pt x="12376" y="7852"/>
                  </a:lnTo>
                  <a:lnTo>
                    <a:pt x="12303" y="8087"/>
                  </a:lnTo>
                  <a:lnTo>
                    <a:pt x="12219" y="8317"/>
                  </a:lnTo>
                  <a:lnTo>
                    <a:pt x="12121" y="8543"/>
                  </a:lnTo>
                  <a:lnTo>
                    <a:pt x="12013" y="8762"/>
                  </a:lnTo>
                  <a:lnTo>
                    <a:pt x="11893" y="8976"/>
                  </a:lnTo>
                  <a:lnTo>
                    <a:pt x="11762" y="9184"/>
                  </a:lnTo>
                  <a:lnTo>
                    <a:pt x="11622" y="9385"/>
                  </a:lnTo>
                  <a:lnTo>
                    <a:pt x="11471" y="9581"/>
                  </a:lnTo>
                  <a:lnTo>
                    <a:pt x="11311" y="9768"/>
                  </a:lnTo>
                  <a:lnTo>
                    <a:pt x="11140" y="9948"/>
                  </a:lnTo>
                  <a:lnTo>
                    <a:pt x="10961" y="10121"/>
                  </a:lnTo>
                  <a:lnTo>
                    <a:pt x="10773" y="10285"/>
                  </a:lnTo>
                  <a:lnTo>
                    <a:pt x="10577" y="10442"/>
                  </a:lnTo>
                  <a:lnTo>
                    <a:pt x="10372" y="10588"/>
                  </a:lnTo>
                  <a:lnTo>
                    <a:pt x="10161" y="10728"/>
                  </a:lnTo>
                  <a:lnTo>
                    <a:pt x="9942" y="10857"/>
                  </a:lnTo>
                  <a:lnTo>
                    <a:pt x="9715" y="10976"/>
                  </a:lnTo>
                  <a:lnTo>
                    <a:pt x="9482" y="11086"/>
                  </a:lnTo>
                  <a:lnTo>
                    <a:pt x="9243" y="11186"/>
                  </a:lnTo>
                  <a:lnTo>
                    <a:pt x="8998" y="11275"/>
                  </a:lnTo>
                  <a:lnTo>
                    <a:pt x="8747" y="11353"/>
                  </a:lnTo>
                  <a:lnTo>
                    <a:pt x="8491" y="11420"/>
                  </a:lnTo>
                  <a:lnTo>
                    <a:pt x="8230" y="11476"/>
                  </a:lnTo>
                  <a:lnTo>
                    <a:pt x="7964" y="11519"/>
                  </a:lnTo>
                  <a:lnTo>
                    <a:pt x="7695" y="11552"/>
                  </a:lnTo>
                  <a:lnTo>
                    <a:pt x="7421" y="11570"/>
                  </a:lnTo>
                  <a:lnTo>
                    <a:pt x="7143" y="11577"/>
                  </a:lnTo>
                  <a:lnTo>
                    <a:pt x="6865" y="11570"/>
                  </a:lnTo>
                  <a:lnTo>
                    <a:pt x="6591" y="11552"/>
                  </a:lnTo>
                  <a:lnTo>
                    <a:pt x="6322" y="11519"/>
                  </a:lnTo>
                  <a:lnTo>
                    <a:pt x="6056" y="11476"/>
                  </a:lnTo>
                  <a:lnTo>
                    <a:pt x="5795" y="11420"/>
                  </a:lnTo>
                  <a:lnTo>
                    <a:pt x="5539" y="11353"/>
                  </a:lnTo>
                  <a:lnTo>
                    <a:pt x="5288" y="11275"/>
                  </a:lnTo>
                  <a:lnTo>
                    <a:pt x="5043" y="11186"/>
                  </a:lnTo>
                  <a:lnTo>
                    <a:pt x="4804" y="11086"/>
                  </a:lnTo>
                  <a:lnTo>
                    <a:pt x="4571" y="10976"/>
                  </a:lnTo>
                  <a:lnTo>
                    <a:pt x="4344" y="10857"/>
                  </a:lnTo>
                  <a:lnTo>
                    <a:pt x="4125" y="10728"/>
                  </a:lnTo>
                  <a:lnTo>
                    <a:pt x="3913" y="10588"/>
                  </a:lnTo>
                  <a:lnTo>
                    <a:pt x="3709" y="10442"/>
                  </a:lnTo>
                  <a:lnTo>
                    <a:pt x="3513" y="10285"/>
                  </a:lnTo>
                  <a:lnTo>
                    <a:pt x="3325" y="10121"/>
                  </a:lnTo>
                  <a:lnTo>
                    <a:pt x="3146" y="9948"/>
                  </a:lnTo>
                  <a:lnTo>
                    <a:pt x="2975" y="9768"/>
                  </a:lnTo>
                  <a:lnTo>
                    <a:pt x="2815" y="9581"/>
                  </a:lnTo>
                  <a:lnTo>
                    <a:pt x="2664" y="9385"/>
                  </a:lnTo>
                  <a:lnTo>
                    <a:pt x="2522" y="9184"/>
                  </a:lnTo>
                  <a:lnTo>
                    <a:pt x="2393" y="8976"/>
                  </a:lnTo>
                  <a:lnTo>
                    <a:pt x="2273" y="8762"/>
                  </a:lnTo>
                  <a:lnTo>
                    <a:pt x="2165" y="8543"/>
                  </a:lnTo>
                  <a:lnTo>
                    <a:pt x="2067" y="8317"/>
                  </a:lnTo>
                  <a:lnTo>
                    <a:pt x="1983" y="8087"/>
                  </a:lnTo>
                  <a:lnTo>
                    <a:pt x="1910" y="7852"/>
                  </a:lnTo>
                  <a:lnTo>
                    <a:pt x="1849" y="7612"/>
                  </a:lnTo>
                  <a:lnTo>
                    <a:pt x="1802" y="7368"/>
                  </a:lnTo>
                  <a:lnTo>
                    <a:pt x="1766" y="7121"/>
                  </a:lnTo>
                  <a:lnTo>
                    <a:pt x="1746" y="6869"/>
                  </a:lnTo>
                  <a:lnTo>
                    <a:pt x="1739" y="6614"/>
                  </a:lnTo>
                  <a:lnTo>
                    <a:pt x="1746" y="6359"/>
                  </a:lnTo>
                  <a:lnTo>
                    <a:pt x="1766" y="6107"/>
                  </a:lnTo>
                  <a:lnTo>
                    <a:pt x="1802" y="5860"/>
                  </a:lnTo>
                  <a:lnTo>
                    <a:pt x="1849" y="5616"/>
                  </a:lnTo>
                  <a:lnTo>
                    <a:pt x="1910" y="5376"/>
                  </a:lnTo>
                  <a:lnTo>
                    <a:pt x="1983" y="5141"/>
                  </a:lnTo>
                  <a:lnTo>
                    <a:pt x="2067" y="4911"/>
                  </a:lnTo>
                  <a:lnTo>
                    <a:pt x="2165" y="4685"/>
                  </a:lnTo>
                  <a:lnTo>
                    <a:pt x="2273" y="4466"/>
                  </a:lnTo>
                  <a:lnTo>
                    <a:pt x="2393" y="4252"/>
                  </a:lnTo>
                  <a:lnTo>
                    <a:pt x="2522" y="4044"/>
                  </a:lnTo>
                  <a:lnTo>
                    <a:pt x="2664" y="3843"/>
                  </a:lnTo>
                  <a:lnTo>
                    <a:pt x="2815" y="3648"/>
                  </a:lnTo>
                  <a:lnTo>
                    <a:pt x="2975" y="3460"/>
                  </a:lnTo>
                  <a:lnTo>
                    <a:pt x="3146" y="3280"/>
                  </a:lnTo>
                  <a:lnTo>
                    <a:pt x="3325" y="3107"/>
                  </a:lnTo>
                  <a:lnTo>
                    <a:pt x="3513" y="2943"/>
                  </a:lnTo>
                  <a:lnTo>
                    <a:pt x="3709" y="2786"/>
                  </a:lnTo>
                  <a:lnTo>
                    <a:pt x="3913" y="2640"/>
                  </a:lnTo>
                  <a:lnTo>
                    <a:pt x="4125" y="2500"/>
                  </a:lnTo>
                  <a:lnTo>
                    <a:pt x="4344" y="2372"/>
                  </a:lnTo>
                  <a:lnTo>
                    <a:pt x="4571" y="2252"/>
                  </a:lnTo>
                  <a:lnTo>
                    <a:pt x="4804" y="2142"/>
                  </a:lnTo>
                  <a:lnTo>
                    <a:pt x="5043" y="2042"/>
                  </a:lnTo>
                  <a:lnTo>
                    <a:pt x="5288" y="1953"/>
                  </a:lnTo>
                  <a:lnTo>
                    <a:pt x="5539" y="1875"/>
                  </a:lnTo>
                  <a:lnTo>
                    <a:pt x="5795" y="1808"/>
                  </a:lnTo>
                  <a:lnTo>
                    <a:pt x="6056" y="1752"/>
                  </a:lnTo>
                  <a:lnTo>
                    <a:pt x="6322" y="1709"/>
                  </a:lnTo>
                  <a:lnTo>
                    <a:pt x="6591" y="1676"/>
                  </a:lnTo>
                  <a:lnTo>
                    <a:pt x="6865" y="1658"/>
                  </a:lnTo>
                  <a:lnTo>
                    <a:pt x="7143" y="1651"/>
                  </a:lnTo>
                  <a:close/>
                </a:path>
              </a:pathLst>
            </a:custGeom>
            <a:solidFill>
              <a:srgbClr val="1F1A17"/>
            </a:solidFill>
            <a:ln>
              <a:noFill/>
            </a:ln>
            <a:effectLst>
              <a:prstShdw prst="shdw17" dist="17961" dir="13500000">
                <a:srgbClr val="13100E"/>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02" name="Freeform 29">
              <a:extLst>
                <a:ext uri="{FF2B5EF4-FFF2-40B4-BE49-F238E27FC236}">
                  <a16:creationId xmlns:a16="http://schemas.microsoft.com/office/drawing/2014/main" id="{0C10D964-AB80-47C8-BF71-EEFD5DD559DC}"/>
                </a:ext>
              </a:extLst>
            </p:cNvPr>
            <p:cNvSpPr>
              <a:spLocks/>
            </p:cNvSpPr>
            <p:nvPr/>
          </p:nvSpPr>
          <p:spPr bwMode="auto">
            <a:xfrm>
              <a:off x="3348" y="3301"/>
              <a:ext cx="45" cy="47"/>
            </a:xfrm>
            <a:custGeom>
              <a:avLst/>
              <a:gdLst>
                <a:gd name="T0" fmla="*/ 0 w 526"/>
                <a:gd name="T1" fmla="*/ 0 h 483"/>
                <a:gd name="T2" fmla="*/ 0 w 526"/>
                <a:gd name="T3" fmla="*/ 0 h 483"/>
                <a:gd name="T4" fmla="*/ 0 w 526"/>
                <a:gd name="T5" fmla="*/ 0 h 483"/>
                <a:gd name="T6" fmla="*/ 0 w 526"/>
                <a:gd name="T7" fmla="*/ 0 h 483"/>
                <a:gd name="T8" fmla="*/ 0 w 526"/>
                <a:gd name="T9" fmla="*/ 0 h 483"/>
                <a:gd name="T10" fmla="*/ 0 w 526"/>
                <a:gd name="T11" fmla="*/ 0 h 483"/>
                <a:gd name="T12" fmla="*/ 0 w 526"/>
                <a:gd name="T13" fmla="*/ 0 h 483"/>
                <a:gd name="T14" fmla="*/ 0 w 526"/>
                <a:gd name="T15" fmla="*/ 0 h 483"/>
                <a:gd name="T16" fmla="*/ 0 w 526"/>
                <a:gd name="T17" fmla="*/ 0 h 483"/>
                <a:gd name="T18" fmla="*/ 0 w 526"/>
                <a:gd name="T19" fmla="*/ 0 h 483"/>
                <a:gd name="T20" fmla="*/ 0 w 526"/>
                <a:gd name="T21" fmla="*/ 0 h 483"/>
                <a:gd name="T22" fmla="*/ 0 w 526"/>
                <a:gd name="T23" fmla="*/ 0 h 483"/>
                <a:gd name="T24" fmla="*/ 0 w 526"/>
                <a:gd name="T25" fmla="*/ 0 h 483"/>
                <a:gd name="T26" fmla="*/ 0 w 526"/>
                <a:gd name="T27" fmla="*/ 0 h 483"/>
                <a:gd name="T28" fmla="*/ 0 w 526"/>
                <a:gd name="T29" fmla="*/ 0 h 483"/>
                <a:gd name="T30" fmla="*/ 0 w 526"/>
                <a:gd name="T31" fmla="*/ 0 h 483"/>
                <a:gd name="T32" fmla="*/ 0 w 526"/>
                <a:gd name="T33" fmla="*/ 0 h 483"/>
                <a:gd name="T34" fmla="*/ 0 w 526"/>
                <a:gd name="T35" fmla="*/ 0 h 483"/>
                <a:gd name="T36" fmla="*/ 0 w 526"/>
                <a:gd name="T37" fmla="*/ 0 h 483"/>
                <a:gd name="T38" fmla="*/ 0 w 526"/>
                <a:gd name="T39" fmla="*/ 0 h 483"/>
                <a:gd name="T40" fmla="*/ 0 w 526"/>
                <a:gd name="T41" fmla="*/ 0 h 483"/>
                <a:gd name="T42" fmla="*/ 0 w 526"/>
                <a:gd name="T43" fmla="*/ 0 h 483"/>
                <a:gd name="T44" fmla="*/ 0 w 526"/>
                <a:gd name="T45" fmla="*/ 0 h 483"/>
                <a:gd name="T46" fmla="*/ 0 w 526"/>
                <a:gd name="T47" fmla="*/ 0 h 483"/>
                <a:gd name="T48" fmla="*/ 0 w 526"/>
                <a:gd name="T49" fmla="*/ 0 h 483"/>
                <a:gd name="T50" fmla="*/ 0 w 526"/>
                <a:gd name="T51" fmla="*/ 0 h 483"/>
                <a:gd name="T52" fmla="*/ 0 w 526"/>
                <a:gd name="T53" fmla="*/ 0 h 483"/>
                <a:gd name="T54" fmla="*/ 0 w 526"/>
                <a:gd name="T55" fmla="*/ 0 h 483"/>
                <a:gd name="T56" fmla="*/ 0 w 526"/>
                <a:gd name="T57" fmla="*/ 0 h 483"/>
                <a:gd name="T58" fmla="*/ 0 w 526"/>
                <a:gd name="T59" fmla="*/ 0 h 483"/>
                <a:gd name="T60" fmla="*/ 0 w 526"/>
                <a:gd name="T61" fmla="*/ 0 h 483"/>
                <a:gd name="T62" fmla="*/ 0 w 526"/>
                <a:gd name="T63" fmla="*/ 0 h 483"/>
                <a:gd name="T64" fmla="*/ 0 w 526"/>
                <a:gd name="T65" fmla="*/ 0 h 483"/>
                <a:gd name="T66" fmla="*/ 0 w 526"/>
                <a:gd name="T67" fmla="*/ 0 h 483"/>
                <a:gd name="T68" fmla="*/ 0 w 526"/>
                <a:gd name="T69" fmla="*/ 0 h 483"/>
                <a:gd name="T70" fmla="*/ 0 w 526"/>
                <a:gd name="T71" fmla="*/ 0 h 483"/>
                <a:gd name="T72" fmla="*/ 0 w 526"/>
                <a:gd name="T73" fmla="*/ 0 h 483"/>
                <a:gd name="T74" fmla="*/ 0 w 526"/>
                <a:gd name="T75" fmla="*/ 0 h 483"/>
                <a:gd name="T76" fmla="*/ 0 w 526"/>
                <a:gd name="T77" fmla="*/ 0 h 483"/>
                <a:gd name="T78" fmla="*/ 0 w 526"/>
                <a:gd name="T79" fmla="*/ 0 h 483"/>
                <a:gd name="T80" fmla="*/ 0 w 526"/>
                <a:gd name="T81" fmla="*/ 0 h 483"/>
                <a:gd name="T82" fmla="*/ 0 w 526"/>
                <a:gd name="T83" fmla="*/ 0 h 483"/>
                <a:gd name="T84" fmla="*/ 0 w 526"/>
                <a:gd name="T85" fmla="*/ 0 h 483"/>
                <a:gd name="T86" fmla="*/ 0 w 526"/>
                <a:gd name="T87" fmla="*/ 0 h 483"/>
                <a:gd name="T88" fmla="*/ 0 w 526"/>
                <a:gd name="T89" fmla="*/ 0 h 483"/>
                <a:gd name="T90" fmla="*/ 0 w 526"/>
                <a:gd name="T91" fmla="*/ 0 h 483"/>
                <a:gd name="T92" fmla="*/ 0 w 526"/>
                <a:gd name="T93" fmla="*/ 0 h 483"/>
                <a:gd name="T94" fmla="*/ 0 w 526"/>
                <a:gd name="T95" fmla="*/ 0 h 483"/>
                <a:gd name="T96" fmla="*/ 0 w 526"/>
                <a:gd name="T97" fmla="*/ 0 h 483"/>
                <a:gd name="T98" fmla="*/ 0 w 526"/>
                <a:gd name="T99" fmla="*/ 0 h 483"/>
                <a:gd name="T100" fmla="*/ 0 w 526"/>
                <a:gd name="T101" fmla="*/ 0 h 483"/>
                <a:gd name="T102" fmla="*/ 0 w 526"/>
                <a:gd name="T103" fmla="*/ 0 h 483"/>
                <a:gd name="T104" fmla="*/ 0 w 526"/>
                <a:gd name="T105" fmla="*/ 0 h 483"/>
                <a:gd name="T106" fmla="*/ 0 w 526"/>
                <a:gd name="T107" fmla="*/ 0 h 483"/>
                <a:gd name="T108" fmla="*/ 0 w 526"/>
                <a:gd name="T109" fmla="*/ 0 h 483"/>
                <a:gd name="T110" fmla="*/ 0 w 526"/>
                <a:gd name="T111" fmla="*/ 0 h 483"/>
                <a:gd name="T112" fmla="*/ 0 w 526"/>
                <a:gd name="T113" fmla="*/ 0 h 483"/>
                <a:gd name="T114" fmla="*/ 0 w 526"/>
                <a:gd name="T115" fmla="*/ 0 h 483"/>
                <a:gd name="T116" fmla="*/ 0 w 526"/>
                <a:gd name="T117" fmla="*/ 0 h 483"/>
                <a:gd name="T118" fmla="*/ 0 w 526"/>
                <a:gd name="T119" fmla="*/ 0 h 483"/>
                <a:gd name="T120" fmla="*/ 0 w 526"/>
                <a:gd name="T121" fmla="*/ 0 h 483"/>
                <a:gd name="T122" fmla="*/ 0 w 526"/>
                <a:gd name="T123" fmla="*/ 0 h 48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526"/>
                <a:gd name="T187" fmla="*/ 0 h 483"/>
                <a:gd name="T188" fmla="*/ 526 w 526"/>
                <a:gd name="T189" fmla="*/ 483 h 483"/>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526" h="483">
                  <a:moveTo>
                    <a:pt x="263" y="0"/>
                  </a:moveTo>
                  <a:lnTo>
                    <a:pt x="276" y="0"/>
                  </a:lnTo>
                  <a:lnTo>
                    <a:pt x="290" y="1"/>
                  </a:lnTo>
                  <a:lnTo>
                    <a:pt x="303" y="2"/>
                  </a:lnTo>
                  <a:lnTo>
                    <a:pt x="316" y="4"/>
                  </a:lnTo>
                  <a:lnTo>
                    <a:pt x="329" y="7"/>
                  </a:lnTo>
                  <a:lnTo>
                    <a:pt x="341" y="10"/>
                  </a:lnTo>
                  <a:lnTo>
                    <a:pt x="354" y="14"/>
                  </a:lnTo>
                  <a:lnTo>
                    <a:pt x="365" y="18"/>
                  </a:lnTo>
                  <a:lnTo>
                    <a:pt x="377" y="23"/>
                  </a:lnTo>
                  <a:lnTo>
                    <a:pt x="389" y="29"/>
                  </a:lnTo>
                  <a:lnTo>
                    <a:pt x="399" y="34"/>
                  </a:lnTo>
                  <a:lnTo>
                    <a:pt x="410" y="41"/>
                  </a:lnTo>
                  <a:lnTo>
                    <a:pt x="430" y="55"/>
                  </a:lnTo>
                  <a:lnTo>
                    <a:pt x="449" y="71"/>
                  </a:lnTo>
                  <a:lnTo>
                    <a:pt x="466" y="88"/>
                  </a:lnTo>
                  <a:lnTo>
                    <a:pt x="482" y="107"/>
                  </a:lnTo>
                  <a:lnTo>
                    <a:pt x="488" y="116"/>
                  </a:lnTo>
                  <a:lnTo>
                    <a:pt x="495" y="126"/>
                  </a:lnTo>
                  <a:lnTo>
                    <a:pt x="501" y="137"/>
                  </a:lnTo>
                  <a:lnTo>
                    <a:pt x="505" y="148"/>
                  </a:lnTo>
                  <a:lnTo>
                    <a:pt x="510" y="158"/>
                  </a:lnTo>
                  <a:lnTo>
                    <a:pt x="515" y="169"/>
                  </a:lnTo>
                  <a:lnTo>
                    <a:pt x="518" y="181"/>
                  </a:lnTo>
                  <a:lnTo>
                    <a:pt x="521" y="193"/>
                  </a:lnTo>
                  <a:lnTo>
                    <a:pt x="523" y="205"/>
                  </a:lnTo>
                  <a:lnTo>
                    <a:pt x="525" y="217"/>
                  </a:lnTo>
                  <a:lnTo>
                    <a:pt x="526" y="229"/>
                  </a:lnTo>
                  <a:lnTo>
                    <a:pt x="526" y="242"/>
                  </a:lnTo>
                  <a:lnTo>
                    <a:pt x="526" y="253"/>
                  </a:lnTo>
                  <a:lnTo>
                    <a:pt x="525" y="266"/>
                  </a:lnTo>
                  <a:lnTo>
                    <a:pt x="523" y="278"/>
                  </a:lnTo>
                  <a:lnTo>
                    <a:pt x="521" y="290"/>
                  </a:lnTo>
                  <a:lnTo>
                    <a:pt x="518" y="302"/>
                  </a:lnTo>
                  <a:lnTo>
                    <a:pt x="515" y="313"/>
                  </a:lnTo>
                  <a:lnTo>
                    <a:pt x="510" y="325"/>
                  </a:lnTo>
                  <a:lnTo>
                    <a:pt x="505" y="335"/>
                  </a:lnTo>
                  <a:lnTo>
                    <a:pt x="501" y="346"/>
                  </a:lnTo>
                  <a:lnTo>
                    <a:pt x="495" y="356"/>
                  </a:lnTo>
                  <a:lnTo>
                    <a:pt x="488" y="367"/>
                  </a:lnTo>
                  <a:lnTo>
                    <a:pt x="482" y="377"/>
                  </a:lnTo>
                  <a:lnTo>
                    <a:pt x="474" y="386"/>
                  </a:lnTo>
                  <a:lnTo>
                    <a:pt x="466" y="395"/>
                  </a:lnTo>
                  <a:lnTo>
                    <a:pt x="458" y="404"/>
                  </a:lnTo>
                  <a:lnTo>
                    <a:pt x="449" y="412"/>
                  </a:lnTo>
                  <a:lnTo>
                    <a:pt x="439" y="421"/>
                  </a:lnTo>
                  <a:lnTo>
                    <a:pt x="430" y="428"/>
                  </a:lnTo>
                  <a:lnTo>
                    <a:pt x="421" y="435"/>
                  </a:lnTo>
                  <a:lnTo>
                    <a:pt x="410" y="441"/>
                  </a:lnTo>
                  <a:lnTo>
                    <a:pt x="399" y="448"/>
                  </a:lnTo>
                  <a:lnTo>
                    <a:pt x="389" y="454"/>
                  </a:lnTo>
                  <a:lnTo>
                    <a:pt x="377" y="460"/>
                  </a:lnTo>
                  <a:lnTo>
                    <a:pt x="365" y="464"/>
                  </a:lnTo>
                  <a:lnTo>
                    <a:pt x="354" y="468"/>
                  </a:lnTo>
                  <a:lnTo>
                    <a:pt x="341" y="473"/>
                  </a:lnTo>
                  <a:lnTo>
                    <a:pt x="329" y="476"/>
                  </a:lnTo>
                  <a:lnTo>
                    <a:pt x="316" y="478"/>
                  </a:lnTo>
                  <a:lnTo>
                    <a:pt x="303" y="480"/>
                  </a:lnTo>
                  <a:lnTo>
                    <a:pt x="290" y="482"/>
                  </a:lnTo>
                  <a:lnTo>
                    <a:pt x="276" y="483"/>
                  </a:lnTo>
                  <a:lnTo>
                    <a:pt x="263" y="483"/>
                  </a:lnTo>
                  <a:lnTo>
                    <a:pt x="249" y="483"/>
                  </a:lnTo>
                  <a:lnTo>
                    <a:pt x="236" y="482"/>
                  </a:lnTo>
                  <a:lnTo>
                    <a:pt x="223" y="480"/>
                  </a:lnTo>
                  <a:lnTo>
                    <a:pt x="210" y="478"/>
                  </a:lnTo>
                  <a:lnTo>
                    <a:pt x="197" y="476"/>
                  </a:lnTo>
                  <a:lnTo>
                    <a:pt x="184" y="473"/>
                  </a:lnTo>
                  <a:lnTo>
                    <a:pt x="172" y="468"/>
                  </a:lnTo>
                  <a:lnTo>
                    <a:pt x="161" y="464"/>
                  </a:lnTo>
                  <a:lnTo>
                    <a:pt x="149" y="460"/>
                  </a:lnTo>
                  <a:lnTo>
                    <a:pt x="137" y="454"/>
                  </a:lnTo>
                  <a:lnTo>
                    <a:pt x="127" y="448"/>
                  </a:lnTo>
                  <a:lnTo>
                    <a:pt x="116" y="441"/>
                  </a:lnTo>
                  <a:lnTo>
                    <a:pt x="105" y="435"/>
                  </a:lnTo>
                  <a:lnTo>
                    <a:pt x="96" y="428"/>
                  </a:lnTo>
                  <a:lnTo>
                    <a:pt x="85" y="421"/>
                  </a:lnTo>
                  <a:lnTo>
                    <a:pt x="77" y="412"/>
                  </a:lnTo>
                  <a:lnTo>
                    <a:pt x="68" y="404"/>
                  </a:lnTo>
                  <a:lnTo>
                    <a:pt x="60" y="395"/>
                  </a:lnTo>
                  <a:lnTo>
                    <a:pt x="52" y="386"/>
                  </a:lnTo>
                  <a:lnTo>
                    <a:pt x="44" y="377"/>
                  </a:lnTo>
                  <a:lnTo>
                    <a:pt x="37" y="367"/>
                  </a:lnTo>
                  <a:lnTo>
                    <a:pt x="31" y="356"/>
                  </a:lnTo>
                  <a:lnTo>
                    <a:pt x="25" y="346"/>
                  </a:lnTo>
                  <a:lnTo>
                    <a:pt x="21" y="335"/>
                  </a:lnTo>
                  <a:lnTo>
                    <a:pt x="16" y="325"/>
                  </a:lnTo>
                  <a:lnTo>
                    <a:pt x="11" y="313"/>
                  </a:lnTo>
                  <a:lnTo>
                    <a:pt x="8" y="302"/>
                  </a:lnTo>
                  <a:lnTo>
                    <a:pt x="5" y="290"/>
                  </a:lnTo>
                  <a:lnTo>
                    <a:pt x="3" y="278"/>
                  </a:lnTo>
                  <a:lnTo>
                    <a:pt x="1" y="266"/>
                  </a:lnTo>
                  <a:lnTo>
                    <a:pt x="0" y="253"/>
                  </a:lnTo>
                  <a:lnTo>
                    <a:pt x="0" y="242"/>
                  </a:lnTo>
                  <a:lnTo>
                    <a:pt x="0" y="229"/>
                  </a:lnTo>
                  <a:lnTo>
                    <a:pt x="1" y="217"/>
                  </a:lnTo>
                  <a:lnTo>
                    <a:pt x="3" y="205"/>
                  </a:lnTo>
                  <a:lnTo>
                    <a:pt x="5" y="193"/>
                  </a:lnTo>
                  <a:lnTo>
                    <a:pt x="8" y="181"/>
                  </a:lnTo>
                  <a:lnTo>
                    <a:pt x="11" y="169"/>
                  </a:lnTo>
                  <a:lnTo>
                    <a:pt x="16" y="158"/>
                  </a:lnTo>
                  <a:lnTo>
                    <a:pt x="21" y="148"/>
                  </a:lnTo>
                  <a:lnTo>
                    <a:pt x="25" y="137"/>
                  </a:lnTo>
                  <a:lnTo>
                    <a:pt x="31" y="126"/>
                  </a:lnTo>
                  <a:lnTo>
                    <a:pt x="37" y="116"/>
                  </a:lnTo>
                  <a:lnTo>
                    <a:pt x="44" y="107"/>
                  </a:lnTo>
                  <a:lnTo>
                    <a:pt x="52" y="97"/>
                  </a:lnTo>
                  <a:lnTo>
                    <a:pt x="60" y="88"/>
                  </a:lnTo>
                  <a:lnTo>
                    <a:pt x="68" y="78"/>
                  </a:lnTo>
                  <a:lnTo>
                    <a:pt x="77" y="71"/>
                  </a:lnTo>
                  <a:lnTo>
                    <a:pt x="85" y="62"/>
                  </a:lnTo>
                  <a:lnTo>
                    <a:pt x="96" y="55"/>
                  </a:lnTo>
                  <a:lnTo>
                    <a:pt x="105" y="47"/>
                  </a:lnTo>
                  <a:lnTo>
                    <a:pt x="116" y="41"/>
                  </a:lnTo>
                  <a:lnTo>
                    <a:pt x="127" y="34"/>
                  </a:lnTo>
                  <a:lnTo>
                    <a:pt x="137" y="29"/>
                  </a:lnTo>
                  <a:lnTo>
                    <a:pt x="149" y="23"/>
                  </a:lnTo>
                  <a:lnTo>
                    <a:pt x="161" y="18"/>
                  </a:lnTo>
                  <a:lnTo>
                    <a:pt x="172" y="14"/>
                  </a:lnTo>
                  <a:lnTo>
                    <a:pt x="184" y="10"/>
                  </a:lnTo>
                  <a:lnTo>
                    <a:pt x="197" y="7"/>
                  </a:lnTo>
                  <a:lnTo>
                    <a:pt x="210" y="4"/>
                  </a:lnTo>
                  <a:lnTo>
                    <a:pt x="223" y="2"/>
                  </a:lnTo>
                  <a:lnTo>
                    <a:pt x="236" y="1"/>
                  </a:lnTo>
                  <a:lnTo>
                    <a:pt x="249" y="0"/>
                  </a:lnTo>
                  <a:lnTo>
                    <a:pt x="263" y="0"/>
                  </a:lnTo>
                  <a:close/>
                </a:path>
              </a:pathLst>
            </a:custGeom>
            <a:solidFill>
              <a:srgbClr val="1F1A17"/>
            </a:solidFill>
            <a:ln>
              <a:noFill/>
            </a:ln>
            <a:effectLst>
              <a:prstShdw prst="shdw17" dist="17961" dir="13500000">
                <a:srgbClr val="13100E"/>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03" name="Freeform 30">
              <a:extLst>
                <a:ext uri="{FF2B5EF4-FFF2-40B4-BE49-F238E27FC236}">
                  <a16:creationId xmlns:a16="http://schemas.microsoft.com/office/drawing/2014/main" id="{52A8D805-E0DA-485E-B814-298EA0B5DDB1}"/>
                </a:ext>
              </a:extLst>
            </p:cNvPr>
            <p:cNvSpPr>
              <a:spLocks/>
            </p:cNvSpPr>
            <p:nvPr/>
          </p:nvSpPr>
          <p:spPr bwMode="auto">
            <a:xfrm>
              <a:off x="2828" y="3093"/>
              <a:ext cx="49" cy="48"/>
            </a:xfrm>
            <a:custGeom>
              <a:avLst/>
              <a:gdLst>
                <a:gd name="T0" fmla="*/ 0 w 526"/>
                <a:gd name="T1" fmla="*/ 0 h 484"/>
                <a:gd name="T2" fmla="*/ 0 w 526"/>
                <a:gd name="T3" fmla="*/ 0 h 484"/>
                <a:gd name="T4" fmla="*/ 0 w 526"/>
                <a:gd name="T5" fmla="*/ 0 h 484"/>
                <a:gd name="T6" fmla="*/ 0 w 526"/>
                <a:gd name="T7" fmla="*/ 0 h 484"/>
                <a:gd name="T8" fmla="*/ 0 w 526"/>
                <a:gd name="T9" fmla="*/ 0 h 484"/>
                <a:gd name="T10" fmla="*/ 0 w 526"/>
                <a:gd name="T11" fmla="*/ 0 h 484"/>
                <a:gd name="T12" fmla="*/ 0 w 526"/>
                <a:gd name="T13" fmla="*/ 0 h 484"/>
                <a:gd name="T14" fmla="*/ 0 w 526"/>
                <a:gd name="T15" fmla="*/ 0 h 484"/>
                <a:gd name="T16" fmla="*/ 0 w 526"/>
                <a:gd name="T17" fmla="*/ 0 h 484"/>
                <a:gd name="T18" fmla="*/ 0 w 526"/>
                <a:gd name="T19" fmla="*/ 0 h 484"/>
                <a:gd name="T20" fmla="*/ 0 w 526"/>
                <a:gd name="T21" fmla="*/ 0 h 484"/>
                <a:gd name="T22" fmla="*/ 0 w 526"/>
                <a:gd name="T23" fmla="*/ 0 h 484"/>
                <a:gd name="T24" fmla="*/ 0 w 526"/>
                <a:gd name="T25" fmla="*/ 0 h 484"/>
                <a:gd name="T26" fmla="*/ 0 w 526"/>
                <a:gd name="T27" fmla="*/ 0 h 484"/>
                <a:gd name="T28" fmla="*/ 0 w 526"/>
                <a:gd name="T29" fmla="*/ 0 h 484"/>
                <a:gd name="T30" fmla="*/ 0 w 526"/>
                <a:gd name="T31" fmla="*/ 0 h 484"/>
                <a:gd name="T32" fmla="*/ 0 w 526"/>
                <a:gd name="T33" fmla="*/ 0 h 484"/>
                <a:gd name="T34" fmla="*/ 0 w 526"/>
                <a:gd name="T35" fmla="*/ 0 h 484"/>
                <a:gd name="T36" fmla="*/ 0 w 526"/>
                <a:gd name="T37" fmla="*/ 0 h 484"/>
                <a:gd name="T38" fmla="*/ 0 w 526"/>
                <a:gd name="T39" fmla="*/ 0 h 484"/>
                <a:gd name="T40" fmla="*/ 0 w 526"/>
                <a:gd name="T41" fmla="*/ 0 h 484"/>
                <a:gd name="T42" fmla="*/ 0 w 526"/>
                <a:gd name="T43" fmla="*/ 0 h 484"/>
                <a:gd name="T44" fmla="*/ 0 w 526"/>
                <a:gd name="T45" fmla="*/ 0 h 484"/>
                <a:gd name="T46" fmla="*/ 0 w 526"/>
                <a:gd name="T47" fmla="*/ 0 h 484"/>
                <a:gd name="T48" fmla="*/ 0 w 526"/>
                <a:gd name="T49" fmla="*/ 0 h 484"/>
                <a:gd name="T50" fmla="*/ 0 w 526"/>
                <a:gd name="T51" fmla="*/ 0 h 484"/>
                <a:gd name="T52" fmla="*/ 0 w 526"/>
                <a:gd name="T53" fmla="*/ 0 h 484"/>
                <a:gd name="T54" fmla="*/ 0 w 526"/>
                <a:gd name="T55" fmla="*/ 0 h 484"/>
                <a:gd name="T56" fmla="*/ 0 w 526"/>
                <a:gd name="T57" fmla="*/ 0 h 484"/>
                <a:gd name="T58" fmla="*/ 0 w 526"/>
                <a:gd name="T59" fmla="*/ 0 h 484"/>
                <a:gd name="T60" fmla="*/ 0 w 526"/>
                <a:gd name="T61" fmla="*/ 0 h 484"/>
                <a:gd name="T62" fmla="*/ 0 w 526"/>
                <a:gd name="T63" fmla="*/ 0 h 484"/>
                <a:gd name="T64" fmla="*/ 0 w 526"/>
                <a:gd name="T65" fmla="*/ 0 h 484"/>
                <a:gd name="T66" fmla="*/ 0 w 526"/>
                <a:gd name="T67" fmla="*/ 0 h 484"/>
                <a:gd name="T68" fmla="*/ 0 w 526"/>
                <a:gd name="T69" fmla="*/ 0 h 484"/>
                <a:gd name="T70" fmla="*/ 0 w 526"/>
                <a:gd name="T71" fmla="*/ 0 h 484"/>
                <a:gd name="T72" fmla="*/ 0 w 526"/>
                <a:gd name="T73" fmla="*/ 0 h 484"/>
                <a:gd name="T74" fmla="*/ 0 w 526"/>
                <a:gd name="T75" fmla="*/ 0 h 484"/>
                <a:gd name="T76" fmla="*/ 0 w 526"/>
                <a:gd name="T77" fmla="*/ 0 h 484"/>
                <a:gd name="T78" fmla="*/ 0 w 526"/>
                <a:gd name="T79" fmla="*/ 0 h 484"/>
                <a:gd name="T80" fmla="*/ 0 w 526"/>
                <a:gd name="T81" fmla="*/ 0 h 484"/>
                <a:gd name="T82" fmla="*/ 0 w 526"/>
                <a:gd name="T83" fmla="*/ 0 h 484"/>
                <a:gd name="T84" fmla="*/ 0 w 526"/>
                <a:gd name="T85" fmla="*/ 0 h 484"/>
                <a:gd name="T86" fmla="*/ 0 w 526"/>
                <a:gd name="T87" fmla="*/ 0 h 484"/>
                <a:gd name="T88" fmla="*/ 0 w 526"/>
                <a:gd name="T89" fmla="*/ 0 h 484"/>
                <a:gd name="T90" fmla="*/ 0 w 526"/>
                <a:gd name="T91" fmla="*/ 0 h 484"/>
                <a:gd name="T92" fmla="*/ 0 w 526"/>
                <a:gd name="T93" fmla="*/ 0 h 484"/>
                <a:gd name="T94" fmla="*/ 0 w 526"/>
                <a:gd name="T95" fmla="*/ 0 h 484"/>
                <a:gd name="T96" fmla="*/ 0 w 526"/>
                <a:gd name="T97" fmla="*/ 0 h 484"/>
                <a:gd name="T98" fmla="*/ 0 w 526"/>
                <a:gd name="T99" fmla="*/ 0 h 484"/>
                <a:gd name="T100" fmla="*/ 0 w 526"/>
                <a:gd name="T101" fmla="*/ 0 h 484"/>
                <a:gd name="T102" fmla="*/ 0 w 526"/>
                <a:gd name="T103" fmla="*/ 0 h 484"/>
                <a:gd name="T104" fmla="*/ 0 w 526"/>
                <a:gd name="T105" fmla="*/ 0 h 484"/>
                <a:gd name="T106" fmla="*/ 0 w 526"/>
                <a:gd name="T107" fmla="*/ 0 h 484"/>
                <a:gd name="T108" fmla="*/ 0 w 526"/>
                <a:gd name="T109" fmla="*/ 0 h 484"/>
                <a:gd name="T110" fmla="*/ 0 w 526"/>
                <a:gd name="T111" fmla="*/ 0 h 484"/>
                <a:gd name="T112" fmla="*/ 0 w 526"/>
                <a:gd name="T113" fmla="*/ 0 h 484"/>
                <a:gd name="T114" fmla="*/ 0 w 526"/>
                <a:gd name="T115" fmla="*/ 0 h 484"/>
                <a:gd name="T116" fmla="*/ 0 w 526"/>
                <a:gd name="T117" fmla="*/ 0 h 484"/>
                <a:gd name="T118" fmla="*/ 0 w 526"/>
                <a:gd name="T119" fmla="*/ 0 h 484"/>
                <a:gd name="T120" fmla="*/ 0 w 526"/>
                <a:gd name="T121" fmla="*/ 0 h 484"/>
                <a:gd name="T122" fmla="*/ 0 w 526"/>
                <a:gd name="T123" fmla="*/ 0 h 48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526"/>
                <a:gd name="T187" fmla="*/ 0 h 484"/>
                <a:gd name="T188" fmla="*/ 526 w 526"/>
                <a:gd name="T189" fmla="*/ 484 h 48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526" h="484">
                  <a:moveTo>
                    <a:pt x="263" y="0"/>
                  </a:moveTo>
                  <a:lnTo>
                    <a:pt x="277" y="0"/>
                  </a:lnTo>
                  <a:lnTo>
                    <a:pt x="290" y="1"/>
                  </a:lnTo>
                  <a:lnTo>
                    <a:pt x="303" y="2"/>
                  </a:lnTo>
                  <a:lnTo>
                    <a:pt x="316" y="4"/>
                  </a:lnTo>
                  <a:lnTo>
                    <a:pt x="329" y="8"/>
                  </a:lnTo>
                  <a:lnTo>
                    <a:pt x="342" y="11"/>
                  </a:lnTo>
                  <a:lnTo>
                    <a:pt x="354" y="14"/>
                  </a:lnTo>
                  <a:lnTo>
                    <a:pt x="365" y="18"/>
                  </a:lnTo>
                  <a:lnTo>
                    <a:pt x="377" y="24"/>
                  </a:lnTo>
                  <a:lnTo>
                    <a:pt x="389" y="29"/>
                  </a:lnTo>
                  <a:lnTo>
                    <a:pt x="399" y="35"/>
                  </a:lnTo>
                  <a:lnTo>
                    <a:pt x="410" y="41"/>
                  </a:lnTo>
                  <a:lnTo>
                    <a:pt x="431" y="55"/>
                  </a:lnTo>
                  <a:lnTo>
                    <a:pt x="450" y="70"/>
                  </a:lnTo>
                  <a:lnTo>
                    <a:pt x="466" y="88"/>
                  </a:lnTo>
                  <a:lnTo>
                    <a:pt x="482" y="107"/>
                  </a:lnTo>
                  <a:lnTo>
                    <a:pt x="489" y="117"/>
                  </a:lnTo>
                  <a:lnTo>
                    <a:pt x="495" y="126"/>
                  </a:lnTo>
                  <a:lnTo>
                    <a:pt x="501" y="137"/>
                  </a:lnTo>
                  <a:lnTo>
                    <a:pt x="506" y="148"/>
                  </a:lnTo>
                  <a:lnTo>
                    <a:pt x="511" y="159"/>
                  </a:lnTo>
                  <a:lnTo>
                    <a:pt x="515" y="170"/>
                  </a:lnTo>
                  <a:lnTo>
                    <a:pt x="518" y="182"/>
                  </a:lnTo>
                  <a:lnTo>
                    <a:pt x="522" y="193"/>
                  </a:lnTo>
                  <a:lnTo>
                    <a:pt x="524" y="205"/>
                  </a:lnTo>
                  <a:lnTo>
                    <a:pt x="525" y="217"/>
                  </a:lnTo>
                  <a:lnTo>
                    <a:pt x="526" y="229"/>
                  </a:lnTo>
                  <a:lnTo>
                    <a:pt x="526" y="242"/>
                  </a:lnTo>
                  <a:lnTo>
                    <a:pt x="526" y="254"/>
                  </a:lnTo>
                  <a:lnTo>
                    <a:pt x="525" y="266"/>
                  </a:lnTo>
                  <a:lnTo>
                    <a:pt x="524" y="279"/>
                  </a:lnTo>
                  <a:lnTo>
                    <a:pt x="522" y="291"/>
                  </a:lnTo>
                  <a:lnTo>
                    <a:pt x="518" y="302"/>
                  </a:lnTo>
                  <a:lnTo>
                    <a:pt x="515" y="313"/>
                  </a:lnTo>
                  <a:lnTo>
                    <a:pt x="511" y="325"/>
                  </a:lnTo>
                  <a:lnTo>
                    <a:pt x="506" y="336"/>
                  </a:lnTo>
                  <a:lnTo>
                    <a:pt x="501" y="347"/>
                  </a:lnTo>
                  <a:lnTo>
                    <a:pt x="495" y="356"/>
                  </a:lnTo>
                  <a:lnTo>
                    <a:pt x="489" y="367"/>
                  </a:lnTo>
                  <a:lnTo>
                    <a:pt x="482" y="377"/>
                  </a:lnTo>
                  <a:lnTo>
                    <a:pt x="475" y="387"/>
                  </a:lnTo>
                  <a:lnTo>
                    <a:pt x="466" y="395"/>
                  </a:lnTo>
                  <a:lnTo>
                    <a:pt x="458" y="404"/>
                  </a:lnTo>
                  <a:lnTo>
                    <a:pt x="450" y="413"/>
                  </a:lnTo>
                  <a:lnTo>
                    <a:pt x="441" y="420"/>
                  </a:lnTo>
                  <a:lnTo>
                    <a:pt x="431" y="428"/>
                  </a:lnTo>
                  <a:lnTo>
                    <a:pt x="421" y="435"/>
                  </a:lnTo>
                  <a:lnTo>
                    <a:pt x="410" y="442"/>
                  </a:lnTo>
                  <a:lnTo>
                    <a:pt x="399" y="448"/>
                  </a:lnTo>
                  <a:lnTo>
                    <a:pt x="389" y="455"/>
                  </a:lnTo>
                  <a:lnTo>
                    <a:pt x="377" y="460"/>
                  </a:lnTo>
                  <a:lnTo>
                    <a:pt x="365" y="464"/>
                  </a:lnTo>
                  <a:lnTo>
                    <a:pt x="354" y="469"/>
                  </a:lnTo>
                  <a:lnTo>
                    <a:pt x="342" y="473"/>
                  </a:lnTo>
                  <a:lnTo>
                    <a:pt x="329" y="476"/>
                  </a:lnTo>
                  <a:lnTo>
                    <a:pt x="316" y="479"/>
                  </a:lnTo>
                  <a:lnTo>
                    <a:pt x="303" y="481"/>
                  </a:lnTo>
                  <a:lnTo>
                    <a:pt x="290" y="482"/>
                  </a:lnTo>
                  <a:lnTo>
                    <a:pt x="277" y="483"/>
                  </a:lnTo>
                  <a:lnTo>
                    <a:pt x="263" y="484"/>
                  </a:lnTo>
                  <a:lnTo>
                    <a:pt x="250" y="483"/>
                  </a:lnTo>
                  <a:lnTo>
                    <a:pt x="236" y="482"/>
                  </a:lnTo>
                  <a:lnTo>
                    <a:pt x="223" y="481"/>
                  </a:lnTo>
                  <a:lnTo>
                    <a:pt x="210" y="479"/>
                  </a:lnTo>
                  <a:lnTo>
                    <a:pt x="197" y="476"/>
                  </a:lnTo>
                  <a:lnTo>
                    <a:pt x="185" y="473"/>
                  </a:lnTo>
                  <a:lnTo>
                    <a:pt x="172" y="469"/>
                  </a:lnTo>
                  <a:lnTo>
                    <a:pt x="161" y="464"/>
                  </a:lnTo>
                  <a:lnTo>
                    <a:pt x="149" y="460"/>
                  </a:lnTo>
                  <a:lnTo>
                    <a:pt x="138" y="455"/>
                  </a:lnTo>
                  <a:lnTo>
                    <a:pt x="127" y="448"/>
                  </a:lnTo>
                  <a:lnTo>
                    <a:pt x="116" y="442"/>
                  </a:lnTo>
                  <a:lnTo>
                    <a:pt x="105" y="435"/>
                  </a:lnTo>
                  <a:lnTo>
                    <a:pt x="96" y="428"/>
                  </a:lnTo>
                  <a:lnTo>
                    <a:pt x="87" y="420"/>
                  </a:lnTo>
                  <a:lnTo>
                    <a:pt x="77" y="413"/>
                  </a:lnTo>
                  <a:lnTo>
                    <a:pt x="69" y="404"/>
                  </a:lnTo>
                  <a:lnTo>
                    <a:pt x="61" y="395"/>
                  </a:lnTo>
                  <a:lnTo>
                    <a:pt x="52" y="387"/>
                  </a:lnTo>
                  <a:lnTo>
                    <a:pt x="45" y="377"/>
                  </a:lnTo>
                  <a:lnTo>
                    <a:pt x="38" y="367"/>
                  </a:lnTo>
                  <a:lnTo>
                    <a:pt x="31" y="356"/>
                  </a:lnTo>
                  <a:lnTo>
                    <a:pt x="25" y="347"/>
                  </a:lnTo>
                  <a:lnTo>
                    <a:pt x="21" y="336"/>
                  </a:lnTo>
                  <a:lnTo>
                    <a:pt x="16" y="325"/>
                  </a:lnTo>
                  <a:lnTo>
                    <a:pt x="11" y="313"/>
                  </a:lnTo>
                  <a:lnTo>
                    <a:pt x="8" y="302"/>
                  </a:lnTo>
                  <a:lnTo>
                    <a:pt x="5" y="291"/>
                  </a:lnTo>
                  <a:lnTo>
                    <a:pt x="3" y="279"/>
                  </a:lnTo>
                  <a:lnTo>
                    <a:pt x="1" y="266"/>
                  </a:lnTo>
                  <a:lnTo>
                    <a:pt x="1" y="254"/>
                  </a:lnTo>
                  <a:lnTo>
                    <a:pt x="0" y="242"/>
                  </a:lnTo>
                  <a:lnTo>
                    <a:pt x="1" y="229"/>
                  </a:lnTo>
                  <a:lnTo>
                    <a:pt x="1" y="217"/>
                  </a:lnTo>
                  <a:lnTo>
                    <a:pt x="3" y="205"/>
                  </a:lnTo>
                  <a:lnTo>
                    <a:pt x="5" y="193"/>
                  </a:lnTo>
                  <a:lnTo>
                    <a:pt x="8" y="182"/>
                  </a:lnTo>
                  <a:lnTo>
                    <a:pt x="11" y="170"/>
                  </a:lnTo>
                  <a:lnTo>
                    <a:pt x="16" y="159"/>
                  </a:lnTo>
                  <a:lnTo>
                    <a:pt x="21" y="148"/>
                  </a:lnTo>
                  <a:lnTo>
                    <a:pt x="25" y="137"/>
                  </a:lnTo>
                  <a:lnTo>
                    <a:pt x="31" y="126"/>
                  </a:lnTo>
                  <a:lnTo>
                    <a:pt x="38" y="117"/>
                  </a:lnTo>
                  <a:lnTo>
                    <a:pt x="45" y="107"/>
                  </a:lnTo>
                  <a:lnTo>
                    <a:pt x="52" y="97"/>
                  </a:lnTo>
                  <a:lnTo>
                    <a:pt x="61" y="88"/>
                  </a:lnTo>
                  <a:lnTo>
                    <a:pt x="69" y="79"/>
                  </a:lnTo>
                  <a:lnTo>
                    <a:pt x="77" y="70"/>
                  </a:lnTo>
                  <a:lnTo>
                    <a:pt x="87" y="63"/>
                  </a:lnTo>
                  <a:lnTo>
                    <a:pt x="96" y="55"/>
                  </a:lnTo>
                  <a:lnTo>
                    <a:pt x="105" y="48"/>
                  </a:lnTo>
                  <a:lnTo>
                    <a:pt x="116" y="41"/>
                  </a:lnTo>
                  <a:lnTo>
                    <a:pt x="127" y="35"/>
                  </a:lnTo>
                  <a:lnTo>
                    <a:pt x="138" y="29"/>
                  </a:lnTo>
                  <a:lnTo>
                    <a:pt x="149" y="24"/>
                  </a:lnTo>
                  <a:lnTo>
                    <a:pt x="161" y="18"/>
                  </a:lnTo>
                  <a:lnTo>
                    <a:pt x="172" y="14"/>
                  </a:lnTo>
                  <a:lnTo>
                    <a:pt x="185" y="11"/>
                  </a:lnTo>
                  <a:lnTo>
                    <a:pt x="197" y="8"/>
                  </a:lnTo>
                  <a:lnTo>
                    <a:pt x="210" y="4"/>
                  </a:lnTo>
                  <a:lnTo>
                    <a:pt x="223" y="2"/>
                  </a:lnTo>
                  <a:lnTo>
                    <a:pt x="236" y="1"/>
                  </a:lnTo>
                  <a:lnTo>
                    <a:pt x="250" y="0"/>
                  </a:lnTo>
                  <a:lnTo>
                    <a:pt x="263" y="0"/>
                  </a:lnTo>
                  <a:close/>
                </a:path>
              </a:pathLst>
            </a:custGeom>
            <a:solidFill>
              <a:srgbClr val="1F1A17"/>
            </a:solidFill>
            <a:ln>
              <a:noFill/>
            </a:ln>
            <a:effectLst>
              <a:prstShdw prst="shdw17" dist="17961" dir="13500000">
                <a:srgbClr val="13100E"/>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04" name="Freeform 31">
              <a:extLst>
                <a:ext uri="{FF2B5EF4-FFF2-40B4-BE49-F238E27FC236}">
                  <a16:creationId xmlns:a16="http://schemas.microsoft.com/office/drawing/2014/main" id="{AA9A6C2C-D747-4283-803B-6D3FD9990B30}"/>
                </a:ext>
              </a:extLst>
            </p:cNvPr>
            <p:cNvSpPr>
              <a:spLocks/>
            </p:cNvSpPr>
            <p:nvPr/>
          </p:nvSpPr>
          <p:spPr bwMode="auto">
            <a:xfrm>
              <a:off x="3863" y="3093"/>
              <a:ext cx="49" cy="48"/>
            </a:xfrm>
            <a:custGeom>
              <a:avLst/>
              <a:gdLst>
                <a:gd name="T0" fmla="*/ 0 w 526"/>
                <a:gd name="T1" fmla="*/ 0 h 484"/>
                <a:gd name="T2" fmla="*/ 0 w 526"/>
                <a:gd name="T3" fmla="*/ 0 h 484"/>
                <a:gd name="T4" fmla="*/ 0 w 526"/>
                <a:gd name="T5" fmla="*/ 0 h 484"/>
                <a:gd name="T6" fmla="*/ 0 w 526"/>
                <a:gd name="T7" fmla="*/ 0 h 484"/>
                <a:gd name="T8" fmla="*/ 0 w 526"/>
                <a:gd name="T9" fmla="*/ 0 h 484"/>
                <a:gd name="T10" fmla="*/ 0 w 526"/>
                <a:gd name="T11" fmla="*/ 0 h 484"/>
                <a:gd name="T12" fmla="*/ 0 w 526"/>
                <a:gd name="T13" fmla="*/ 0 h 484"/>
                <a:gd name="T14" fmla="*/ 0 w 526"/>
                <a:gd name="T15" fmla="*/ 0 h 484"/>
                <a:gd name="T16" fmla="*/ 0 w 526"/>
                <a:gd name="T17" fmla="*/ 0 h 484"/>
                <a:gd name="T18" fmla="*/ 0 w 526"/>
                <a:gd name="T19" fmla="*/ 0 h 484"/>
                <a:gd name="T20" fmla="*/ 0 w 526"/>
                <a:gd name="T21" fmla="*/ 0 h 484"/>
                <a:gd name="T22" fmla="*/ 0 w 526"/>
                <a:gd name="T23" fmla="*/ 0 h 484"/>
                <a:gd name="T24" fmla="*/ 0 w 526"/>
                <a:gd name="T25" fmla="*/ 0 h 484"/>
                <a:gd name="T26" fmla="*/ 0 w 526"/>
                <a:gd name="T27" fmla="*/ 0 h 484"/>
                <a:gd name="T28" fmla="*/ 0 w 526"/>
                <a:gd name="T29" fmla="*/ 0 h 484"/>
                <a:gd name="T30" fmla="*/ 0 w 526"/>
                <a:gd name="T31" fmla="*/ 0 h 484"/>
                <a:gd name="T32" fmla="*/ 0 w 526"/>
                <a:gd name="T33" fmla="*/ 0 h 484"/>
                <a:gd name="T34" fmla="*/ 0 w 526"/>
                <a:gd name="T35" fmla="*/ 0 h 484"/>
                <a:gd name="T36" fmla="*/ 0 w 526"/>
                <a:gd name="T37" fmla="*/ 0 h 484"/>
                <a:gd name="T38" fmla="*/ 0 w 526"/>
                <a:gd name="T39" fmla="*/ 0 h 484"/>
                <a:gd name="T40" fmla="*/ 0 w 526"/>
                <a:gd name="T41" fmla="*/ 0 h 484"/>
                <a:gd name="T42" fmla="*/ 0 w 526"/>
                <a:gd name="T43" fmla="*/ 0 h 484"/>
                <a:gd name="T44" fmla="*/ 0 w 526"/>
                <a:gd name="T45" fmla="*/ 0 h 484"/>
                <a:gd name="T46" fmla="*/ 0 w 526"/>
                <a:gd name="T47" fmla="*/ 0 h 484"/>
                <a:gd name="T48" fmla="*/ 0 w 526"/>
                <a:gd name="T49" fmla="*/ 0 h 484"/>
                <a:gd name="T50" fmla="*/ 0 w 526"/>
                <a:gd name="T51" fmla="*/ 0 h 484"/>
                <a:gd name="T52" fmla="*/ 0 w 526"/>
                <a:gd name="T53" fmla="*/ 0 h 484"/>
                <a:gd name="T54" fmla="*/ 0 w 526"/>
                <a:gd name="T55" fmla="*/ 0 h 484"/>
                <a:gd name="T56" fmla="*/ 0 w 526"/>
                <a:gd name="T57" fmla="*/ 0 h 484"/>
                <a:gd name="T58" fmla="*/ 0 w 526"/>
                <a:gd name="T59" fmla="*/ 0 h 484"/>
                <a:gd name="T60" fmla="*/ 0 w 526"/>
                <a:gd name="T61" fmla="*/ 0 h 484"/>
                <a:gd name="T62" fmla="*/ 0 w 526"/>
                <a:gd name="T63" fmla="*/ 0 h 484"/>
                <a:gd name="T64" fmla="*/ 0 w 526"/>
                <a:gd name="T65" fmla="*/ 0 h 484"/>
                <a:gd name="T66" fmla="*/ 0 w 526"/>
                <a:gd name="T67" fmla="*/ 0 h 484"/>
                <a:gd name="T68" fmla="*/ 0 w 526"/>
                <a:gd name="T69" fmla="*/ 0 h 484"/>
                <a:gd name="T70" fmla="*/ 0 w 526"/>
                <a:gd name="T71" fmla="*/ 0 h 484"/>
                <a:gd name="T72" fmla="*/ 0 w 526"/>
                <a:gd name="T73" fmla="*/ 0 h 484"/>
                <a:gd name="T74" fmla="*/ 0 w 526"/>
                <a:gd name="T75" fmla="*/ 0 h 484"/>
                <a:gd name="T76" fmla="*/ 0 w 526"/>
                <a:gd name="T77" fmla="*/ 0 h 484"/>
                <a:gd name="T78" fmla="*/ 0 w 526"/>
                <a:gd name="T79" fmla="*/ 0 h 484"/>
                <a:gd name="T80" fmla="*/ 0 w 526"/>
                <a:gd name="T81" fmla="*/ 0 h 484"/>
                <a:gd name="T82" fmla="*/ 0 w 526"/>
                <a:gd name="T83" fmla="*/ 0 h 484"/>
                <a:gd name="T84" fmla="*/ 0 w 526"/>
                <a:gd name="T85" fmla="*/ 0 h 484"/>
                <a:gd name="T86" fmla="*/ 0 w 526"/>
                <a:gd name="T87" fmla="*/ 0 h 484"/>
                <a:gd name="T88" fmla="*/ 0 w 526"/>
                <a:gd name="T89" fmla="*/ 0 h 484"/>
                <a:gd name="T90" fmla="*/ 0 w 526"/>
                <a:gd name="T91" fmla="*/ 0 h 484"/>
                <a:gd name="T92" fmla="*/ 0 w 526"/>
                <a:gd name="T93" fmla="*/ 0 h 484"/>
                <a:gd name="T94" fmla="*/ 0 w 526"/>
                <a:gd name="T95" fmla="*/ 0 h 484"/>
                <a:gd name="T96" fmla="*/ 0 w 526"/>
                <a:gd name="T97" fmla="*/ 0 h 484"/>
                <a:gd name="T98" fmla="*/ 0 w 526"/>
                <a:gd name="T99" fmla="*/ 0 h 484"/>
                <a:gd name="T100" fmla="*/ 0 w 526"/>
                <a:gd name="T101" fmla="*/ 0 h 484"/>
                <a:gd name="T102" fmla="*/ 0 w 526"/>
                <a:gd name="T103" fmla="*/ 0 h 484"/>
                <a:gd name="T104" fmla="*/ 0 w 526"/>
                <a:gd name="T105" fmla="*/ 0 h 484"/>
                <a:gd name="T106" fmla="*/ 0 w 526"/>
                <a:gd name="T107" fmla="*/ 0 h 484"/>
                <a:gd name="T108" fmla="*/ 0 w 526"/>
                <a:gd name="T109" fmla="*/ 0 h 484"/>
                <a:gd name="T110" fmla="*/ 0 w 526"/>
                <a:gd name="T111" fmla="*/ 0 h 484"/>
                <a:gd name="T112" fmla="*/ 0 w 526"/>
                <a:gd name="T113" fmla="*/ 0 h 484"/>
                <a:gd name="T114" fmla="*/ 0 w 526"/>
                <a:gd name="T115" fmla="*/ 0 h 484"/>
                <a:gd name="T116" fmla="*/ 0 w 526"/>
                <a:gd name="T117" fmla="*/ 0 h 484"/>
                <a:gd name="T118" fmla="*/ 0 w 526"/>
                <a:gd name="T119" fmla="*/ 0 h 484"/>
                <a:gd name="T120" fmla="*/ 0 w 526"/>
                <a:gd name="T121" fmla="*/ 0 h 484"/>
                <a:gd name="T122" fmla="*/ 0 w 526"/>
                <a:gd name="T123" fmla="*/ 0 h 48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526"/>
                <a:gd name="T187" fmla="*/ 0 h 484"/>
                <a:gd name="T188" fmla="*/ 526 w 526"/>
                <a:gd name="T189" fmla="*/ 484 h 48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526" h="484">
                  <a:moveTo>
                    <a:pt x="263" y="0"/>
                  </a:moveTo>
                  <a:lnTo>
                    <a:pt x="276" y="0"/>
                  </a:lnTo>
                  <a:lnTo>
                    <a:pt x="289" y="1"/>
                  </a:lnTo>
                  <a:lnTo>
                    <a:pt x="303" y="2"/>
                  </a:lnTo>
                  <a:lnTo>
                    <a:pt x="316" y="4"/>
                  </a:lnTo>
                  <a:lnTo>
                    <a:pt x="328" y="8"/>
                  </a:lnTo>
                  <a:lnTo>
                    <a:pt x="341" y="11"/>
                  </a:lnTo>
                  <a:lnTo>
                    <a:pt x="352" y="14"/>
                  </a:lnTo>
                  <a:lnTo>
                    <a:pt x="365" y="18"/>
                  </a:lnTo>
                  <a:lnTo>
                    <a:pt x="377" y="24"/>
                  </a:lnTo>
                  <a:lnTo>
                    <a:pt x="388" y="29"/>
                  </a:lnTo>
                  <a:lnTo>
                    <a:pt x="399" y="35"/>
                  </a:lnTo>
                  <a:lnTo>
                    <a:pt x="410" y="41"/>
                  </a:lnTo>
                  <a:lnTo>
                    <a:pt x="430" y="55"/>
                  </a:lnTo>
                  <a:lnTo>
                    <a:pt x="449" y="70"/>
                  </a:lnTo>
                  <a:lnTo>
                    <a:pt x="465" y="88"/>
                  </a:lnTo>
                  <a:lnTo>
                    <a:pt x="481" y="107"/>
                  </a:lnTo>
                  <a:lnTo>
                    <a:pt x="488" y="117"/>
                  </a:lnTo>
                  <a:lnTo>
                    <a:pt x="493" y="126"/>
                  </a:lnTo>
                  <a:lnTo>
                    <a:pt x="499" y="137"/>
                  </a:lnTo>
                  <a:lnTo>
                    <a:pt x="505" y="148"/>
                  </a:lnTo>
                  <a:lnTo>
                    <a:pt x="510" y="159"/>
                  </a:lnTo>
                  <a:lnTo>
                    <a:pt x="513" y="170"/>
                  </a:lnTo>
                  <a:lnTo>
                    <a:pt x="517" y="182"/>
                  </a:lnTo>
                  <a:lnTo>
                    <a:pt x="521" y="193"/>
                  </a:lnTo>
                  <a:lnTo>
                    <a:pt x="523" y="205"/>
                  </a:lnTo>
                  <a:lnTo>
                    <a:pt x="524" y="217"/>
                  </a:lnTo>
                  <a:lnTo>
                    <a:pt x="525" y="229"/>
                  </a:lnTo>
                  <a:lnTo>
                    <a:pt x="526" y="242"/>
                  </a:lnTo>
                  <a:lnTo>
                    <a:pt x="525" y="254"/>
                  </a:lnTo>
                  <a:lnTo>
                    <a:pt x="524" y="267"/>
                  </a:lnTo>
                  <a:lnTo>
                    <a:pt x="523" y="279"/>
                  </a:lnTo>
                  <a:lnTo>
                    <a:pt x="521" y="291"/>
                  </a:lnTo>
                  <a:lnTo>
                    <a:pt x="517" y="302"/>
                  </a:lnTo>
                  <a:lnTo>
                    <a:pt x="513" y="313"/>
                  </a:lnTo>
                  <a:lnTo>
                    <a:pt x="510" y="325"/>
                  </a:lnTo>
                  <a:lnTo>
                    <a:pt x="505" y="336"/>
                  </a:lnTo>
                  <a:lnTo>
                    <a:pt x="499" y="347"/>
                  </a:lnTo>
                  <a:lnTo>
                    <a:pt x="493" y="356"/>
                  </a:lnTo>
                  <a:lnTo>
                    <a:pt x="488" y="367"/>
                  </a:lnTo>
                  <a:lnTo>
                    <a:pt x="481" y="377"/>
                  </a:lnTo>
                  <a:lnTo>
                    <a:pt x="474" y="387"/>
                  </a:lnTo>
                  <a:lnTo>
                    <a:pt x="465" y="395"/>
                  </a:lnTo>
                  <a:lnTo>
                    <a:pt x="457" y="404"/>
                  </a:lnTo>
                  <a:lnTo>
                    <a:pt x="449" y="413"/>
                  </a:lnTo>
                  <a:lnTo>
                    <a:pt x="439" y="420"/>
                  </a:lnTo>
                  <a:lnTo>
                    <a:pt x="430" y="428"/>
                  </a:lnTo>
                  <a:lnTo>
                    <a:pt x="419" y="435"/>
                  </a:lnTo>
                  <a:lnTo>
                    <a:pt x="410" y="442"/>
                  </a:lnTo>
                  <a:lnTo>
                    <a:pt x="399" y="448"/>
                  </a:lnTo>
                  <a:lnTo>
                    <a:pt x="388" y="455"/>
                  </a:lnTo>
                  <a:lnTo>
                    <a:pt x="377" y="460"/>
                  </a:lnTo>
                  <a:lnTo>
                    <a:pt x="365" y="464"/>
                  </a:lnTo>
                  <a:lnTo>
                    <a:pt x="352" y="469"/>
                  </a:lnTo>
                  <a:lnTo>
                    <a:pt x="341" y="473"/>
                  </a:lnTo>
                  <a:lnTo>
                    <a:pt x="328" y="476"/>
                  </a:lnTo>
                  <a:lnTo>
                    <a:pt x="316" y="479"/>
                  </a:lnTo>
                  <a:lnTo>
                    <a:pt x="303" y="481"/>
                  </a:lnTo>
                  <a:lnTo>
                    <a:pt x="289" y="483"/>
                  </a:lnTo>
                  <a:lnTo>
                    <a:pt x="276" y="483"/>
                  </a:lnTo>
                  <a:lnTo>
                    <a:pt x="263" y="484"/>
                  </a:lnTo>
                  <a:lnTo>
                    <a:pt x="249" y="483"/>
                  </a:lnTo>
                  <a:lnTo>
                    <a:pt x="236" y="483"/>
                  </a:lnTo>
                  <a:lnTo>
                    <a:pt x="223" y="481"/>
                  </a:lnTo>
                  <a:lnTo>
                    <a:pt x="210" y="479"/>
                  </a:lnTo>
                  <a:lnTo>
                    <a:pt x="197" y="476"/>
                  </a:lnTo>
                  <a:lnTo>
                    <a:pt x="184" y="473"/>
                  </a:lnTo>
                  <a:lnTo>
                    <a:pt x="172" y="469"/>
                  </a:lnTo>
                  <a:lnTo>
                    <a:pt x="161" y="464"/>
                  </a:lnTo>
                  <a:lnTo>
                    <a:pt x="149" y="460"/>
                  </a:lnTo>
                  <a:lnTo>
                    <a:pt x="137" y="455"/>
                  </a:lnTo>
                  <a:lnTo>
                    <a:pt x="127" y="448"/>
                  </a:lnTo>
                  <a:lnTo>
                    <a:pt x="116" y="442"/>
                  </a:lnTo>
                  <a:lnTo>
                    <a:pt x="105" y="435"/>
                  </a:lnTo>
                  <a:lnTo>
                    <a:pt x="95" y="428"/>
                  </a:lnTo>
                  <a:lnTo>
                    <a:pt x="85" y="420"/>
                  </a:lnTo>
                  <a:lnTo>
                    <a:pt x="76" y="413"/>
                  </a:lnTo>
                  <a:lnTo>
                    <a:pt x="68" y="404"/>
                  </a:lnTo>
                  <a:lnTo>
                    <a:pt x="60" y="395"/>
                  </a:lnTo>
                  <a:lnTo>
                    <a:pt x="51" y="387"/>
                  </a:lnTo>
                  <a:lnTo>
                    <a:pt x="44" y="377"/>
                  </a:lnTo>
                  <a:lnTo>
                    <a:pt x="37" y="367"/>
                  </a:lnTo>
                  <a:lnTo>
                    <a:pt x="31" y="356"/>
                  </a:lnTo>
                  <a:lnTo>
                    <a:pt x="25" y="347"/>
                  </a:lnTo>
                  <a:lnTo>
                    <a:pt x="20" y="336"/>
                  </a:lnTo>
                  <a:lnTo>
                    <a:pt x="15" y="325"/>
                  </a:lnTo>
                  <a:lnTo>
                    <a:pt x="11" y="313"/>
                  </a:lnTo>
                  <a:lnTo>
                    <a:pt x="8" y="302"/>
                  </a:lnTo>
                  <a:lnTo>
                    <a:pt x="4" y="291"/>
                  </a:lnTo>
                  <a:lnTo>
                    <a:pt x="2" y="279"/>
                  </a:lnTo>
                  <a:lnTo>
                    <a:pt x="1" y="267"/>
                  </a:lnTo>
                  <a:lnTo>
                    <a:pt x="0" y="254"/>
                  </a:lnTo>
                  <a:lnTo>
                    <a:pt x="0" y="242"/>
                  </a:lnTo>
                  <a:lnTo>
                    <a:pt x="0" y="229"/>
                  </a:lnTo>
                  <a:lnTo>
                    <a:pt x="1" y="217"/>
                  </a:lnTo>
                  <a:lnTo>
                    <a:pt x="2" y="205"/>
                  </a:lnTo>
                  <a:lnTo>
                    <a:pt x="4" y="193"/>
                  </a:lnTo>
                  <a:lnTo>
                    <a:pt x="8" y="182"/>
                  </a:lnTo>
                  <a:lnTo>
                    <a:pt x="11" y="170"/>
                  </a:lnTo>
                  <a:lnTo>
                    <a:pt x="15" y="159"/>
                  </a:lnTo>
                  <a:lnTo>
                    <a:pt x="20" y="148"/>
                  </a:lnTo>
                  <a:lnTo>
                    <a:pt x="25" y="137"/>
                  </a:lnTo>
                  <a:lnTo>
                    <a:pt x="31" y="126"/>
                  </a:lnTo>
                  <a:lnTo>
                    <a:pt x="37" y="117"/>
                  </a:lnTo>
                  <a:lnTo>
                    <a:pt x="44" y="107"/>
                  </a:lnTo>
                  <a:lnTo>
                    <a:pt x="51" y="97"/>
                  </a:lnTo>
                  <a:lnTo>
                    <a:pt x="60" y="88"/>
                  </a:lnTo>
                  <a:lnTo>
                    <a:pt x="68" y="79"/>
                  </a:lnTo>
                  <a:lnTo>
                    <a:pt x="76" y="70"/>
                  </a:lnTo>
                  <a:lnTo>
                    <a:pt x="85" y="63"/>
                  </a:lnTo>
                  <a:lnTo>
                    <a:pt x="95" y="55"/>
                  </a:lnTo>
                  <a:lnTo>
                    <a:pt x="105" y="48"/>
                  </a:lnTo>
                  <a:lnTo>
                    <a:pt x="116" y="41"/>
                  </a:lnTo>
                  <a:lnTo>
                    <a:pt x="127" y="35"/>
                  </a:lnTo>
                  <a:lnTo>
                    <a:pt x="137" y="29"/>
                  </a:lnTo>
                  <a:lnTo>
                    <a:pt x="149" y="24"/>
                  </a:lnTo>
                  <a:lnTo>
                    <a:pt x="161" y="18"/>
                  </a:lnTo>
                  <a:lnTo>
                    <a:pt x="172" y="14"/>
                  </a:lnTo>
                  <a:lnTo>
                    <a:pt x="184" y="11"/>
                  </a:lnTo>
                  <a:lnTo>
                    <a:pt x="197" y="8"/>
                  </a:lnTo>
                  <a:lnTo>
                    <a:pt x="210" y="4"/>
                  </a:lnTo>
                  <a:lnTo>
                    <a:pt x="223" y="2"/>
                  </a:lnTo>
                  <a:lnTo>
                    <a:pt x="236" y="1"/>
                  </a:lnTo>
                  <a:lnTo>
                    <a:pt x="249" y="0"/>
                  </a:lnTo>
                  <a:lnTo>
                    <a:pt x="263" y="0"/>
                  </a:lnTo>
                  <a:close/>
                </a:path>
              </a:pathLst>
            </a:custGeom>
            <a:solidFill>
              <a:srgbClr val="1F1A17"/>
            </a:solidFill>
            <a:ln>
              <a:noFill/>
            </a:ln>
            <a:effectLst>
              <a:prstShdw prst="shdw17" dist="17961" dir="13500000">
                <a:srgbClr val="13100E"/>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05" name="Freeform 32">
              <a:extLst>
                <a:ext uri="{FF2B5EF4-FFF2-40B4-BE49-F238E27FC236}">
                  <a16:creationId xmlns:a16="http://schemas.microsoft.com/office/drawing/2014/main" id="{1A2AE349-E5B1-4795-B48A-764762C68D03}"/>
                </a:ext>
              </a:extLst>
            </p:cNvPr>
            <p:cNvSpPr>
              <a:spLocks/>
            </p:cNvSpPr>
            <p:nvPr/>
          </p:nvSpPr>
          <p:spPr bwMode="auto">
            <a:xfrm>
              <a:off x="2614" y="2591"/>
              <a:ext cx="48" cy="48"/>
            </a:xfrm>
            <a:custGeom>
              <a:avLst/>
              <a:gdLst>
                <a:gd name="T0" fmla="*/ 0 w 527"/>
                <a:gd name="T1" fmla="*/ 0 h 484"/>
                <a:gd name="T2" fmla="*/ 0 w 527"/>
                <a:gd name="T3" fmla="*/ 0 h 484"/>
                <a:gd name="T4" fmla="*/ 0 w 527"/>
                <a:gd name="T5" fmla="*/ 0 h 484"/>
                <a:gd name="T6" fmla="*/ 0 w 527"/>
                <a:gd name="T7" fmla="*/ 0 h 484"/>
                <a:gd name="T8" fmla="*/ 0 w 527"/>
                <a:gd name="T9" fmla="*/ 0 h 484"/>
                <a:gd name="T10" fmla="*/ 0 w 527"/>
                <a:gd name="T11" fmla="*/ 0 h 484"/>
                <a:gd name="T12" fmla="*/ 0 w 527"/>
                <a:gd name="T13" fmla="*/ 0 h 484"/>
                <a:gd name="T14" fmla="*/ 0 w 527"/>
                <a:gd name="T15" fmla="*/ 0 h 484"/>
                <a:gd name="T16" fmla="*/ 0 w 527"/>
                <a:gd name="T17" fmla="*/ 0 h 484"/>
                <a:gd name="T18" fmla="*/ 0 w 527"/>
                <a:gd name="T19" fmla="*/ 0 h 484"/>
                <a:gd name="T20" fmla="*/ 0 w 527"/>
                <a:gd name="T21" fmla="*/ 0 h 484"/>
                <a:gd name="T22" fmla="*/ 0 w 527"/>
                <a:gd name="T23" fmla="*/ 0 h 484"/>
                <a:gd name="T24" fmla="*/ 0 w 527"/>
                <a:gd name="T25" fmla="*/ 0 h 484"/>
                <a:gd name="T26" fmla="*/ 0 w 527"/>
                <a:gd name="T27" fmla="*/ 0 h 484"/>
                <a:gd name="T28" fmla="*/ 0 w 527"/>
                <a:gd name="T29" fmla="*/ 0 h 484"/>
                <a:gd name="T30" fmla="*/ 0 w 527"/>
                <a:gd name="T31" fmla="*/ 0 h 484"/>
                <a:gd name="T32" fmla="*/ 0 w 527"/>
                <a:gd name="T33" fmla="*/ 0 h 484"/>
                <a:gd name="T34" fmla="*/ 0 w 527"/>
                <a:gd name="T35" fmla="*/ 0 h 484"/>
                <a:gd name="T36" fmla="*/ 0 w 527"/>
                <a:gd name="T37" fmla="*/ 0 h 484"/>
                <a:gd name="T38" fmla="*/ 0 w 527"/>
                <a:gd name="T39" fmla="*/ 0 h 484"/>
                <a:gd name="T40" fmla="*/ 0 w 527"/>
                <a:gd name="T41" fmla="*/ 0 h 484"/>
                <a:gd name="T42" fmla="*/ 0 w 527"/>
                <a:gd name="T43" fmla="*/ 0 h 484"/>
                <a:gd name="T44" fmla="*/ 0 w 527"/>
                <a:gd name="T45" fmla="*/ 0 h 484"/>
                <a:gd name="T46" fmla="*/ 0 w 527"/>
                <a:gd name="T47" fmla="*/ 0 h 484"/>
                <a:gd name="T48" fmla="*/ 0 w 527"/>
                <a:gd name="T49" fmla="*/ 0 h 484"/>
                <a:gd name="T50" fmla="*/ 0 w 527"/>
                <a:gd name="T51" fmla="*/ 0 h 484"/>
                <a:gd name="T52" fmla="*/ 0 w 527"/>
                <a:gd name="T53" fmla="*/ 0 h 484"/>
                <a:gd name="T54" fmla="*/ 0 w 527"/>
                <a:gd name="T55" fmla="*/ 0 h 484"/>
                <a:gd name="T56" fmla="*/ 0 w 527"/>
                <a:gd name="T57" fmla="*/ 0 h 484"/>
                <a:gd name="T58" fmla="*/ 0 w 527"/>
                <a:gd name="T59" fmla="*/ 0 h 484"/>
                <a:gd name="T60" fmla="*/ 0 w 527"/>
                <a:gd name="T61" fmla="*/ 0 h 484"/>
                <a:gd name="T62" fmla="*/ 0 w 527"/>
                <a:gd name="T63" fmla="*/ 0 h 484"/>
                <a:gd name="T64" fmla="*/ 0 w 527"/>
                <a:gd name="T65" fmla="*/ 0 h 484"/>
                <a:gd name="T66" fmla="*/ 0 w 527"/>
                <a:gd name="T67" fmla="*/ 0 h 484"/>
                <a:gd name="T68" fmla="*/ 0 w 527"/>
                <a:gd name="T69" fmla="*/ 0 h 484"/>
                <a:gd name="T70" fmla="*/ 0 w 527"/>
                <a:gd name="T71" fmla="*/ 0 h 484"/>
                <a:gd name="T72" fmla="*/ 0 w 527"/>
                <a:gd name="T73" fmla="*/ 0 h 484"/>
                <a:gd name="T74" fmla="*/ 0 w 527"/>
                <a:gd name="T75" fmla="*/ 0 h 484"/>
                <a:gd name="T76" fmla="*/ 0 w 527"/>
                <a:gd name="T77" fmla="*/ 0 h 484"/>
                <a:gd name="T78" fmla="*/ 0 w 527"/>
                <a:gd name="T79" fmla="*/ 0 h 484"/>
                <a:gd name="T80" fmla="*/ 0 w 527"/>
                <a:gd name="T81" fmla="*/ 0 h 484"/>
                <a:gd name="T82" fmla="*/ 0 w 527"/>
                <a:gd name="T83" fmla="*/ 0 h 484"/>
                <a:gd name="T84" fmla="*/ 0 w 527"/>
                <a:gd name="T85" fmla="*/ 0 h 484"/>
                <a:gd name="T86" fmla="*/ 0 w 527"/>
                <a:gd name="T87" fmla="*/ 0 h 484"/>
                <a:gd name="T88" fmla="*/ 0 w 527"/>
                <a:gd name="T89" fmla="*/ 0 h 484"/>
                <a:gd name="T90" fmla="*/ 0 w 527"/>
                <a:gd name="T91" fmla="*/ 0 h 484"/>
                <a:gd name="T92" fmla="*/ 0 w 527"/>
                <a:gd name="T93" fmla="*/ 0 h 484"/>
                <a:gd name="T94" fmla="*/ 0 w 527"/>
                <a:gd name="T95" fmla="*/ 0 h 484"/>
                <a:gd name="T96" fmla="*/ 0 w 527"/>
                <a:gd name="T97" fmla="*/ 0 h 484"/>
                <a:gd name="T98" fmla="*/ 0 w 527"/>
                <a:gd name="T99" fmla="*/ 0 h 484"/>
                <a:gd name="T100" fmla="*/ 0 w 527"/>
                <a:gd name="T101" fmla="*/ 0 h 484"/>
                <a:gd name="T102" fmla="*/ 0 w 527"/>
                <a:gd name="T103" fmla="*/ 0 h 484"/>
                <a:gd name="T104" fmla="*/ 0 w 527"/>
                <a:gd name="T105" fmla="*/ 0 h 484"/>
                <a:gd name="T106" fmla="*/ 0 w 527"/>
                <a:gd name="T107" fmla="*/ 0 h 484"/>
                <a:gd name="T108" fmla="*/ 0 w 527"/>
                <a:gd name="T109" fmla="*/ 0 h 484"/>
                <a:gd name="T110" fmla="*/ 0 w 527"/>
                <a:gd name="T111" fmla="*/ 0 h 484"/>
                <a:gd name="T112" fmla="*/ 0 w 527"/>
                <a:gd name="T113" fmla="*/ 0 h 484"/>
                <a:gd name="T114" fmla="*/ 0 w 527"/>
                <a:gd name="T115" fmla="*/ 0 h 484"/>
                <a:gd name="T116" fmla="*/ 0 w 527"/>
                <a:gd name="T117" fmla="*/ 0 h 484"/>
                <a:gd name="T118" fmla="*/ 0 w 527"/>
                <a:gd name="T119" fmla="*/ 0 h 484"/>
                <a:gd name="T120" fmla="*/ 0 w 527"/>
                <a:gd name="T121" fmla="*/ 0 h 484"/>
                <a:gd name="T122" fmla="*/ 0 w 527"/>
                <a:gd name="T123" fmla="*/ 0 h 48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527"/>
                <a:gd name="T187" fmla="*/ 0 h 484"/>
                <a:gd name="T188" fmla="*/ 527 w 527"/>
                <a:gd name="T189" fmla="*/ 484 h 48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527" h="484">
                  <a:moveTo>
                    <a:pt x="264" y="0"/>
                  </a:moveTo>
                  <a:lnTo>
                    <a:pt x="278" y="0"/>
                  </a:lnTo>
                  <a:lnTo>
                    <a:pt x="291" y="1"/>
                  </a:lnTo>
                  <a:lnTo>
                    <a:pt x="304" y="3"/>
                  </a:lnTo>
                  <a:lnTo>
                    <a:pt x="317" y="5"/>
                  </a:lnTo>
                  <a:lnTo>
                    <a:pt x="330" y="8"/>
                  </a:lnTo>
                  <a:lnTo>
                    <a:pt x="342" y="11"/>
                  </a:lnTo>
                  <a:lnTo>
                    <a:pt x="354" y="15"/>
                  </a:lnTo>
                  <a:lnTo>
                    <a:pt x="366" y="20"/>
                  </a:lnTo>
                  <a:lnTo>
                    <a:pt x="378" y="24"/>
                  </a:lnTo>
                  <a:lnTo>
                    <a:pt x="389" y="29"/>
                  </a:lnTo>
                  <a:lnTo>
                    <a:pt x="400" y="36"/>
                  </a:lnTo>
                  <a:lnTo>
                    <a:pt x="411" y="41"/>
                  </a:lnTo>
                  <a:lnTo>
                    <a:pt x="432" y="55"/>
                  </a:lnTo>
                  <a:lnTo>
                    <a:pt x="449" y="71"/>
                  </a:lnTo>
                  <a:lnTo>
                    <a:pt x="467" y="89"/>
                  </a:lnTo>
                  <a:lnTo>
                    <a:pt x="482" y="107"/>
                  </a:lnTo>
                  <a:lnTo>
                    <a:pt x="489" y="117"/>
                  </a:lnTo>
                  <a:lnTo>
                    <a:pt x="495" y="126"/>
                  </a:lnTo>
                  <a:lnTo>
                    <a:pt x="501" y="137"/>
                  </a:lnTo>
                  <a:lnTo>
                    <a:pt x="507" y="148"/>
                  </a:lnTo>
                  <a:lnTo>
                    <a:pt x="512" y="159"/>
                  </a:lnTo>
                  <a:lnTo>
                    <a:pt x="515" y="171"/>
                  </a:lnTo>
                  <a:lnTo>
                    <a:pt x="519" y="182"/>
                  </a:lnTo>
                  <a:lnTo>
                    <a:pt x="522" y="193"/>
                  </a:lnTo>
                  <a:lnTo>
                    <a:pt x="525" y="205"/>
                  </a:lnTo>
                  <a:lnTo>
                    <a:pt x="526" y="217"/>
                  </a:lnTo>
                  <a:lnTo>
                    <a:pt x="527" y="230"/>
                  </a:lnTo>
                  <a:lnTo>
                    <a:pt x="527" y="242"/>
                  </a:lnTo>
                  <a:lnTo>
                    <a:pt x="527" y="255"/>
                  </a:lnTo>
                  <a:lnTo>
                    <a:pt x="526" y="267"/>
                  </a:lnTo>
                  <a:lnTo>
                    <a:pt x="525" y="279"/>
                  </a:lnTo>
                  <a:lnTo>
                    <a:pt x="522" y="291"/>
                  </a:lnTo>
                  <a:lnTo>
                    <a:pt x="519" y="302"/>
                  </a:lnTo>
                  <a:lnTo>
                    <a:pt x="515" y="314"/>
                  </a:lnTo>
                  <a:lnTo>
                    <a:pt x="512" y="325"/>
                  </a:lnTo>
                  <a:lnTo>
                    <a:pt x="507" y="336"/>
                  </a:lnTo>
                  <a:lnTo>
                    <a:pt x="501" y="347"/>
                  </a:lnTo>
                  <a:lnTo>
                    <a:pt x="495" y="358"/>
                  </a:lnTo>
                  <a:lnTo>
                    <a:pt x="489" y="367"/>
                  </a:lnTo>
                  <a:lnTo>
                    <a:pt x="482" y="377"/>
                  </a:lnTo>
                  <a:lnTo>
                    <a:pt x="475" y="387"/>
                  </a:lnTo>
                  <a:lnTo>
                    <a:pt x="467" y="395"/>
                  </a:lnTo>
                  <a:lnTo>
                    <a:pt x="459" y="405"/>
                  </a:lnTo>
                  <a:lnTo>
                    <a:pt x="449" y="413"/>
                  </a:lnTo>
                  <a:lnTo>
                    <a:pt x="441" y="421"/>
                  </a:lnTo>
                  <a:lnTo>
                    <a:pt x="432" y="429"/>
                  </a:lnTo>
                  <a:lnTo>
                    <a:pt x="421" y="435"/>
                  </a:lnTo>
                  <a:lnTo>
                    <a:pt x="411" y="443"/>
                  </a:lnTo>
                  <a:lnTo>
                    <a:pt x="400" y="449"/>
                  </a:lnTo>
                  <a:lnTo>
                    <a:pt x="389" y="455"/>
                  </a:lnTo>
                  <a:lnTo>
                    <a:pt x="378" y="460"/>
                  </a:lnTo>
                  <a:lnTo>
                    <a:pt x="366" y="464"/>
                  </a:lnTo>
                  <a:lnTo>
                    <a:pt x="354" y="469"/>
                  </a:lnTo>
                  <a:lnTo>
                    <a:pt x="342" y="473"/>
                  </a:lnTo>
                  <a:lnTo>
                    <a:pt x="330" y="476"/>
                  </a:lnTo>
                  <a:lnTo>
                    <a:pt x="317" y="479"/>
                  </a:lnTo>
                  <a:lnTo>
                    <a:pt x="304" y="481"/>
                  </a:lnTo>
                  <a:lnTo>
                    <a:pt x="291" y="483"/>
                  </a:lnTo>
                  <a:lnTo>
                    <a:pt x="278" y="484"/>
                  </a:lnTo>
                  <a:lnTo>
                    <a:pt x="264" y="484"/>
                  </a:lnTo>
                  <a:lnTo>
                    <a:pt x="251" y="484"/>
                  </a:lnTo>
                  <a:lnTo>
                    <a:pt x="237" y="483"/>
                  </a:lnTo>
                  <a:lnTo>
                    <a:pt x="224" y="481"/>
                  </a:lnTo>
                  <a:lnTo>
                    <a:pt x="211" y="479"/>
                  </a:lnTo>
                  <a:lnTo>
                    <a:pt x="198" y="476"/>
                  </a:lnTo>
                  <a:lnTo>
                    <a:pt x="186" y="473"/>
                  </a:lnTo>
                  <a:lnTo>
                    <a:pt x="173" y="469"/>
                  </a:lnTo>
                  <a:lnTo>
                    <a:pt x="161" y="464"/>
                  </a:lnTo>
                  <a:lnTo>
                    <a:pt x="150" y="460"/>
                  </a:lnTo>
                  <a:lnTo>
                    <a:pt x="139" y="455"/>
                  </a:lnTo>
                  <a:lnTo>
                    <a:pt x="127" y="449"/>
                  </a:lnTo>
                  <a:lnTo>
                    <a:pt x="117" y="443"/>
                  </a:lnTo>
                  <a:lnTo>
                    <a:pt x="106" y="435"/>
                  </a:lnTo>
                  <a:lnTo>
                    <a:pt x="97" y="429"/>
                  </a:lnTo>
                  <a:lnTo>
                    <a:pt x="87" y="421"/>
                  </a:lnTo>
                  <a:lnTo>
                    <a:pt x="78" y="413"/>
                  </a:lnTo>
                  <a:lnTo>
                    <a:pt x="68" y="405"/>
                  </a:lnTo>
                  <a:lnTo>
                    <a:pt x="60" y="395"/>
                  </a:lnTo>
                  <a:lnTo>
                    <a:pt x="53" y="387"/>
                  </a:lnTo>
                  <a:lnTo>
                    <a:pt x="46" y="377"/>
                  </a:lnTo>
                  <a:lnTo>
                    <a:pt x="39" y="367"/>
                  </a:lnTo>
                  <a:lnTo>
                    <a:pt x="32" y="358"/>
                  </a:lnTo>
                  <a:lnTo>
                    <a:pt x="26" y="347"/>
                  </a:lnTo>
                  <a:lnTo>
                    <a:pt x="21" y="336"/>
                  </a:lnTo>
                  <a:lnTo>
                    <a:pt x="17" y="325"/>
                  </a:lnTo>
                  <a:lnTo>
                    <a:pt x="12" y="314"/>
                  </a:lnTo>
                  <a:lnTo>
                    <a:pt x="8" y="302"/>
                  </a:lnTo>
                  <a:lnTo>
                    <a:pt x="6" y="291"/>
                  </a:lnTo>
                  <a:lnTo>
                    <a:pt x="4" y="279"/>
                  </a:lnTo>
                  <a:lnTo>
                    <a:pt x="1" y="267"/>
                  </a:lnTo>
                  <a:lnTo>
                    <a:pt x="0" y="255"/>
                  </a:lnTo>
                  <a:lnTo>
                    <a:pt x="0" y="242"/>
                  </a:lnTo>
                  <a:lnTo>
                    <a:pt x="0" y="230"/>
                  </a:lnTo>
                  <a:lnTo>
                    <a:pt x="1" y="217"/>
                  </a:lnTo>
                  <a:lnTo>
                    <a:pt x="4" y="205"/>
                  </a:lnTo>
                  <a:lnTo>
                    <a:pt x="6" y="193"/>
                  </a:lnTo>
                  <a:lnTo>
                    <a:pt x="8" y="182"/>
                  </a:lnTo>
                  <a:lnTo>
                    <a:pt x="12" y="171"/>
                  </a:lnTo>
                  <a:lnTo>
                    <a:pt x="17" y="159"/>
                  </a:lnTo>
                  <a:lnTo>
                    <a:pt x="21" y="148"/>
                  </a:lnTo>
                  <a:lnTo>
                    <a:pt x="26" y="137"/>
                  </a:lnTo>
                  <a:lnTo>
                    <a:pt x="32" y="126"/>
                  </a:lnTo>
                  <a:lnTo>
                    <a:pt x="39" y="117"/>
                  </a:lnTo>
                  <a:lnTo>
                    <a:pt x="46" y="107"/>
                  </a:lnTo>
                  <a:lnTo>
                    <a:pt x="53" y="97"/>
                  </a:lnTo>
                  <a:lnTo>
                    <a:pt x="60" y="89"/>
                  </a:lnTo>
                  <a:lnTo>
                    <a:pt x="68" y="80"/>
                  </a:lnTo>
                  <a:lnTo>
                    <a:pt x="78" y="71"/>
                  </a:lnTo>
                  <a:lnTo>
                    <a:pt x="87" y="63"/>
                  </a:lnTo>
                  <a:lnTo>
                    <a:pt x="97" y="55"/>
                  </a:lnTo>
                  <a:lnTo>
                    <a:pt x="106" y="49"/>
                  </a:lnTo>
                  <a:lnTo>
                    <a:pt x="117" y="41"/>
                  </a:lnTo>
                  <a:lnTo>
                    <a:pt x="127" y="36"/>
                  </a:lnTo>
                  <a:lnTo>
                    <a:pt x="139" y="29"/>
                  </a:lnTo>
                  <a:lnTo>
                    <a:pt x="150" y="24"/>
                  </a:lnTo>
                  <a:lnTo>
                    <a:pt x="161" y="20"/>
                  </a:lnTo>
                  <a:lnTo>
                    <a:pt x="173" y="15"/>
                  </a:lnTo>
                  <a:lnTo>
                    <a:pt x="186" y="11"/>
                  </a:lnTo>
                  <a:lnTo>
                    <a:pt x="198" y="8"/>
                  </a:lnTo>
                  <a:lnTo>
                    <a:pt x="211" y="5"/>
                  </a:lnTo>
                  <a:lnTo>
                    <a:pt x="224" y="3"/>
                  </a:lnTo>
                  <a:lnTo>
                    <a:pt x="237" y="1"/>
                  </a:lnTo>
                  <a:lnTo>
                    <a:pt x="251" y="0"/>
                  </a:lnTo>
                  <a:lnTo>
                    <a:pt x="264" y="0"/>
                  </a:lnTo>
                  <a:close/>
                </a:path>
              </a:pathLst>
            </a:custGeom>
            <a:solidFill>
              <a:srgbClr val="1F1A17"/>
            </a:solidFill>
            <a:ln>
              <a:noFill/>
            </a:ln>
            <a:effectLst>
              <a:prstShdw prst="shdw17" dist="17961" dir="13500000">
                <a:srgbClr val="13100E"/>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06" name="Freeform 33">
              <a:extLst>
                <a:ext uri="{FF2B5EF4-FFF2-40B4-BE49-F238E27FC236}">
                  <a16:creationId xmlns:a16="http://schemas.microsoft.com/office/drawing/2014/main" id="{882FE0AA-E720-42D3-817E-02C888DEB4DF}"/>
                </a:ext>
              </a:extLst>
            </p:cNvPr>
            <p:cNvSpPr>
              <a:spLocks/>
            </p:cNvSpPr>
            <p:nvPr/>
          </p:nvSpPr>
          <p:spPr bwMode="auto">
            <a:xfrm>
              <a:off x="4078" y="2591"/>
              <a:ext cx="48" cy="48"/>
            </a:xfrm>
            <a:custGeom>
              <a:avLst/>
              <a:gdLst>
                <a:gd name="T0" fmla="*/ 0 w 527"/>
                <a:gd name="T1" fmla="*/ 0 h 484"/>
                <a:gd name="T2" fmla="*/ 0 w 527"/>
                <a:gd name="T3" fmla="*/ 0 h 484"/>
                <a:gd name="T4" fmla="*/ 0 w 527"/>
                <a:gd name="T5" fmla="*/ 0 h 484"/>
                <a:gd name="T6" fmla="*/ 0 w 527"/>
                <a:gd name="T7" fmla="*/ 0 h 484"/>
                <a:gd name="T8" fmla="*/ 0 w 527"/>
                <a:gd name="T9" fmla="*/ 0 h 484"/>
                <a:gd name="T10" fmla="*/ 0 w 527"/>
                <a:gd name="T11" fmla="*/ 0 h 484"/>
                <a:gd name="T12" fmla="*/ 0 w 527"/>
                <a:gd name="T13" fmla="*/ 0 h 484"/>
                <a:gd name="T14" fmla="*/ 0 w 527"/>
                <a:gd name="T15" fmla="*/ 0 h 484"/>
                <a:gd name="T16" fmla="*/ 0 w 527"/>
                <a:gd name="T17" fmla="*/ 0 h 484"/>
                <a:gd name="T18" fmla="*/ 0 w 527"/>
                <a:gd name="T19" fmla="*/ 0 h 484"/>
                <a:gd name="T20" fmla="*/ 0 w 527"/>
                <a:gd name="T21" fmla="*/ 0 h 484"/>
                <a:gd name="T22" fmla="*/ 0 w 527"/>
                <a:gd name="T23" fmla="*/ 0 h 484"/>
                <a:gd name="T24" fmla="*/ 0 w 527"/>
                <a:gd name="T25" fmla="*/ 0 h 484"/>
                <a:gd name="T26" fmla="*/ 0 w 527"/>
                <a:gd name="T27" fmla="*/ 0 h 484"/>
                <a:gd name="T28" fmla="*/ 0 w 527"/>
                <a:gd name="T29" fmla="*/ 0 h 484"/>
                <a:gd name="T30" fmla="*/ 0 w 527"/>
                <a:gd name="T31" fmla="*/ 0 h 484"/>
                <a:gd name="T32" fmla="*/ 0 w 527"/>
                <a:gd name="T33" fmla="*/ 0 h 484"/>
                <a:gd name="T34" fmla="*/ 0 w 527"/>
                <a:gd name="T35" fmla="*/ 0 h 484"/>
                <a:gd name="T36" fmla="*/ 0 w 527"/>
                <a:gd name="T37" fmla="*/ 0 h 484"/>
                <a:gd name="T38" fmla="*/ 0 w 527"/>
                <a:gd name="T39" fmla="*/ 0 h 484"/>
                <a:gd name="T40" fmla="*/ 0 w 527"/>
                <a:gd name="T41" fmla="*/ 0 h 484"/>
                <a:gd name="T42" fmla="*/ 0 w 527"/>
                <a:gd name="T43" fmla="*/ 0 h 484"/>
                <a:gd name="T44" fmla="*/ 0 w 527"/>
                <a:gd name="T45" fmla="*/ 0 h 484"/>
                <a:gd name="T46" fmla="*/ 0 w 527"/>
                <a:gd name="T47" fmla="*/ 0 h 484"/>
                <a:gd name="T48" fmla="*/ 0 w 527"/>
                <a:gd name="T49" fmla="*/ 0 h 484"/>
                <a:gd name="T50" fmla="*/ 0 w 527"/>
                <a:gd name="T51" fmla="*/ 0 h 484"/>
                <a:gd name="T52" fmla="*/ 0 w 527"/>
                <a:gd name="T53" fmla="*/ 0 h 484"/>
                <a:gd name="T54" fmla="*/ 0 w 527"/>
                <a:gd name="T55" fmla="*/ 0 h 484"/>
                <a:gd name="T56" fmla="*/ 0 w 527"/>
                <a:gd name="T57" fmla="*/ 0 h 484"/>
                <a:gd name="T58" fmla="*/ 0 w 527"/>
                <a:gd name="T59" fmla="*/ 0 h 484"/>
                <a:gd name="T60" fmla="*/ 0 w 527"/>
                <a:gd name="T61" fmla="*/ 0 h 484"/>
                <a:gd name="T62" fmla="*/ 0 w 527"/>
                <a:gd name="T63" fmla="*/ 0 h 484"/>
                <a:gd name="T64" fmla="*/ 0 w 527"/>
                <a:gd name="T65" fmla="*/ 0 h 484"/>
                <a:gd name="T66" fmla="*/ 0 w 527"/>
                <a:gd name="T67" fmla="*/ 0 h 484"/>
                <a:gd name="T68" fmla="*/ 0 w 527"/>
                <a:gd name="T69" fmla="*/ 0 h 484"/>
                <a:gd name="T70" fmla="*/ 0 w 527"/>
                <a:gd name="T71" fmla="*/ 0 h 484"/>
                <a:gd name="T72" fmla="*/ 0 w 527"/>
                <a:gd name="T73" fmla="*/ 0 h 484"/>
                <a:gd name="T74" fmla="*/ 0 w 527"/>
                <a:gd name="T75" fmla="*/ 0 h 484"/>
                <a:gd name="T76" fmla="*/ 0 w 527"/>
                <a:gd name="T77" fmla="*/ 0 h 484"/>
                <a:gd name="T78" fmla="*/ 0 w 527"/>
                <a:gd name="T79" fmla="*/ 0 h 484"/>
                <a:gd name="T80" fmla="*/ 0 w 527"/>
                <a:gd name="T81" fmla="*/ 0 h 484"/>
                <a:gd name="T82" fmla="*/ 0 w 527"/>
                <a:gd name="T83" fmla="*/ 0 h 484"/>
                <a:gd name="T84" fmla="*/ 0 w 527"/>
                <a:gd name="T85" fmla="*/ 0 h 484"/>
                <a:gd name="T86" fmla="*/ 0 w 527"/>
                <a:gd name="T87" fmla="*/ 0 h 484"/>
                <a:gd name="T88" fmla="*/ 0 w 527"/>
                <a:gd name="T89" fmla="*/ 0 h 484"/>
                <a:gd name="T90" fmla="*/ 0 w 527"/>
                <a:gd name="T91" fmla="*/ 0 h 484"/>
                <a:gd name="T92" fmla="*/ 0 w 527"/>
                <a:gd name="T93" fmla="*/ 0 h 484"/>
                <a:gd name="T94" fmla="*/ 0 w 527"/>
                <a:gd name="T95" fmla="*/ 0 h 484"/>
                <a:gd name="T96" fmla="*/ 0 w 527"/>
                <a:gd name="T97" fmla="*/ 0 h 484"/>
                <a:gd name="T98" fmla="*/ 0 w 527"/>
                <a:gd name="T99" fmla="*/ 0 h 484"/>
                <a:gd name="T100" fmla="*/ 0 w 527"/>
                <a:gd name="T101" fmla="*/ 0 h 484"/>
                <a:gd name="T102" fmla="*/ 0 w 527"/>
                <a:gd name="T103" fmla="*/ 0 h 484"/>
                <a:gd name="T104" fmla="*/ 0 w 527"/>
                <a:gd name="T105" fmla="*/ 0 h 484"/>
                <a:gd name="T106" fmla="*/ 0 w 527"/>
                <a:gd name="T107" fmla="*/ 0 h 484"/>
                <a:gd name="T108" fmla="*/ 0 w 527"/>
                <a:gd name="T109" fmla="*/ 0 h 484"/>
                <a:gd name="T110" fmla="*/ 0 w 527"/>
                <a:gd name="T111" fmla="*/ 0 h 484"/>
                <a:gd name="T112" fmla="*/ 0 w 527"/>
                <a:gd name="T113" fmla="*/ 0 h 484"/>
                <a:gd name="T114" fmla="*/ 0 w 527"/>
                <a:gd name="T115" fmla="*/ 0 h 484"/>
                <a:gd name="T116" fmla="*/ 0 w 527"/>
                <a:gd name="T117" fmla="*/ 0 h 484"/>
                <a:gd name="T118" fmla="*/ 0 w 527"/>
                <a:gd name="T119" fmla="*/ 0 h 484"/>
                <a:gd name="T120" fmla="*/ 0 w 527"/>
                <a:gd name="T121" fmla="*/ 0 h 484"/>
                <a:gd name="T122" fmla="*/ 0 w 527"/>
                <a:gd name="T123" fmla="*/ 0 h 48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527"/>
                <a:gd name="T187" fmla="*/ 0 h 484"/>
                <a:gd name="T188" fmla="*/ 527 w 527"/>
                <a:gd name="T189" fmla="*/ 484 h 48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527" h="484">
                  <a:moveTo>
                    <a:pt x="263" y="0"/>
                  </a:moveTo>
                  <a:lnTo>
                    <a:pt x="276" y="0"/>
                  </a:lnTo>
                  <a:lnTo>
                    <a:pt x="290" y="1"/>
                  </a:lnTo>
                  <a:lnTo>
                    <a:pt x="303" y="3"/>
                  </a:lnTo>
                  <a:lnTo>
                    <a:pt x="316" y="5"/>
                  </a:lnTo>
                  <a:lnTo>
                    <a:pt x="329" y="8"/>
                  </a:lnTo>
                  <a:lnTo>
                    <a:pt x="341" y="11"/>
                  </a:lnTo>
                  <a:lnTo>
                    <a:pt x="354" y="15"/>
                  </a:lnTo>
                  <a:lnTo>
                    <a:pt x="366" y="20"/>
                  </a:lnTo>
                  <a:lnTo>
                    <a:pt x="377" y="24"/>
                  </a:lnTo>
                  <a:lnTo>
                    <a:pt x="388" y="29"/>
                  </a:lnTo>
                  <a:lnTo>
                    <a:pt x="400" y="36"/>
                  </a:lnTo>
                  <a:lnTo>
                    <a:pt x="410" y="41"/>
                  </a:lnTo>
                  <a:lnTo>
                    <a:pt x="430" y="55"/>
                  </a:lnTo>
                  <a:lnTo>
                    <a:pt x="449" y="71"/>
                  </a:lnTo>
                  <a:lnTo>
                    <a:pt x="466" y="89"/>
                  </a:lnTo>
                  <a:lnTo>
                    <a:pt x="481" y="107"/>
                  </a:lnTo>
                  <a:lnTo>
                    <a:pt x="488" y="117"/>
                  </a:lnTo>
                  <a:lnTo>
                    <a:pt x="495" y="126"/>
                  </a:lnTo>
                  <a:lnTo>
                    <a:pt x="501" y="137"/>
                  </a:lnTo>
                  <a:lnTo>
                    <a:pt x="506" y="148"/>
                  </a:lnTo>
                  <a:lnTo>
                    <a:pt x="510" y="159"/>
                  </a:lnTo>
                  <a:lnTo>
                    <a:pt x="515" y="171"/>
                  </a:lnTo>
                  <a:lnTo>
                    <a:pt x="519" y="182"/>
                  </a:lnTo>
                  <a:lnTo>
                    <a:pt x="521" y="193"/>
                  </a:lnTo>
                  <a:lnTo>
                    <a:pt x="523" y="205"/>
                  </a:lnTo>
                  <a:lnTo>
                    <a:pt x="526" y="217"/>
                  </a:lnTo>
                  <a:lnTo>
                    <a:pt x="526" y="230"/>
                  </a:lnTo>
                  <a:lnTo>
                    <a:pt x="527" y="242"/>
                  </a:lnTo>
                  <a:lnTo>
                    <a:pt x="526" y="255"/>
                  </a:lnTo>
                  <a:lnTo>
                    <a:pt x="526" y="267"/>
                  </a:lnTo>
                  <a:lnTo>
                    <a:pt x="523" y="279"/>
                  </a:lnTo>
                  <a:lnTo>
                    <a:pt x="521" y="291"/>
                  </a:lnTo>
                  <a:lnTo>
                    <a:pt x="519" y="302"/>
                  </a:lnTo>
                  <a:lnTo>
                    <a:pt x="515" y="314"/>
                  </a:lnTo>
                  <a:lnTo>
                    <a:pt x="510" y="325"/>
                  </a:lnTo>
                  <a:lnTo>
                    <a:pt x="506" y="336"/>
                  </a:lnTo>
                  <a:lnTo>
                    <a:pt x="501" y="347"/>
                  </a:lnTo>
                  <a:lnTo>
                    <a:pt x="495" y="358"/>
                  </a:lnTo>
                  <a:lnTo>
                    <a:pt x="488" y="367"/>
                  </a:lnTo>
                  <a:lnTo>
                    <a:pt x="481" y="377"/>
                  </a:lnTo>
                  <a:lnTo>
                    <a:pt x="474" y="387"/>
                  </a:lnTo>
                  <a:lnTo>
                    <a:pt x="466" y="395"/>
                  </a:lnTo>
                  <a:lnTo>
                    <a:pt x="457" y="405"/>
                  </a:lnTo>
                  <a:lnTo>
                    <a:pt x="449" y="413"/>
                  </a:lnTo>
                  <a:lnTo>
                    <a:pt x="440" y="421"/>
                  </a:lnTo>
                  <a:lnTo>
                    <a:pt x="430" y="429"/>
                  </a:lnTo>
                  <a:lnTo>
                    <a:pt x="421" y="435"/>
                  </a:lnTo>
                  <a:lnTo>
                    <a:pt x="410" y="443"/>
                  </a:lnTo>
                  <a:lnTo>
                    <a:pt x="400" y="449"/>
                  </a:lnTo>
                  <a:lnTo>
                    <a:pt x="388" y="455"/>
                  </a:lnTo>
                  <a:lnTo>
                    <a:pt x="377" y="460"/>
                  </a:lnTo>
                  <a:lnTo>
                    <a:pt x="366" y="464"/>
                  </a:lnTo>
                  <a:lnTo>
                    <a:pt x="354" y="469"/>
                  </a:lnTo>
                  <a:lnTo>
                    <a:pt x="341" y="473"/>
                  </a:lnTo>
                  <a:lnTo>
                    <a:pt x="329" y="476"/>
                  </a:lnTo>
                  <a:lnTo>
                    <a:pt x="316" y="479"/>
                  </a:lnTo>
                  <a:lnTo>
                    <a:pt x="303" y="481"/>
                  </a:lnTo>
                  <a:lnTo>
                    <a:pt x="290" y="483"/>
                  </a:lnTo>
                  <a:lnTo>
                    <a:pt x="276" y="484"/>
                  </a:lnTo>
                  <a:lnTo>
                    <a:pt x="263" y="484"/>
                  </a:lnTo>
                  <a:lnTo>
                    <a:pt x="249" y="484"/>
                  </a:lnTo>
                  <a:lnTo>
                    <a:pt x="236" y="483"/>
                  </a:lnTo>
                  <a:lnTo>
                    <a:pt x="223" y="481"/>
                  </a:lnTo>
                  <a:lnTo>
                    <a:pt x="210" y="479"/>
                  </a:lnTo>
                  <a:lnTo>
                    <a:pt x="197" y="476"/>
                  </a:lnTo>
                  <a:lnTo>
                    <a:pt x="185" y="473"/>
                  </a:lnTo>
                  <a:lnTo>
                    <a:pt x="173" y="469"/>
                  </a:lnTo>
                  <a:lnTo>
                    <a:pt x="161" y="464"/>
                  </a:lnTo>
                  <a:lnTo>
                    <a:pt x="149" y="460"/>
                  </a:lnTo>
                  <a:lnTo>
                    <a:pt x="138" y="455"/>
                  </a:lnTo>
                  <a:lnTo>
                    <a:pt x="127" y="449"/>
                  </a:lnTo>
                  <a:lnTo>
                    <a:pt x="116" y="443"/>
                  </a:lnTo>
                  <a:lnTo>
                    <a:pt x="106" y="435"/>
                  </a:lnTo>
                  <a:lnTo>
                    <a:pt x="95" y="429"/>
                  </a:lnTo>
                  <a:lnTo>
                    <a:pt x="86" y="421"/>
                  </a:lnTo>
                  <a:lnTo>
                    <a:pt x="76" y="413"/>
                  </a:lnTo>
                  <a:lnTo>
                    <a:pt x="68" y="405"/>
                  </a:lnTo>
                  <a:lnTo>
                    <a:pt x="60" y="395"/>
                  </a:lnTo>
                  <a:lnTo>
                    <a:pt x="52" y="387"/>
                  </a:lnTo>
                  <a:lnTo>
                    <a:pt x="45" y="377"/>
                  </a:lnTo>
                  <a:lnTo>
                    <a:pt x="38" y="367"/>
                  </a:lnTo>
                  <a:lnTo>
                    <a:pt x="32" y="358"/>
                  </a:lnTo>
                  <a:lnTo>
                    <a:pt x="26" y="347"/>
                  </a:lnTo>
                  <a:lnTo>
                    <a:pt x="20" y="336"/>
                  </a:lnTo>
                  <a:lnTo>
                    <a:pt x="15" y="325"/>
                  </a:lnTo>
                  <a:lnTo>
                    <a:pt x="12" y="314"/>
                  </a:lnTo>
                  <a:lnTo>
                    <a:pt x="8" y="302"/>
                  </a:lnTo>
                  <a:lnTo>
                    <a:pt x="5" y="291"/>
                  </a:lnTo>
                  <a:lnTo>
                    <a:pt x="2" y="279"/>
                  </a:lnTo>
                  <a:lnTo>
                    <a:pt x="1" y="267"/>
                  </a:lnTo>
                  <a:lnTo>
                    <a:pt x="0" y="255"/>
                  </a:lnTo>
                  <a:lnTo>
                    <a:pt x="0" y="242"/>
                  </a:lnTo>
                  <a:lnTo>
                    <a:pt x="0" y="230"/>
                  </a:lnTo>
                  <a:lnTo>
                    <a:pt x="1" y="217"/>
                  </a:lnTo>
                  <a:lnTo>
                    <a:pt x="2" y="205"/>
                  </a:lnTo>
                  <a:lnTo>
                    <a:pt x="5" y="193"/>
                  </a:lnTo>
                  <a:lnTo>
                    <a:pt x="8" y="182"/>
                  </a:lnTo>
                  <a:lnTo>
                    <a:pt x="12" y="171"/>
                  </a:lnTo>
                  <a:lnTo>
                    <a:pt x="15" y="159"/>
                  </a:lnTo>
                  <a:lnTo>
                    <a:pt x="20" y="148"/>
                  </a:lnTo>
                  <a:lnTo>
                    <a:pt x="26" y="137"/>
                  </a:lnTo>
                  <a:lnTo>
                    <a:pt x="32" y="126"/>
                  </a:lnTo>
                  <a:lnTo>
                    <a:pt x="38" y="117"/>
                  </a:lnTo>
                  <a:lnTo>
                    <a:pt x="45" y="107"/>
                  </a:lnTo>
                  <a:lnTo>
                    <a:pt x="52" y="97"/>
                  </a:lnTo>
                  <a:lnTo>
                    <a:pt x="60" y="89"/>
                  </a:lnTo>
                  <a:lnTo>
                    <a:pt x="68" y="80"/>
                  </a:lnTo>
                  <a:lnTo>
                    <a:pt x="76" y="71"/>
                  </a:lnTo>
                  <a:lnTo>
                    <a:pt x="86" y="63"/>
                  </a:lnTo>
                  <a:lnTo>
                    <a:pt x="95" y="55"/>
                  </a:lnTo>
                  <a:lnTo>
                    <a:pt x="106" y="49"/>
                  </a:lnTo>
                  <a:lnTo>
                    <a:pt x="116" y="41"/>
                  </a:lnTo>
                  <a:lnTo>
                    <a:pt x="127" y="36"/>
                  </a:lnTo>
                  <a:lnTo>
                    <a:pt x="138" y="29"/>
                  </a:lnTo>
                  <a:lnTo>
                    <a:pt x="149" y="24"/>
                  </a:lnTo>
                  <a:lnTo>
                    <a:pt x="161" y="20"/>
                  </a:lnTo>
                  <a:lnTo>
                    <a:pt x="173" y="15"/>
                  </a:lnTo>
                  <a:lnTo>
                    <a:pt x="185" y="11"/>
                  </a:lnTo>
                  <a:lnTo>
                    <a:pt x="197" y="8"/>
                  </a:lnTo>
                  <a:lnTo>
                    <a:pt x="210" y="5"/>
                  </a:lnTo>
                  <a:lnTo>
                    <a:pt x="223" y="3"/>
                  </a:lnTo>
                  <a:lnTo>
                    <a:pt x="236" y="1"/>
                  </a:lnTo>
                  <a:lnTo>
                    <a:pt x="249" y="0"/>
                  </a:lnTo>
                  <a:lnTo>
                    <a:pt x="263" y="0"/>
                  </a:lnTo>
                  <a:close/>
                </a:path>
              </a:pathLst>
            </a:custGeom>
            <a:solidFill>
              <a:srgbClr val="1F1A17"/>
            </a:solidFill>
            <a:ln>
              <a:noFill/>
            </a:ln>
            <a:effectLst>
              <a:prstShdw prst="shdw17" dist="17961" dir="13500000">
                <a:srgbClr val="13100E"/>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07" name="Freeform 34">
              <a:extLst>
                <a:ext uri="{FF2B5EF4-FFF2-40B4-BE49-F238E27FC236}">
                  <a16:creationId xmlns:a16="http://schemas.microsoft.com/office/drawing/2014/main" id="{EFE3D460-D52F-4CBD-ADF6-B98ED7150FF0}"/>
                </a:ext>
              </a:extLst>
            </p:cNvPr>
            <p:cNvSpPr>
              <a:spLocks/>
            </p:cNvSpPr>
            <p:nvPr/>
          </p:nvSpPr>
          <p:spPr bwMode="auto">
            <a:xfrm>
              <a:off x="3863" y="2089"/>
              <a:ext cx="49" cy="48"/>
            </a:xfrm>
            <a:custGeom>
              <a:avLst/>
              <a:gdLst>
                <a:gd name="T0" fmla="*/ 0 w 526"/>
                <a:gd name="T1" fmla="*/ 0 h 484"/>
                <a:gd name="T2" fmla="*/ 0 w 526"/>
                <a:gd name="T3" fmla="*/ 0 h 484"/>
                <a:gd name="T4" fmla="*/ 0 w 526"/>
                <a:gd name="T5" fmla="*/ 0 h 484"/>
                <a:gd name="T6" fmla="*/ 0 w 526"/>
                <a:gd name="T7" fmla="*/ 0 h 484"/>
                <a:gd name="T8" fmla="*/ 0 w 526"/>
                <a:gd name="T9" fmla="*/ 0 h 484"/>
                <a:gd name="T10" fmla="*/ 0 w 526"/>
                <a:gd name="T11" fmla="*/ 0 h 484"/>
                <a:gd name="T12" fmla="*/ 0 w 526"/>
                <a:gd name="T13" fmla="*/ 0 h 484"/>
                <a:gd name="T14" fmla="*/ 0 w 526"/>
                <a:gd name="T15" fmla="*/ 0 h 484"/>
                <a:gd name="T16" fmla="*/ 0 w 526"/>
                <a:gd name="T17" fmla="*/ 0 h 484"/>
                <a:gd name="T18" fmla="*/ 0 w 526"/>
                <a:gd name="T19" fmla="*/ 0 h 484"/>
                <a:gd name="T20" fmla="*/ 0 w 526"/>
                <a:gd name="T21" fmla="*/ 0 h 484"/>
                <a:gd name="T22" fmla="*/ 0 w 526"/>
                <a:gd name="T23" fmla="*/ 0 h 484"/>
                <a:gd name="T24" fmla="*/ 0 w 526"/>
                <a:gd name="T25" fmla="*/ 0 h 484"/>
                <a:gd name="T26" fmla="*/ 0 w 526"/>
                <a:gd name="T27" fmla="*/ 0 h 484"/>
                <a:gd name="T28" fmla="*/ 0 w 526"/>
                <a:gd name="T29" fmla="*/ 0 h 484"/>
                <a:gd name="T30" fmla="*/ 0 w 526"/>
                <a:gd name="T31" fmla="*/ 0 h 484"/>
                <a:gd name="T32" fmla="*/ 0 w 526"/>
                <a:gd name="T33" fmla="*/ 0 h 484"/>
                <a:gd name="T34" fmla="*/ 0 w 526"/>
                <a:gd name="T35" fmla="*/ 0 h 484"/>
                <a:gd name="T36" fmla="*/ 0 w 526"/>
                <a:gd name="T37" fmla="*/ 0 h 484"/>
                <a:gd name="T38" fmla="*/ 0 w 526"/>
                <a:gd name="T39" fmla="*/ 0 h 484"/>
                <a:gd name="T40" fmla="*/ 0 w 526"/>
                <a:gd name="T41" fmla="*/ 0 h 484"/>
                <a:gd name="T42" fmla="*/ 0 w 526"/>
                <a:gd name="T43" fmla="*/ 0 h 484"/>
                <a:gd name="T44" fmla="*/ 0 w 526"/>
                <a:gd name="T45" fmla="*/ 0 h 484"/>
                <a:gd name="T46" fmla="*/ 0 w 526"/>
                <a:gd name="T47" fmla="*/ 0 h 484"/>
                <a:gd name="T48" fmla="*/ 0 w 526"/>
                <a:gd name="T49" fmla="*/ 0 h 484"/>
                <a:gd name="T50" fmla="*/ 0 w 526"/>
                <a:gd name="T51" fmla="*/ 0 h 484"/>
                <a:gd name="T52" fmla="*/ 0 w 526"/>
                <a:gd name="T53" fmla="*/ 0 h 484"/>
                <a:gd name="T54" fmla="*/ 0 w 526"/>
                <a:gd name="T55" fmla="*/ 0 h 484"/>
                <a:gd name="T56" fmla="*/ 0 w 526"/>
                <a:gd name="T57" fmla="*/ 0 h 484"/>
                <a:gd name="T58" fmla="*/ 0 w 526"/>
                <a:gd name="T59" fmla="*/ 0 h 484"/>
                <a:gd name="T60" fmla="*/ 0 w 526"/>
                <a:gd name="T61" fmla="*/ 0 h 484"/>
                <a:gd name="T62" fmla="*/ 0 w 526"/>
                <a:gd name="T63" fmla="*/ 0 h 484"/>
                <a:gd name="T64" fmla="*/ 0 w 526"/>
                <a:gd name="T65" fmla="*/ 0 h 484"/>
                <a:gd name="T66" fmla="*/ 0 w 526"/>
                <a:gd name="T67" fmla="*/ 0 h 484"/>
                <a:gd name="T68" fmla="*/ 0 w 526"/>
                <a:gd name="T69" fmla="*/ 0 h 484"/>
                <a:gd name="T70" fmla="*/ 0 w 526"/>
                <a:gd name="T71" fmla="*/ 0 h 484"/>
                <a:gd name="T72" fmla="*/ 0 w 526"/>
                <a:gd name="T73" fmla="*/ 0 h 484"/>
                <a:gd name="T74" fmla="*/ 0 w 526"/>
                <a:gd name="T75" fmla="*/ 0 h 484"/>
                <a:gd name="T76" fmla="*/ 0 w 526"/>
                <a:gd name="T77" fmla="*/ 0 h 484"/>
                <a:gd name="T78" fmla="*/ 0 w 526"/>
                <a:gd name="T79" fmla="*/ 0 h 484"/>
                <a:gd name="T80" fmla="*/ 0 w 526"/>
                <a:gd name="T81" fmla="*/ 0 h 484"/>
                <a:gd name="T82" fmla="*/ 0 w 526"/>
                <a:gd name="T83" fmla="*/ 0 h 484"/>
                <a:gd name="T84" fmla="*/ 0 w 526"/>
                <a:gd name="T85" fmla="*/ 0 h 484"/>
                <a:gd name="T86" fmla="*/ 0 w 526"/>
                <a:gd name="T87" fmla="*/ 0 h 484"/>
                <a:gd name="T88" fmla="*/ 0 w 526"/>
                <a:gd name="T89" fmla="*/ 0 h 484"/>
                <a:gd name="T90" fmla="*/ 0 w 526"/>
                <a:gd name="T91" fmla="*/ 0 h 484"/>
                <a:gd name="T92" fmla="*/ 0 w 526"/>
                <a:gd name="T93" fmla="*/ 0 h 484"/>
                <a:gd name="T94" fmla="*/ 0 w 526"/>
                <a:gd name="T95" fmla="*/ 0 h 484"/>
                <a:gd name="T96" fmla="*/ 0 w 526"/>
                <a:gd name="T97" fmla="*/ 0 h 484"/>
                <a:gd name="T98" fmla="*/ 0 w 526"/>
                <a:gd name="T99" fmla="*/ 0 h 484"/>
                <a:gd name="T100" fmla="*/ 0 w 526"/>
                <a:gd name="T101" fmla="*/ 0 h 484"/>
                <a:gd name="T102" fmla="*/ 0 w 526"/>
                <a:gd name="T103" fmla="*/ 0 h 484"/>
                <a:gd name="T104" fmla="*/ 0 w 526"/>
                <a:gd name="T105" fmla="*/ 0 h 484"/>
                <a:gd name="T106" fmla="*/ 0 w 526"/>
                <a:gd name="T107" fmla="*/ 0 h 484"/>
                <a:gd name="T108" fmla="*/ 0 w 526"/>
                <a:gd name="T109" fmla="*/ 0 h 484"/>
                <a:gd name="T110" fmla="*/ 0 w 526"/>
                <a:gd name="T111" fmla="*/ 0 h 484"/>
                <a:gd name="T112" fmla="*/ 0 w 526"/>
                <a:gd name="T113" fmla="*/ 0 h 484"/>
                <a:gd name="T114" fmla="*/ 0 w 526"/>
                <a:gd name="T115" fmla="*/ 0 h 484"/>
                <a:gd name="T116" fmla="*/ 0 w 526"/>
                <a:gd name="T117" fmla="*/ 0 h 484"/>
                <a:gd name="T118" fmla="*/ 0 w 526"/>
                <a:gd name="T119" fmla="*/ 0 h 484"/>
                <a:gd name="T120" fmla="*/ 0 w 526"/>
                <a:gd name="T121" fmla="*/ 0 h 484"/>
                <a:gd name="T122" fmla="*/ 0 w 526"/>
                <a:gd name="T123" fmla="*/ 0 h 48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526"/>
                <a:gd name="T187" fmla="*/ 0 h 484"/>
                <a:gd name="T188" fmla="*/ 526 w 526"/>
                <a:gd name="T189" fmla="*/ 484 h 48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526" h="484">
                  <a:moveTo>
                    <a:pt x="263" y="0"/>
                  </a:moveTo>
                  <a:lnTo>
                    <a:pt x="276" y="1"/>
                  </a:lnTo>
                  <a:lnTo>
                    <a:pt x="289" y="2"/>
                  </a:lnTo>
                  <a:lnTo>
                    <a:pt x="303" y="3"/>
                  </a:lnTo>
                  <a:lnTo>
                    <a:pt x="316" y="5"/>
                  </a:lnTo>
                  <a:lnTo>
                    <a:pt x="328" y="8"/>
                  </a:lnTo>
                  <a:lnTo>
                    <a:pt x="341" y="11"/>
                  </a:lnTo>
                  <a:lnTo>
                    <a:pt x="352" y="15"/>
                  </a:lnTo>
                  <a:lnTo>
                    <a:pt x="365" y="20"/>
                  </a:lnTo>
                  <a:lnTo>
                    <a:pt x="377" y="25"/>
                  </a:lnTo>
                  <a:lnTo>
                    <a:pt x="388" y="30"/>
                  </a:lnTo>
                  <a:lnTo>
                    <a:pt x="399" y="36"/>
                  </a:lnTo>
                  <a:lnTo>
                    <a:pt x="410" y="42"/>
                  </a:lnTo>
                  <a:lnTo>
                    <a:pt x="430" y="56"/>
                  </a:lnTo>
                  <a:lnTo>
                    <a:pt x="449" y="71"/>
                  </a:lnTo>
                  <a:lnTo>
                    <a:pt x="465" y="89"/>
                  </a:lnTo>
                  <a:lnTo>
                    <a:pt x="481" y="107"/>
                  </a:lnTo>
                  <a:lnTo>
                    <a:pt x="488" y="117"/>
                  </a:lnTo>
                  <a:lnTo>
                    <a:pt x="493" y="128"/>
                  </a:lnTo>
                  <a:lnTo>
                    <a:pt x="499" y="137"/>
                  </a:lnTo>
                  <a:lnTo>
                    <a:pt x="505" y="148"/>
                  </a:lnTo>
                  <a:lnTo>
                    <a:pt x="510" y="160"/>
                  </a:lnTo>
                  <a:lnTo>
                    <a:pt x="513" y="171"/>
                  </a:lnTo>
                  <a:lnTo>
                    <a:pt x="517" y="183"/>
                  </a:lnTo>
                  <a:lnTo>
                    <a:pt x="521" y="193"/>
                  </a:lnTo>
                  <a:lnTo>
                    <a:pt x="523" y="205"/>
                  </a:lnTo>
                  <a:lnTo>
                    <a:pt x="524" y="218"/>
                  </a:lnTo>
                  <a:lnTo>
                    <a:pt x="525" y="230"/>
                  </a:lnTo>
                  <a:lnTo>
                    <a:pt x="526" y="242"/>
                  </a:lnTo>
                  <a:lnTo>
                    <a:pt x="525" y="255"/>
                  </a:lnTo>
                  <a:lnTo>
                    <a:pt x="524" y="267"/>
                  </a:lnTo>
                  <a:lnTo>
                    <a:pt x="523" y="279"/>
                  </a:lnTo>
                  <a:lnTo>
                    <a:pt x="521" y="291"/>
                  </a:lnTo>
                  <a:lnTo>
                    <a:pt x="517" y="302"/>
                  </a:lnTo>
                  <a:lnTo>
                    <a:pt x="513" y="314"/>
                  </a:lnTo>
                  <a:lnTo>
                    <a:pt x="510" y="325"/>
                  </a:lnTo>
                  <a:lnTo>
                    <a:pt x="505" y="336"/>
                  </a:lnTo>
                  <a:lnTo>
                    <a:pt x="499" y="347"/>
                  </a:lnTo>
                  <a:lnTo>
                    <a:pt x="493" y="358"/>
                  </a:lnTo>
                  <a:lnTo>
                    <a:pt x="488" y="367"/>
                  </a:lnTo>
                  <a:lnTo>
                    <a:pt x="481" y="377"/>
                  </a:lnTo>
                  <a:lnTo>
                    <a:pt x="474" y="387"/>
                  </a:lnTo>
                  <a:lnTo>
                    <a:pt x="465" y="396"/>
                  </a:lnTo>
                  <a:lnTo>
                    <a:pt x="457" y="405"/>
                  </a:lnTo>
                  <a:lnTo>
                    <a:pt x="449" y="414"/>
                  </a:lnTo>
                  <a:lnTo>
                    <a:pt x="439" y="421"/>
                  </a:lnTo>
                  <a:lnTo>
                    <a:pt x="430" y="429"/>
                  </a:lnTo>
                  <a:lnTo>
                    <a:pt x="419" y="436"/>
                  </a:lnTo>
                  <a:lnTo>
                    <a:pt x="410" y="443"/>
                  </a:lnTo>
                  <a:lnTo>
                    <a:pt x="399" y="449"/>
                  </a:lnTo>
                  <a:lnTo>
                    <a:pt x="388" y="455"/>
                  </a:lnTo>
                  <a:lnTo>
                    <a:pt x="377" y="460"/>
                  </a:lnTo>
                  <a:lnTo>
                    <a:pt x="365" y="466"/>
                  </a:lnTo>
                  <a:lnTo>
                    <a:pt x="352" y="470"/>
                  </a:lnTo>
                  <a:lnTo>
                    <a:pt x="341" y="473"/>
                  </a:lnTo>
                  <a:lnTo>
                    <a:pt x="328" y="476"/>
                  </a:lnTo>
                  <a:lnTo>
                    <a:pt x="316" y="480"/>
                  </a:lnTo>
                  <a:lnTo>
                    <a:pt x="303" y="482"/>
                  </a:lnTo>
                  <a:lnTo>
                    <a:pt x="289" y="483"/>
                  </a:lnTo>
                  <a:lnTo>
                    <a:pt x="276" y="484"/>
                  </a:lnTo>
                  <a:lnTo>
                    <a:pt x="263" y="484"/>
                  </a:lnTo>
                  <a:lnTo>
                    <a:pt x="249" y="484"/>
                  </a:lnTo>
                  <a:lnTo>
                    <a:pt x="236" y="483"/>
                  </a:lnTo>
                  <a:lnTo>
                    <a:pt x="223" y="482"/>
                  </a:lnTo>
                  <a:lnTo>
                    <a:pt x="210" y="480"/>
                  </a:lnTo>
                  <a:lnTo>
                    <a:pt x="197" y="476"/>
                  </a:lnTo>
                  <a:lnTo>
                    <a:pt x="184" y="473"/>
                  </a:lnTo>
                  <a:lnTo>
                    <a:pt x="172" y="470"/>
                  </a:lnTo>
                  <a:lnTo>
                    <a:pt x="161" y="466"/>
                  </a:lnTo>
                  <a:lnTo>
                    <a:pt x="149" y="460"/>
                  </a:lnTo>
                  <a:lnTo>
                    <a:pt x="137" y="455"/>
                  </a:lnTo>
                  <a:lnTo>
                    <a:pt x="127" y="449"/>
                  </a:lnTo>
                  <a:lnTo>
                    <a:pt x="116" y="443"/>
                  </a:lnTo>
                  <a:lnTo>
                    <a:pt x="105" y="436"/>
                  </a:lnTo>
                  <a:lnTo>
                    <a:pt x="95" y="429"/>
                  </a:lnTo>
                  <a:lnTo>
                    <a:pt x="85" y="421"/>
                  </a:lnTo>
                  <a:lnTo>
                    <a:pt x="76" y="414"/>
                  </a:lnTo>
                  <a:lnTo>
                    <a:pt x="68" y="405"/>
                  </a:lnTo>
                  <a:lnTo>
                    <a:pt x="60" y="396"/>
                  </a:lnTo>
                  <a:lnTo>
                    <a:pt x="51" y="387"/>
                  </a:lnTo>
                  <a:lnTo>
                    <a:pt x="44" y="377"/>
                  </a:lnTo>
                  <a:lnTo>
                    <a:pt x="37" y="367"/>
                  </a:lnTo>
                  <a:lnTo>
                    <a:pt x="31" y="358"/>
                  </a:lnTo>
                  <a:lnTo>
                    <a:pt x="25" y="347"/>
                  </a:lnTo>
                  <a:lnTo>
                    <a:pt x="20" y="336"/>
                  </a:lnTo>
                  <a:lnTo>
                    <a:pt x="15" y="325"/>
                  </a:lnTo>
                  <a:lnTo>
                    <a:pt x="11" y="314"/>
                  </a:lnTo>
                  <a:lnTo>
                    <a:pt x="8" y="302"/>
                  </a:lnTo>
                  <a:lnTo>
                    <a:pt x="4" y="291"/>
                  </a:lnTo>
                  <a:lnTo>
                    <a:pt x="2" y="279"/>
                  </a:lnTo>
                  <a:lnTo>
                    <a:pt x="1" y="267"/>
                  </a:lnTo>
                  <a:lnTo>
                    <a:pt x="0" y="255"/>
                  </a:lnTo>
                  <a:lnTo>
                    <a:pt x="0" y="242"/>
                  </a:lnTo>
                  <a:lnTo>
                    <a:pt x="0" y="230"/>
                  </a:lnTo>
                  <a:lnTo>
                    <a:pt x="1" y="218"/>
                  </a:lnTo>
                  <a:lnTo>
                    <a:pt x="2" y="205"/>
                  </a:lnTo>
                  <a:lnTo>
                    <a:pt x="4" y="193"/>
                  </a:lnTo>
                  <a:lnTo>
                    <a:pt x="8" y="183"/>
                  </a:lnTo>
                  <a:lnTo>
                    <a:pt x="11" y="171"/>
                  </a:lnTo>
                  <a:lnTo>
                    <a:pt x="15" y="160"/>
                  </a:lnTo>
                  <a:lnTo>
                    <a:pt x="20" y="148"/>
                  </a:lnTo>
                  <a:lnTo>
                    <a:pt x="25" y="137"/>
                  </a:lnTo>
                  <a:lnTo>
                    <a:pt x="31" y="128"/>
                  </a:lnTo>
                  <a:lnTo>
                    <a:pt x="37" y="117"/>
                  </a:lnTo>
                  <a:lnTo>
                    <a:pt x="44" y="107"/>
                  </a:lnTo>
                  <a:lnTo>
                    <a:pt x="51" y="98"/>
                  </a:lnTo>
                  <a:lnTo>
                    <a:pt x="60" y="89"/>
                  </a:lnTo>
                  <a:lnTo>
                    <a:pt x="68" y="80"/>
                  </a:lnTo>
                  <a:lnTo>
                    <a:pt x="76" y="71"/>
                  </a:lnTo>
                  <a:lnTo>
                    <a:pt x="85" y="64"/>
                  </a:lnTo>
                  <a:lnTo>
                    <a:pt x="95" y="56"/>
                  </a:lnTo>
                  <a:lnTo>
                    <a:pt x="105" y="49"/>
                  </a:lnTo>
                  <a:lnTo>
                    <a:pt x="116" y="42"/>
                  </a:lnTo>
                  <a:lnTo>
                    <a:pt x="127" y="36"/>
                  </a:lnTo>
                  <a:lnTo>
                    <a:pt x="137" y="30"/>
                  </a:lnTo>
                  <a:lnTo>
                    <a:pt x="149" y="25"/>
                  </a:lnTo>
                  <a:lnTo>
                    <a:pt x="161" y="20"/>
                  </a:lnTo>
                  <a:lnTo>
                    <a:pt x="172" y="15"/>
                  </a:lnTo>
                  <a:lnTo>
                    <a:pt x="184" y="11"/>
                  </a:lnTo>
                  <a:lnTo>
                    <a:pt x="197" y="8"/>
                  </a:lnTo>
                  <a:lnTo>
                    <a:pt x="210" y="5"/>
                  </a:lnTo>
                  <a:lnTo>
                    <a:pt x="223" y="3"/>
                  </a:lnTo>
                  <a:lnTo>
                    <a:pt x="236" y="2"/>
                  </a:lnTo>
                  <a:lnTo>
                    <a:pt x="249" y="1"/>
                  </a:lnTo>
                  <a:lnTo>
                    <a:pt x="263" y="0"/>
                  </a:lnTo>
                  <a:close/>
                </a:path>
              </a:pathLst>
            </a:custGeom>
            <a:solidFill>
              <a:srgbClr val="1F1A17"/>
            </a:solidFill>
            <a:ln>
              <a:noFill/>
            </a:ln>
            <a:effectLst>
              <a:prstShdw prst="shdw17" dist="17961" dir="13500000">
                <a:srgbClr val="13100E"/>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08" name="Freeform 35">
              <a:extLst>
                <a:ext uri="{FF2B5EF4-FFF2-40B4-BE49-F238E27FC236}">
                  <a16:creationId xmlns:a16="http://schemas.microsoft.com/office/drawing/2014/main" id="{3292EDF3-121D-4B5D-9C18-0F723DD23A9A}"/>
                </a:ext>
              </a:extLst>
            </p:cNvPr>
            <p:cNvSpPr>
              <a:spLocks/>
            </p:cNvSpPr>
            <p:nvPr/>
          </p:nvSpPr>
          <p:spPr bwMode="auto">
            <a:xfrm>
              <a:off x="3348" y="1882"/>
              <a:ext cx="45" cy="47"/>
            </a:xfrm>
            <a:custGeom>
              <a:avLst/>
              <a:gdLst>
                <a:gd name="T0" fmla="*/ 0 w 526"/>
                <a:gd name="T1" fmla="*/ 0 h 483"/>
                <a:gd name="T2" fmla="*/ 0 w 526"/>
                <a:gd name="T3" fmla="*/ 0 h 483"/>
                <a:gd name="T4" fmla="*/ 0 w 526"/>
                <a:gd name="T5" fmla="*/ 0 h 483"/>
                <a:gd name="T6" fmla="*/ 0 w 526"/>
                <a:gd name="T7" fmla="*/ 0 h 483"/>
                <a:gd name="T8" fmla="*/ 0 w 526"/>
                <a:gd name="T9" fmla="*/ 0 h 483"/>
                <a:gd name="T10" fmla="*/ 0 w 526"/>
                <a:gd name="T11" fmla="*/ 0 h 483"/>
                <a:gd name="T12" fmla="*/ 0 w 526"/>
                <a:gd name="T13" fmla="*/ 0 h 483"/>
                <a:gd name="T14" fmla="*/ 0 w 526"/>
                <a:gd name="T15" fmla="*/ 0 h 483"/>
                <a:gd name="T16" fmla="*/ 0 w 526"/>
                <a:gd name="T17" fmla="*/ 0 h 483"/>
                <a:gd name="T18" fmla="*/ 0 w 526"/>
                <a:gd name="T19" fmla="*/ 0 h 483"/>
                <a:gd name="T20" fmla="*/ 0 w 526"/>
                <a:gd name="T21" fmla="*/ 0 h 483"/>
                <a:gd name="T22" fmla="*/ 0 w 526"/>
                <a:gd name="T23" fmla="*/ 0 h 483"/>
                <a:gd name="T24" fmla="*/ 0 w 526"/>
                <a:gd name="T25" fmla="*/ 0 h 483"/>
                <a:gd name="T26" fmla="*/ 0 w 526"/>
                <a:gd name="T27" fmla="*/ 0 h 483"/>
                <a:gd name="T28" fmla="*/ 0 w 526"/>
                <a:gd name="T29" fmla="*/ 0 h 483"/>
                <a:gd name="T30" fmla="*/ 0 w 526"/>
                <a:gd name="T31" fmla="*/ 0 h 483"/>
                <a:gd name="T32" fmla="*/ 0 w 526"/>
                <a:gd name="T33" fmla="*/ 0 h 483"/>
                <a:gd name="T34" fmla="*/ 0 w 526"/>
                <a:gd name="T35" fmla="*/ 0 h 483"/>
                <a:gd name="T36" fmla="*/ 0 w 526"/>
                <a:gd name="T37" fmla="*/ 0 h 483"/>
                <a:gd name="T38" fmla="*/ 0 w 526"/>
                <a:gd name="T39" fmla="*/ 0 h 483"/>
                <a:gd name="T40" fmla="*/ 0 w 526"/>
                <a:gd name="T41" fmla="*/ 0 h 483"/>
                <a:gd name="T42" fmla="*/ 0 w 526"/>
                <a:gd name="T43" fmla="*/ 0 h 483"/>
                <a:gd name="T44" fmla="*/ 0 w 526"/>
                <a:gd name="T45" fmla="*/ 0 h 483"/>
                <a:gd name="T46" fmla="*/ 0 w 526"/>
                <a:gd name="T47" fmla="*/ 0 h 483"/>
                <a:gd name="T48" fmla="*/ 0 w 526"/>
                <a:gd name="T49" fmla="*/ 0 h 483"/>
                <a:gd name="T50" fmla="*/ 0 w 526"/>
                <a:gd name="T51" fmla="*/ 0 h 483"/>
                <a:gd name="T52" fmla="*/ 0 w 526"/>
                <a:gd name="T53" fmla="*/ 0 h 483"/>
                <a:gd name="T54" fmla="*/ 0 w 526"/>
                <a:gd name="T55" fmla="*/ 0 h 483"/>
                <a:gd name="T56" fmla="*/ 0 w 526"/>
                <a:gd name="T57" fmla="*/ 0 h 483"/>
                <a:gd name="T58" fmla="*/ 0 w 526"/>
                <a:gd name="T59" fmla="*/ 0 h 483"/>
                <a:gd name="T60" fmla="*/ 0 w 526"/>
                <a:gd name="T61" fmla="*/ 0 h 483"/>
                <a:gd name="T62" fmla="*/ 0 w 526"/>
                <a:gd name="T63" fmla="*/ 0 h 483"/>
                <a:gd name="T64" fmla="*/ 0 w 526"/>
                <a:gd name="T65" fmla="*/ 0 h 483"/>
                <a:gd name="T66" fmla="*/ 0 w 526"/>
                <a:gd name="T67" fmla="*/ 0 h 483"/>
                <a:gd name="T68" fmla="*/ 0 w 526"/>
                <a:gd name="T69" fmla="*/ 0 h 483"/>
                <a:gd name="T70" fmla="*/ 0 w 526"/>
                <a:gd name="T71" fmla="*/ 0 h 483"/>
                <a:gd name="T72" fmla="*/ 0 w 526"/>
                <a:gd name="T73" fmla="*/ 0 h 483"/>
                <a:gd name="T74" fmla="*/ 0 w 526"/>
                <a:gd name="T75" fmla="*/ 0 h 483"/>
                <a:gd name="T76" fmla="*/ 0 w 526"/>
                <a:gd name="T77" fmla="*/ 0 h 483"/>
                <a:gd name="T78" fmla="*/ 0 w 526"/>
                <a:gd name="T79" fmla="*/ 0 h 483"/>
                <a:gd name="T80" fmla="*/ 0 w 526"/>
                <a:gd name="T81" fmla="*/ 0 h 483"/>
                <a:gd name="T82" fmla="*/ 0 w 526"/>
                <a:gd name="T83" fmla="*/ 0 h 483"/>
                <a:gd name="T84" fmla="*/ 0 w 526"/>
                <a:gd name="T85" fmla="*/ 0 h 483"/>
                <a:gd name="T86" fmla="*/ 0 w 526"/>
                <a:gd name="T87" fmla="*/ 0 h 483"/>
                <a:gd name="T88" fmla="*/ 0 w 526"/>
                <a:gd name="T89" fmla="*/ 0 h 483"/>
                <a:gd name="T90" fmla="*/ 0 w 526"/>
                <a:gd name="T91" fmla="*/ 0 h 483"/>
                <a:gd name="T92" fmla="*/ 0 w 526"/>
                <a:gd name="T93" fmla="*/ 0 h 483"/>
                <a:gd name="T94" fmla="*/ 0 w 526"/>
                <a:gd name="T95" fmla="*/ 0 h 483"/>
                <a:gd name="T96" fmla="*/ 0 w 526"/>
                <a:gd name="T97" fmla="*/ 0 h 483"/>
                <a:gd name="T98" fmla="*/ 0 w 526"/>
                <a:gd name="T99" fmla="*/ 0 h 483"/>
                <a:gd name="T100" fmla="*/ 0 w 526"/>
                <a:gd name="T101" fmla="*/ 0 h 483"/>
                <a:gd name="T102" fmla="*/ 0 w 526"/>
                <a:gd name="T103" fmla="*/ 0 h 483"/>
                <a:gd name="T104" fmla="*/ 0 w 526"/>
                <a:gd name="T105" fmla="*/ 0 h 483"/>
                <a:gd name="T106" fmla="*/ 0 w 526"/>
                <a:gd name="T107" fmla="*/ 0 h 483"/>
                <a:gd name="T108" fmla="*/ 0 w 526"/>
                <a:gd name="T109" fmla="*/ 0 h 483"/>
                <a:gd name="T110" fmla="*/ 0 w 526"/>
                <a:gd name="T111" fmla="*/ 0 h 483"/>
                <a:gd name="T112" fmla="*/ 0 w 526"/>
                <a:gd name="T113" fmla="*/ 0 h 483"/>
                <a:gd name="T114" fmla="*/ 0 w 526"/>
                <a:gd name="T115" fmla="*/ 0 h 483"/>
                <a:gd name="T116" fmla="*/ 0 w 526"/>
                <a:gd name="T117" fmla="*/ 0 h 483"/>
                <a:gd name="T118" fmla="*/ 0 w 526"/>
                <a:gd name="T119" fmla="*/ 0 h 483"/>
                <a:gd name="T120" fmla="*/ 0 w 526"/>
                <a:gd name="T121" fmla="*/ 0 h 483"/>
                <a:gd name="T122" fmla="*/ 0 w 526"/>
                <a:gd name="T123" fmla="*/ 0 h 48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526"/>
                <a:gd name="T187" fmla="*/ 0 h 483"/>
                <a:gd name="T188" fmla="*/ 526 w 526"/>
                <a:gd name="T189" fmla="*/ 483 h 483"/>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526" h="483">
                  <a:moveTo>
                    <a:pt x="263" y="0"/>
                  </a:moveTo>
                  <a:lnTo>
                    <a:pt x="277" y="1"/>
                  </a:lnTo>
                  <a:lnTo>
                    <a:pt x="290" y="1"/>
                  </a:lnTo>
                  <a:lnTo>
                    <a:pt x="303" y="3"/>
                  </a:lnTo>
                  <a:lnTo>
                    <a:pt x="316" y="5"/>
                  </a:lnTo>
                  <a:lnTo>
                    <a:pt x="329" y="7"/>
                  </a:lnTo>
                  <a:lnTo>
                    <a:pt x="341" y="10"/>
                  </a:lnTo>
                  <a:lnTo>
                    <a:pt x="354" y="15"/>
                  </a:lnTo>
                  <a:lnTo>
                    <a:pt x="365" y="19"/>
                  </a:lnTo>
                  <a:lnTo>
                    <a:pt x="377" y="23"/>
                  </a:lnTo>
                  <a:lnTo>
                    <a:pt x="389" y="29"/>
                  </a:lnTo>
                  <a:lnTo>
                    <a:pt x="399" y="35"/>
                  </a:lnTo>
                  <a:lnTo>
                    <a:pt x="410" y="42"/>
                  </a:lnTo>
                  <a:lnTo>
                    <a:pt x="430" y="56"/>
                  </a:lnTo>
                  <a:lnTo>
                    <a:pt x="449" y="71"/>
                  </a:lnTo>
                  <a:lnTo>
                    <a:pt x="466" y="88"/>
                  </a:lnTo>
                  <a:lnTo>
                    <a:pt x="482" y="106"/>
                  </a:lnTo>
                  <a:lnTo>
                    <a:pt x="488" y="116"/>
                  </a:lnTo>
                  <a:lnTo>
                    <a:pt x="495" y="127"/>
                  </a:lnTo>
                  <a:lnTo>
                    <a:pt x="501" y="137"/>
                  </a:lnTo>
                  <a:lnTo>
                    <a:pt x="505" y="148"/>
                  </a:lnTo>
                  <a:lnTo>
                    <a:pt x="510" y="158"/>
                  </a:lnTo>
                  <a:lnTo>
                    <a:pt x="515" y="170"/>
                  </a:lnTo>
                  <a:lnTo>
                    <a:pt x="518" y="181"/>
                  </a:lnTo>
                  <a:lnTo>
                    <a:pt x="521" y="193"/>
                  </a:lnTo>
                  <a:lnTo>
                    <a:pt x="523" y="205"/>
                  </a:lnTo>
                  <a:lnTo>
                    <a:pt x="525" y="217"/>
                  </a:lnTo>
                  <a:lnTo>
                    <a:pt x="526" y="230"/>
                  </a:lnTo>
                  <a:lnTo>
                    <a:pt x="526" y="241"/>
                  </a:lnTo>
                  <a:lnTo>
                    <a:pt x="526" y="254"/>
                  </a:lnTo>
                  <a:lnTo>
                    <a:pt x="525" y="266"/>
                  </a:lnTo>
                  <a:lnTo>
                    <a:pt x="523" y="278"/>
                  </a:lnTo>
                  <a:lnTo>
                    <a:pt x="521" y="290"/>
                  </a:lnTo>
                  <a:lnTo>
                    <a:pt x="518" y="302"/>
                  </a:lnTo>
                  <a:lnTo>
                    <a:pt x="515" y="314"/>
                  </a:lnTo>
                  <a:lnTo>
                    <a:pt x="510" y="325"/>
                  </a:lnTo>
                  <a:lnTo>
                    <a:pt x="505" y="335"/>
                  </a:lnTo>
                  <a:lnTo>
                    <a:pt x="501" y="346"/>
                  </a:lnTo>
                  <a:lnTo>
                    <a:pt x="495" y="357"/>
                  </a:lnTo>
                  <a:lnTo>
                    <a:pt x="488" y="367"/>
                  </a:lnTo>
                  <a:lnTo>
                    <a:pt x="482" y="376"/>
                  </a:lnTo>
                  <a:lnTo>
                    <a:pt x="474" y="386"/>
                  </a:lnTo>
                  <a:lnTo>
                    <a:pt x="466" y="396"/>
                  </a:lnTo>
                  <a:lnTo>
                    <a:pt x="458" y="405"/>
                  </a:lnTo>
                  <a:lnTo>
                    <a:pt x="449" y="412"/>
                  </a:lnTo>
                  <a:lnTo>
                    <a:pt x="439" y="421"/>
                  </a:lnTo>
                  <a:lnTo>
                    <a:pt x="430" y="428"/>
                  </a:lnTo>
                  <a:lnTo>
                    <a:pt x="421" y="436"/>
                  </a:lnTo>
                  <a:lnTo>
                    <a:pt x="410" y="442"/>
                  </a:lnTo>
                  <a:lnTo>
                    <a:pt x="399" y="449"/>
                  </a:lnTo>
                  <a:lnTo>
                    <a:pt x="389" y="454"/>
                  </a:lnTo>
                  <a:lnTo>
                    <a:pt x="377" y="460"/>
                  </a:lnTo>
                  <a:lnTo>
                    <a:pt x="365" y="465"/>
                  </a:lnTo>
                  <a:lnTo>
                    <a:pt x="354" y="469"/>
                  </a:lnTo>
                  <a:lnTo>
                    <a:pt x="341" y="473"/>
                  </a:lnTo>
                  <a:lnTo>
                    <a:pt x="329" y="476"/>
                  </a:lnTo>
                  <a:lnTo>
                    <a:pt x="316" y="479"/>
                  </a:lnTo>
                  <a:lnTo>
                    <a:pt x="303" y="481"/>
                  </a:lnTo>
                  <a:lnTo>
                    <a:pt x="290" y="482"/>
                  </a:lnTo>
                  <a:lnTo>
                    <a:pt x="277" y="483"/>
                  </a:lnTo>
                  <a:lnTo>
                    <a:pt x="263" y="483"/>
                  </a:lnTo>
                  <a:lnTo>
                    <a:pt x="249" y="483"/>
                  </a:lnTo>
                  <a:lnTo>
                    <a:pt x="236" y="482"/>
                  </a:lnTo>
                  <a:lnTo>
                    <a:pt x="223" y="481"/>
                  </a:lnTo>
                  <a:lnTo>
                    <a:pt x="210" y="479"/>
                  </a:lnTo>
                  <a:lnTo>
                    <a:pt x="197" y="476"/>
                  </a:lnTo>
                  <a:lnTo>
                    <a:pt x="184" y="473"/>
                  </a:lnTo>
                  <a:lnTo>
                    <a:pt x="172" y="469"/>
                  </a:lnTo>
                  <a:lnTo>
                    <a:pt x="161" y="465"/>
                  </a:lnTo>
                  <a:lnTo>
                    <a:pt x="149" y="460"/>
                  </a:lnTo>
                  <a:lnTo>
                    <a:pt x="137" y="454"/>
                  </a:lnTo>
                  <a:lnTo>
                    <a:pt x="127" y="449"/>
                  </a:lnTo>
                  <a:lnTo>
                    <a:pt x="116" y="442"/>
                  </a:lnTo>
                  <a:lnTo>
                    <a:pt x="105" y="436"/>
                  </a:lnTo>
                  <a:lnTo>
                    <a:pt x="96" y="428"/>
                  </a:lnTo>
                  <a:lnTo>
                    <a:pt x="87" y="421"/>
                  </a:lnTo>
                  <a:lnTo>
                    <a:pt x="77" y="412"/>
                  </a:lnTo>
                  <a:lnTo>
                    <a:pt x="68" y="405"/>
                  </a:lnTo>
                  <a:lnTo>
                    <a:pt x="60" y="396"/>
                  </a:lnTo>
                  <a:lnTo>
                    <a:pt x="52" y="386"/>
                  </a:lnTo>
                  <a:lnTo>
                    <a:pt x="44" y="376"/>
                  </a:lnTo>
                  <a:lnTo>
                    <a:pt x="37" y="367"/>
                  </a:lnTo>
                  <a:lnTo>
                    <a:pt x="31" y="357"/>
                  </a:lnTo>
                  <a:lnTo>
                    <a:pt x="25" y="346"/>
                  </a:lnTo>
                  <a:lnTo>
                    <a:pt x="21" y="335"/>
                  </a:lnTo>
                  <a:lnTo>
                    <a:pt x="16" y="325"/>
                  </a:lnTo>
                  <a:lnTo>
                    <a:pt x="11" y="314"/>
                  </a:lnTo>
                  <a:lnTo>
                    <a:pt x="8" y="302"/>
                  </a:lnTo>
                  <a:lnTo>
                    <a:pt x="5" y="290"/>
                  </a:lnTo>
                  <a:lnTo>
                    <a:pt x="3" y="278"/>
                  </a:lnTo>
                  <a:lnTo>
                    <a:pt x="1" y="266"/>
                  </a:lnTo>
                  <a:lnTo>
                    <a:pt x="0" y="254"/>
                  </a:lnTo>
                  <a:lnTo>
                    <a:pt x="0" y="241"/>
                  </a:lnTo>
                  <a:lnTo>
                    <a:pt x="0" y="230"/>
                  </a:lnTo>
                  <a:lnTo>
                    <a:pt x="1" y="217"/>
                  </a:lnTo>
                  <a:lnTo>
                    <a:pt x="3" y="205"/>
                  </a:lnTo>
                  <a:lnTo>
                    <a:pt x="5" y="193"/>
                  </a:lnTo>
                  <a:lnTo>
                    <a:pt x="8" y="181"/>
                  </a:lnTo>
                  <a:lnTo>
                    <a:pt x="11" y="170"/>
                  </a:lnTo>
                  <a:lnTo>
                    <a:pt x="16" y="158"/>
                  </a:lnTo>
                  <a:lnTo>
                    <a:pt x="21" y="148"/>
                  </a:lnTo>
                  <a:lnTo>
                    <a:pt x="25" y="137"/>
                  </a:lnTo>
                  <a:lnTo>
                    <a:pt x="31" y="127"/>
                  </a:lnTo>
                  <a:lnTo>
                    <a:pt x="37" y="116"/>
                  </a:lnTo>
                  <a:lnTo>
                    <a:pt x="44" y="106"/>
                  </a:lnTo>
                  <a:lnTo>
                    <a:pt x="52" y="97"/>
                  </a:lnTo>
                  <a:lnTo>
                    <a:pt x="60" y="88"/>
                  </a:lnTo>
                  <a:lnTo>
                    <a:pt x="68" y="79"/>
                  </a:lnTo>
                  <a:lnTo>
                    <a:pt x="77" y="71"/>
                  </a:lnTo>
                  <a:lnTo>
                    <a:pt x="87" y="63"/>
                  </a:lnTo>
                  <a:lnTo>
                    <a:pt x="96" y="56"/>
                  </a:lnTo>
                  <a:lnTo>
                    <a:pt x="105" y="48"/>
                  </a:lnTo>
                  <a:lnTo>
                    <a:pt x="116" y="42"/>
                  </a:lnTo>
                  <a:lnTo>
                    <a:pt x="127" y="35"/>
                  </a:lnTo>
                  <a:lnTo>
                    <a:pt x="137" y="29"/>
                  </a:lnTo>
                  <a:lnTo>
                    <a:pt x="149" y="23"/>
                  </a:lnTo>
                  <a:lnTo>
                    <a:pt x="161" y="19"/>
                  </a:lnTo>
                  <a:lnTo>
                    <a:pt x="172" y="15"/>
                  </a:lnTo>
                  <a:lnTo>
                    <a:pt x="184" y="10"/>
                  </a:lnTo>
                  <a:lnTo>
                    <a:pt x="197" y="7"/>
                  </a:lnTo>
                  <a:lnTo>
                    <a:pt x="210" y="5"/>
                  </a:lnTo>
                  <a:lnTo>
                    <a:pt x="223" y="3"/>
                  </a:lnTo>
                  <a:lnTo>
                    <a:pt x="236" y="1"/>
                  </a:lnTo>
                  <a:lnTo>
                    <a:pt x="249" y="1"/>
                  </a:lnTo>
                  <a:lnTo>
                    <a:pt x="263" y="0"/>
                  </a:lnTo>
                  <a:close/>
                </a:path>
              </a:pathLst>
            </a:custGeom>
            <a:solidFill>
              <a:srgbClr val="1F1A17"/>
            </a:solidFill>
            <a:ln>
              <a:noFill/>
            </a:ln>
            <a:effectLst>
              <a:prstShdw prst="shdw17" dist="17961" dir="13500000">
                <a:srgbClr val="13100E"/>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09" name="Freeform 36">
              <a:extLst>
                <a:ext uri="{FF2B5EF4-FFF2-40B4-BE49-F238E27FC236}">
                  <a16:creationId xmlns:a16="http://schemas.microsoft.com/office/drawing/2014/main" id="{CFD53D5E-F358-4A49-81DE-A6879985D2D4}"/>
                </a:ext>
              </a:extLst>
            </p:cNvPr>
            <p:cNvSpPr>
              <a:spLocks/>
            </p:cNvSpPr>
            <p:nvPr/>
          </p:nvSpPr>
          <p:spPr bwMode="auto">
            <a:xfrm>
              <a:off x="2828" y="2089"/>
              <a:ext cx="49" cy="48"/>
            </a:xfrm>
            <a:custGeom>
              <a:avLst/>
              <a:gdLst>
                <a:gd name="T0" fmla="*/ 0 w 526"/>
                <a:gd name="T1" fmla="*/ 0 h 484"/>
                <a:gd name="T2" fmla="*/ 0 w 526"/>
                <a:gd name="T3" fmla="*/ 0 h 484"/>
                <a:gd name="T4" fmla="*/ 0 w 526"/>
                <a:gd name="T5" fmla="*/ 0 h 484"/>
                <a:gd name="T6" fmla="*/ 0 w 526"/>
                <a:gd name="T7" fmla="*/ 0 h 484"/>
                <a:gd name="T8" fmla="*/ 0 w 526"/>
                <a:gd name="T9" fmla="*/ 0 h 484"/>
                <a:gd name="T10" fmla="*/ 0 w 526"/>
                <a:gd name="T11" fmla="*/ 0 h 484"/>
                <a:gd name="T12" fmla="*/ 0 w 526"/>
                <a:gd name="T13" fmla="*/ 0 h 484"/>
                <a:gd name="T14" fmla="*/ 0 w 526"/>
                <a:gd name="T15" fmla="*/ 0 h 484"/>
                <a:gd name="T16" fmla="*/ 0 w 526"/>
                <a:gd name="T17" fmla="*/ 0 h 484"/>
                <a:gd name="T18" fmla="*/ 0 w 526"/>
                <a:gd name="T19" fmla="*/ 0 h 484"/>
                <a:gd name="T20" fmla="*/ 0 w 526"/>
                <a:gd name="T21" fmla="*/ 0 h 484"/>
                <a:gd name="T22" fmla="*/ 0 w 526"/>
                <a:gd name="T23" fmla="*/ 0 h 484"/>
                <a:gd name="T24" fmla="*/ 0 w 526"/>
                <a:gd name="T25" fmla="*/ 0 h 484"/>
                <a:gd name="T26" fmla="*/ 0 w 526"/>
                <a:gd name="T27" fmla="*/ 0 h 484"/>
                <a:gd name="T28" fmla="*/ 0 w 526"/>
                <a:gd name="T29" fmla="*/ 0 h 484"/>
                <a:gd name="T30" fmla="*/ 0 w 526"/>
                <a:gd name="T31" fmla="*/ 0 h 484"/>
                <a:gd name="T32" fmla="*/ 0 w 526"/>
                <a:gd name="T33" fmla="*/ 0 h 484"/>
                <a:gd name="T34" fmla="*/ 0 w 526"/>
                <a:gd name="T35" fmla="*/ 0 h 484"/>
                <a:gd name="T36" fmla="*/ 0 w 526"/>
                <a:gd name="T37" fmla="*/ 0 h 484"/>
                <a:gd name="T38" fmla="*/ 0 w 526"/>
                <a:gd name="T39" fmla="*/ 0 h 484"/>
                <a:gd name="T40" fmla="*/ 0 w 526"/>
                <a:gd name="T41" fmla="*/ 0 h 484"/>
                <a:gd name="T42" fmla="*/ 0 w 526"/>
                <a:gd name="T43" fmla="*/ 0 h 484"/>
                <a:gd name="T44" fmla="*/ 0 w 526"/>
                <a:gd name="T45" fmla="*/ 0 h 484"/>
                <a:gd name="T46" fmla="*/ 0 w 526"/>
                <a:gd name="T47" fmla="*/ 0 h 484"/>
                <a:gd name="T48" fmla="*/ 0 w 526"/>
                <a:gd name="T49" fmla="*/ 0 h 484"/>
                <a:gd name="T50" fmla="*/ 0 w 526"/>
                <a:gd name="T51" fmla="*/ 0 h 484"/>
                <a:gd name="T52" fmla="*/ 0 w 526"/>
                <a:gd name="T53" fmla="*/ 0 h 484"/>
                <a:gd name="T54" fmla="*/ 0 w 526"/>
                <a:gd name="T55" fmla="*/ 0 h 484"/>
                <a:gd name="T56" fmla="*/ 0 w 526"/>
                <a:gd name="T57" fmla="*/ 0 h 484"/>
                <a:gd name="T58" fmla="*/ 0 w 526"/>
                <a:gd name="T59" fmla="*/ 0 h 484"/>
                <a:gd name="T60" fmla="*/ 0 w 526"/>
                <a:gd name="T61" fmla="*/ 0 h 484"/>
                <a:gd name="T62" fmla="*/ 0 w 526"/>
                <a:gd name="T63" fmla="*/ 0 h 484"/>
                <a:gd name="T64" fmla="*/ 0 w 526"/>
                <a:gd name="T65" fmla="*/ 0 h 484"/>
                <a:gd name="T66" fmla="*/ 0 w 526"/>
                <a:gd name="T67" fmla="*/ 0 h 484"/>
                <a:gd name="T68" fmla="*/ 0 w 526"/>
                <a:gd name="T69" fmla="*/ 0 h 484"/>
                <a:gd name="T70" fmla="*/ 0 w 526"/>
                <a:gd name="T71" fmla="*/ 0 h 484"/>
                <a:gd name="T72" fmla="*/ 0 w 526"/>
                <a:gd name="T73" fmla="*/ 0 h 484"/>
                <a:gd name="T74" fmla="*/ 0 w 526"/>
                <a:gd name="T75" fmla="*/ 0 h 484"/>
                <a:gd name="T76" fmla="*/ 0 w 526"/>
                <a:gd name="T77" fmla="*/ 0 h 484"/>
                <a:gd name="T78" fmla="*/ 0 w 526"/>
                <a:gd name="T79" fmla="*/ 0 h 484"/>
                <a:gd name="T80" fmla="*/ 0 w 526"/>
                <a:gd name="T81" fmla="*/ 0 h 484"/>
                <a:gd name="T82" fmla="*/ 0 w 526"/>
                <a:gd name="T83" fmla="*/ 0 h 484"/>
                <a:gd name="T84" fmla="*/ 0 w 526"/>
                <a:gd name="T85" fmla="*/ 0 h 484"/>
                <a:gd name="T86" fmla="*/ 0 w 526"/>
                <a:gd name="T87" fmla="*/ 0 h 484"/>
                <a:gd name="T88" fmla="*/ 0 w 526"/>
                <a:gd name="T89" fmla="*/ 0 h 484"/>
                <a:gd name="T90" fmla="*/ 0 w 526"/>
                <a:gd name="T91" fmla="*/ 0 h 484"/>
                <a:gd name="T92" fmla="*/ 0 w 526"/>
                <a:gd name="T93" fmla="*/ 0 h 484"/>
                <a:gd name="T94" fmla="*/ 0 w 526"/>
                <a:gd name="T95" fmla="*/ 0 h 484"/>
                <a:gd name="T96" fmla="*/ 0 w 526"/>
                <a:gd name="T97" fmla="*/ 0 h 484"/>
                <a:gd name="T98" fmla="*/ 0 w 526"/>
                <a:gd name="T99" fmla="*/ 0 h 484"/>
                <a:gd name="T100" fmla="*/ 0 w 526"/>
                <a:gd name="T101" fmla="*/ 0 h 484"/>
                <a:gd name="T102" fmla="*/ 0 w 526"/>
                <a:gd name="T103" fmla="*/ 0 h 484"/>
                <a:gd name="T104" fmla="*/ 0 w 526"/>
                <a:gd name="T105" fmla="*/ 0 h 484"/>
                <a:gd name="T106" fmla="*/ 0 w 526"/>
                <a:gd name="T107" fmla="*/ 0 h 484"/>
                <a:gd name="T108" fmla="*/ 0 w 526"/>
                <a:gd name="T109" fmla="*/ 0 h 484"/>
                <a:gd name="T110" fmla="*/ 0 w 526"/>
                <a:gd name="T111" fmla="*/ 0 h 484"/>
                <a:gd name="T112" fmla="*/ 0 w 526"/>
                <a:gd name="T113" fmla="*/ 0 h 484"/>
                <a:gd name="T114" fmla="*/ 0 w 526"/>
                <a:gd name="T115" fmla="*/ 0 h 484"/>
                <a:gd name="T116" fmla="*/ 0 w 526"/>
                <a:gd name="T117" fmla="*/ 0 h 484"/>
                <a:gd name="T118" fmla="*/ 0 w 526"/>
                <a:gd name="T119" fmla="*/ 0 h 484"/>
                <a:gd name="T120" fmla="*/ 0 w 526"/>
                <a:gd name="T121" fmla="*/ 0 h 484"/>
                <a:gd name="T122" fmla="*/ 0 w 526"/>
                <a:gd name="T123" fmla="*/ 0 h 48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526"/>
                <a:gd name="T187" fmla="*/ 0 h 484"/>
                <a:gd name="T188" fmla="*/ 526 w 526"/>
                <a:gd name="T189" fmla="*/ 484 h 48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526" h="484">
                  <a:moveTo>
                    <a:pt x="263" y="0"/>
                  </a:moveTo>
                  <a:lnTo>
                    <a:pt x="277" y="1"/>
                  </a:lnTo>
                  <a:lnTo>
                    <a:pt x="290" y="2"/>
                  </a:lnTo>
                  <a:lnTo>
                    <a:pt x="303" y="3"/>
                  </a:lnTo>
                  <a:lnTo>
                    <a:pt x="316" y="5"/>
                  </a:lnTo>
                  <a:lnTo>
                    <a:pt x="329" y="9"/>
                  </a:lnTo>
                  <a:lnTo>
                    <a:pt x="342" y="12"/>
                  </a:lnTo>
                  <a:lnTo>
                    <a:pt x="354" y="15"/>
                  </a:lnTo>
                  <a:lnTo>
                    <a:pt x="365" y="20"/>
                  </a:lnTo>
                  <a:lnTo>
                    <a:pt x="377" y="25"/>
                  </a:lnTo>
                  <a:lnTo>
                    <a:pt x="389" y="30"/>
                  </a:lnTo>
                  <a:lnTo>
                    <a:pt x="399" y="36"/>
                  </a:lnTo>
                  <a:lnTo>
                    <a:pt x="410" y="42"/>
                  </a:lnTo>
                  <a:lnTo>
                    <a:pt x="431" y="56"/>
                  </a:lnTo>
                  <a:lnTo>
                    <a:pt x="450" y="71"/>
                  </a:lnTo>
                  <a:lnTo>
                    <a:pt x="466" y="89"/>
                  </a:lnTo>
                  <a:lnTo>
                    <a:pt x="482" y="107"/>
                  </a:lnTo>
                  <a:lnTo>
                    <a:pt x="489" y="117"/>
                  </a:lnTo>
                  <a:lnTo>
                    <a:pt x="495" y="128"/>
                  </a:lnTo>
                  <a:lnTo>
                    <a:pt x="501" y="137"/>
                  </a:lnTo>
                  <a:lnTo>
                    <a:pt x="506" y="148"/>
                  </a:lnTo>
                  <a:lnTo>
                    <a:pt x="511" y="160"/>
                  </a:lnTo>
                  <a:lnTo>
                    <a:pt x="515" y="171"/>
                  </a:lnTo>
                  <a:lnTo>
                    <a:pt x="518" y="183"/>
                  </a:lnTo>
                  <a:lnTo>
                    <a:pt x="522" y="193"/>
                  </a:lnTo>
                  <a:lnTo>
                    <a:pt x="524" y="205"/>
                  </a:lnTo>
                  <a:lnTo>
                    <a:pt x="525" y="218"/>
                  </a:lnTo>
                  <a:lnTo>
                    <a:pt x="526" y="230"/>
                  </a:lnTo>
                  <a:lnTo>
                    <a:pt x="526" y="242"/>
                  </a:lnTo>
                  <a:lnTo>
                    <a:pt x="526" y="255"/>
                  </a:lnTo>
                  <a:lnTo>
                    <a:pt x="525" y="267"/>
                  </a:lnTo>
                  <a:lnTo>
                    <a:pt x="524" y="279"/>
                  </a:lnTo>
                  <a:lnTo>
                    <a:pt x="522" y="291"/>
                  </a:lnTo>
                  <a:lnTo>
                    <a:pt x="518" y="302"/>
                  </a:lnTo>
                  <a:lnTo>
                    <a:pt x="515" y="314"/>
                  </a:lnTo>
                  <a:lnTo>
                    <a:pt x="511" y="325"/>
                  </a:lnTo>
                  <a:lnTo>
                    <a:pt x="506" y="336"/>
                  </a:lnTo>
                  <a:lnTo>
                    <a:pt x="501" y="347"/>
                  </a:lnTo>
                  <a:lnTo>
                    <a:pt x="495" y="358"/>
                  </a:lnTo>
                  <a:lnTo>
                    <a:pt x="489" y="367"/>
                  </a:lnTo>
                  <a:lnTo>
                    <a:pt x="482" y="377"/>
                  </a:lnTo>
                  <a:lnTo>
                    <a:pt x="475" y="387"/>
                  </a:lnTo>
                  <a:lnTo>
                    <a:pt x="466" y="396"/>
                  </a:lnTo>
                  <a:lnTo>
                    <a:pt x="458" y="405"/>
                  </a:lnTo>
                  <a:lnTo>
                    <a:pt x="450" y="414"/>
                  </a:lnTo>
                  <a:lnTo>
                    <a:pt x="441" y="421"/>
                  </a:lnTo>
                  <a:lnTo>
                    <a:pt x="431" y="429"/>
                  </a:lnTo>
                  <a:lnTo>
                    <a:pt x="421" y="436"/>
                  </a:lnTo>
                  <a:lnTo>
                    <a:pt x="410" y="443"/>
                  </a:lnTo>
                  <a:lnTo>
                    <a:pt x="399" y="449"/>
                  </a:lnTo>
                  <a:lnTo>
                    <a:pt x="389" y="455"/>
                  </a:lnTo>
                  <a:lnTo>
                    <a:pt x="377" y="460"/>
                  </a:lnTo>
                  <a:lnTo>
                    <a:pt x="365" y="466"/>
                  </a:lnTo>
                  <a:lnTo>
                    <a:pt x="354" y="470"/>
                  </a:lnTo>
                  <a:lnTo>
                    <a:pt x="342" y="473"/>
                  </a:lnTo>
                  <a:lnTo>
                    <a:pt x="329" y="476"/>
                  </a:lnTo>
                  <a:lnTo>
                    <a:pt x="316" y="480"/>
                  </a:lnTo>
                  <a:lnTo>
                    <a:pt x="303" y="482"/>
                  </a:lnTo>
                  <a:lnTo>
                    <a:pt x="290" y="483"/>
                  </a:lnTo>
                  <a:lnTo>
                    <a:pt x="277" y="484"/>
                  </a:lnTo>
                  <a:lnTo>
                    <a:pt x="263" y="484"/>
                  </a:lnTo>
                  <a:lnTo>
                    <a:pt x="250" y="484"/>
                  </a:lnTo>
                  <a:lnTo>
                    <a:pt x="236" y="483"/>
                  </a:lnTo>
                  <a:lnTo>
                    <a:pt x="223" y="482"/>
                  </a:lnTo>
                  <a:lnTo>
                    <a:pt x="210" y="480"/>
                  </a:lnTo>
                  <a:lnTo>
                    <a:pt x="197" y="476"/>
                  </a:lnTo>
                  <a:lnTo>
                    <a:pt x="185" y="473"/>
                  </a:lnTo>
                  <a:lnTo>
                    <a:pt x="172" y="470"/>
                  </a:lnTo>
                  <a:lnTo>
                    <a:pt x="161" y="466"/>
                  </a:lnTo>
                  <a:lnTo>
                    <a:pt x="149" y="460"/>
                  </a:lnTo>
                  <a:lnTo>
                    <a:pt x="138" y="455"/>
                  </a:lnTo>
                  <a:lnTo>
                    <a:pt x="127" y="449"/>
                  </a:lnTo>
                  <a:lnTo>
                    <a:pt x="116" y="443"/>
                  </a:lnTo>
                  <a:lnTo>
                    <a:pt x="105" y="436"/>
                  </a:lnTo>
                  <a:lnTo>
                    <a:pt x="96" y="429"/>
                  </a:lnTo>
                  <a:lnTo>
                    <a:pt x="87" y="421"/>
                  </a:lnTo>
                  <a:lnTo>
                    <a:pt x="77" y="414"/>
                  </a:lnTo>
                  <a:lnTo>
                    <a:pt x="69" y="405"/>
                  </a:lnTo>
                  <a:lnTo>
                    <a:pt x="61" y="396"/>
                  </a:lnTo>
                  <a:lnTo>
                    <a:pt x="52" y="387"/>
                  </a:lnTo>
                  <a:lnTo>
                    <a:pt x="45" y="377"/>
                  </a:lnTo>
                  <a:lnTo>
                    <a:pt x="38" y="367"/>
                  </a:lnTo>
                  <a:lnTo>
                    <a:pt x="31" y="358"/>
                  </a:lnTo>
                  <a:lnTo>
                    <a:pt x="25" y="347"/>
                  </a:lnTo>
                  <a:lnTo>
                    <a:pt x="21" y="336"/>
                  </a:lnTo>
                  <a:lnTo>
                    <a:pt x="16" y="325"/>
                  </a:lnTo>
                  <a:lnTo>
                    <a:pt x="11" y="314"/>
                  </a:lnTo>
                  <a:lnTo>
                    <a:pt x="8" y="302"/>
                  </a:lnTo>
                  <a:lnTo>
                    <a:pt x="5" y="291"/>
                  </a:lnTo>
                  <a:lnTo>
                    <a:pt x="3" y="279"/>
                  </a:lnTo>
                  <a:lnTo>
                    <a:pt x="1" y="267"/>
                  </a:lnTo>
                  <a:lnTo>
                    <a:pt x="1" y="255"/>
                  </a:lnTo>
                  <a:lnTo>
                    <a:pt x="0" y="242"/>
                  </a:lnTo>
                  <a:lnTo>
                    <a:pt x="1" y="230"/>
                  </a:lnTo>
                  <a:lnTo>
                    <a:pt x="1" y="218"/>
                  </a:lnTo>
                  <a:lnTo>
                    <a:pt x="3" y="205"/>
                  </a:lnTo>
                  <a:lnTo>
                    <a:pt x="5" y="193"/>
                  </a:lnTo>
                  <a:lnTo>
                    <a:pt x="8" y="183"/>
                  </a:lnTo>
                  <a:lnTo>
                    <a:pt x="11" y="171"/>
                  </a:lnTo>
                  <a:lnTo>
                    <a:pt x="16" y="160"/>
                  </a:lnTo>
                  <a:lnTo>
                    <a:pt x="21" y="148"/>
                  </a:lnTo>
                  <a:lnTo>
                    <a:pt x="25" y="137"/>
                  </a:lnTo>
                  <a:lnTo>
                    <a:pt x="31" y="128"/>
                  </a:lnTo>
                  <a:lnTo>
                    <a:pt x="38" y="117"/>
                  </a:lnTo>
                  <a:lnTo>
                    <a:pt x="45" y="107"/>
                  </a:lnTo>
                  <a:lnTo>
                    <a:pt x="52" y="98"/>
                  </a:lnTo>
                  <a:lnTo>
                    <a:pt x="61" y="89"/>
                  </a:lnTo>
                  <a:lnTo>
                    <a:pt x="69" y="80"/>
                  </a:lnTo>
                  <a:lnTo>
                    <a:pt x="77" y="71"/>
                  </a:lnTo>
                  <a:lnTo>
                    <a:pt x="87" y="64"/>
                  </a:lnTo>
                  <a:lnTo>
                    <a:pt x="96" y="56"/>
                  </a:lnTo>
                  <a:lnTo>
                    <a:pt x="105" y="49"/>
                  </a:lnTo>
                  <a:lnTo>
                    <a:pt x="116" y="42"/>
                  </a:lnTo>
                  <a:lnTo>
                    <a:pt x="127" y="36"/>
                  </a:lnTo>
                  <a:lnTo>
                    <a:pt x="138" y="30"/>
                  </a:lnTo>
                  <a:lnTo>
                    <a:pt x="149" y="25"/>
                  </a:lnTo>
                  <a:lnTo>
                    <a:pt x="161" y="20"/>
                  </a:lnTo>
                  <a:lnTo>
                    <a:pt x="172" y="15"/>
                  </a:lnTo>
                  <a:lnTo>
                    <a:pt x="185" y="12"/>
                  </a:lnTo>
                  <a:lnTo>
                    <a:pt x="197" y="9"/>
                  </a:lnTo>
                  <a:lnTo>
                    <a:pt x="210" y="5"/>
                  </a:lnTo>
                  <a:lnTo>
                    <a:pt x="223" y="3"/>
                  </a:lnTo>
                  <a:lnTo>
                    <a:pt x="236" y="2"/>
                  </a:lnTo>
                  <a:lnTo>
                    <a:pt x="250" y="1"/>
                  </a:lnTo>
                  <a:lnTo>
                    <a:pt x="263" y="0"/>
                  </a:lnTo>
                  <a:close/>
                </a:path>
              </a:pathLst>
            </a:custGeom>
            <a:solidFill>
              <a:srgbClr val="1F1A17"/>
            </a:solidFill>
            <a:ln>
              <a:noFill/>
            </a:ln>
            <a:effectLst>
              <a:prstShdw prst="shdw17" dist="17961" dir="13500000">
                <a:srgbClr val="13100E"/>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10" name="Freeform 37">
              <a:extLst>
                <a:ext uri="{FF2B5EF4-FFF2-40B4-BE49-F238E27FC236}">
                  <a16:creationId xmlns:a16="http://schemas.microsoft.com/office/drawing/2014/main" id="{1B920FA9-3DD1-4D60-A673-EACD835E3AED}"/>
                </a:ext>
              </a:extLst>
            </p:cNvPr>
            <p:cNvSpPr>
              <a:spLocks noEditPoints="1"/>
            </p:cNvSpPr>
            <p:nvPr/>
          </p:nvSpPr>
          <p:spPr bwMode="auto">
            <a:xfrm>
              <a:off x="2520" y="1792"/>
              <a:ext cx="1700" cy="1646"/>
            </a:xfrm>
            <a:custGeom>
              <a:avLst/>
              <a:gdLst>
                <a:gd name="T0" fmla="*/ 0 w 18816"/>
                <a:gd name="T1" fmla="*/ 0 h 17280"/>
                <a:gd name="T2" fmla="*/ 0 w 18816"/>
                <a:gd name="T3" fmla="*/ 0 h 17280"/>
                <a:gd name="T4" fmla="*/ 0 w 18816"/>
                <a:gd name="T5" fmla="*/ 0 h 17280"/>
                <a:gd name="T6" fmla="*/ 0 w 18816"/>
                <a:gd name="T7" fmla="*/ 0 h 17280"/>
                <a:gd name="T8" fmla="*/ 0 w 18816"/>
                <a:gd name="T9" fmla="*/ 0 h 17280"/>
                <a:gd name="T10" fmla="*/ 0 w 18816"/>
                <a:gd name="T11" fmla="*/ 0 h 17280"/>
                <a:gd name="T12" fmla="*/ 0 w 18816"/>
                <a:gd name="T13" fmla="*/ 0 h 17280"/>
                <a:gd name="T14" fmla="*/ 0 w 18816"/>
                <a:gd name="T15" fmla="*/ 0 h 17280"/>
                <a:gd name="T16" fmla="*/ 0 w 18816"/>
                <a:gd name="T17" fmla="*/ 0 h 17280"/>
                <a:gd name="T18" fmla="*/ 0 w 18816"/>
                <a:gd name="T19" fmla="*/ 0 h 17280"/>
                <a:gd name="T20" fmla="*/ 0 w 18816"/>
                <a:gd name="T21" fmla="*/ 0 h 17280"/>
                <a:gd name="T22" fmla="*/ 0 w 18816"/>
                <a:gd name="T23" fmla="*/ 0 h 17280"/>
                <a:gd name="T24" fmla="*/ 0 w 18816"/>
                <a:gd name="T25" fmla="*/ 0 h 17280"/>
                <a:gd name="T26" fmla="*/ 0 w 18816"/>
                <a:gd name="T27" fmla="*/ 0 h 17280"/>
                <a:gd name="T28" fmla="*/ 0 w 18816"/>
                <a:gd name="T29" fmla="*/ 0 h 17280"/>
                <a:gd name="T30" fmla="*/ 0 w 18816"/>
                <a:gd name="T31" fmla="*/ 0 h 17280"/>
                <a:gd name="T32" fmla="*/ 0 w 18816"/>
                <a:gd name="T33" fmla="*/ 0 h 17280"/>
                <a:gd name="T34" fmla="*/ 0 w 18816"/>
                <a:gd name="T35" fmla="*/ 0 h 17280"/>
                <a:gd name="T36" fmla="*/ 0 w 18816"/>
                <a:gd name="T37" fmla="*/ 0 h 17280"/>
                <a:gd name="T38" fmla="*/ 0 w 18816"/>
                <a:gd name="T39" fmla="*/ 0 h 17280"/>
                <a:gd name="T40" fmla="*/ 0 w 18816"/>
                <a:gd name="T41" fmla="*/ 0 h 17280"/>
                <a:gd name="T42" fmla="*/ 0 w 18816"/>
                <a:gd name="T43" fmla="*/ 0 h 17280"/>
                <a:gd name="T44" fmla="*/ 0 w 18816"/>
                <a:gd name="T45" fmla="*/ 0 h 17280"/>
                <a:gd name="T46" fmla="*/ 0 w 18816"/>
                <a:gd name="T47" fmla="*/ 0 h 17280"/>
                <a:gd name="T48" fmla="*/ 0 w 18816"/>
                <a:gd name="T49" fmla="*/ 0 h 17280"/>
                <a:gd name="T50" fmla="*/ 0 w 18816"/>
                <a:gd name="T51" fmla="*/ 0 h 17280"/>
                <a:gd name="T52" fmla="*/ 0 w 18816"/>
                <a:gd name="T53" fmla="*/ 0 h 17280"/>
                <a:gd name="T54" fmla="*/ 0 w 18816"/>
                <a:gd name="T55" fmla="*/ 0 h 17280"/>
                <a:gd name="T56" fmla="*/ 0 w 18816"/>
                <a:gd name="T57" fmla="*/ 0 h 17280"/>
                <a:gd name="T58" fmla="*/ 0 w 18816"/>
                <a:gd name="T59" fmla="*/ 0 h 17280"/>
                <a:gd name="T60" fmla="*/ 0 w 18816"/>
                <a:gd name="T61" fmla="*/ 0 h 17280"/>
                <a:gd name="T62" fmla="*/ 0 w 18816"/>
                <a:gd name="T63" fmla="*/ 0 h 17280"/>
                <a:gd name="T64" fmla="*/ 0 w 18816"/>
                <a:gd name="T65" fmla="*/ 0 h 17280"/>
                <a:gd name="T66" fmla="*/ 0 w 18816"/>
                <a:gd name="T67" fmla="*/ 0 h 17280"/>
                <a:gd name="T68" fmla="*/ 0 w 18816"/>
                <a:gd name="T69" fmla="*/ 0 h 17280"/>
                <a:gd name="T70" fmla="*/ 0 w 18816"/>
                <a:gd name="T71" fmla="*/ 0 h 17280"/>
                <a:gd name="T72" fmla="*/ 0 w 18816"/>
                <a:gd name="T73" fmla="*/ 0 h 17280"/>
                <a:gd name="T74" fmla="*/ 0 w 18816"/>
                <a:gd name="T75" fmla="*/ 0 h 17280"/>
                <a:gd name="T76" fmla="*/ 0 w 18816"/>
                <a:gd name="T77" fmla="*/ 0 h 17280"/>
                <a:gd name="T78" fmla="*/ 0 w 18816"/>
                <a:gd name="T79" fmla="*/ 0 h 17280"/>
                <a:gd name="T80" fmla="*/ 0 w 18816"/>
                <a:gd name="T81" fmla="*/ 0 h 17280"/>
                <a:gd name="T82" fmla="*/ 0 w 18816"/>
                <a:gd name="T83" fmla="*/ 0 h 17280"/>
                <a:gd name="T84" fmla="*/ 0 w 18816"/>
                <a:gd name="T85" fmla="*/ 0 h 17280"/>
                <a:gd name="T86" fmla="*/ 0 w 18816"/>
                <a:gd name="T87" fmla="*/ 0 h 17280"/>
                <a:gd name="T88" fmla="*/ 0 w 18816"/>
                <a:gd name="T89" fmla="*/ 0 h 17280"/>
                <a:gd name="T90" fmla="*/ 0 w 18816"/>
                <a:gd name="T91" fmla="*/ 0 h 17280"/>
                <a:gd name="T92" fmla="*/ 0 w 18816"/>
                <a:gd name="T93" fmla="*/ 0 h 17280"/>
                <a:gd name="T94" fmla="*/ 0 w 18816"/>
                <a:gd name="T95" fmla="*/ 0 h 17280"/>
                <a:gd name="T96" fmla="*/ 0 w 18816"/>
                <a:gd name="T97" fmla="*/ 0 h 17280"/>
                <a:gd name="T98" fmla="*/ 0 w 18816"/>
                <a:gd name="T99" fmla="*/ 0 h 17280"/>
                <a:gd name="T100" fmla="*/ 0 w 18816"/>
                <a:gd name="T101" fmla="*/ 0 h 17280"/>
                <a:gd name="T102" fmla="*/ 0 w 18816"/>
                <a:gd name="T103" fmla="*/ 0 h 17280"/>
                <a:gd name="T104" fmla="*/ 0 w 18816"/>
                <a:gd name="T105" fmla="*/ 0 h 17280"/>
                <a:gd name="T106" fmla="*/ 0 w 18816"/>
                <a:gd name="T107" fmla="*/ 0 h 17280"/>
                <a:gd name="T108" fmla="*/ 0 w 18816"/>
                <a:gd name="T109" fmla="*/ 0 h 17280"/>
                <a:gd name="T110" fmla="*/ 0 w 18816"/>
                <a:gd name="T111" fmla="*/ 0 h 17280"/>
                <a:gd name="T112" fmla="*/ 0 w 18816"/>
                <a:gd name="T113" fmla="*/ 0 h 17280"/>
                <a:gd name="T114" fmla="*/ 0 w 18816"/>
                <a:gd name="T115" fmla="*/ 0 h 17280"/>
                <a:gd name="T116" fmla="*/ 0 w 18816"/>
                <a:gd name="T117" fmla="*/ 0 h 17280"/>
                <a:gd name="T118" fmla="*/ 0 w 18816"/>
                <a:gd name="T119" fmla="*/ 0 h 17280"/>
                <a:gd name="T120" fmla="*/ 0 w 18816"/>
                <a:gd name="T121" fmla="*/ 0 h 17280"/>
                <a:gd name="T122" fmla="*/ 0 w 18816"/>
                <a:gd name="T123" fmla="*/ 0 h 1728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8816"/>
                <a:gd name="T187" fmla="*/ 0 h 17280"/>
                <a:gd name="T188" fmla="*/ 18816 w 18816"/>
                <a:gd name="T189" fmla="*/ 17280 h 1728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8816" h="17280">
                  <a:moveTo>
                    <a:pt x="12823" y="2028"/>
                  </a:moveTo>
                  <a:lnTo>
                    <a:pt x="12920" y="1976"/>
                  </a:lnTo>
                  <a:lnTo>
                    <a:pt x="13017" y="1939"/>
                  </a:lnTo>
                  <a:lnTo>
                    <a:pt x="13117" y="1914"/>
                  </a:lnTo>
                  <a:lnTo>
                    <a:pt x="13218" y="1901"/>
                  </a:lnTo>
                  <a:lnTo>
                    <a:pt x="13322" y="1899"/>
                  </a:lnTo>
                  <a:lnTo>
                    <a:pt x="13425" y="1907"/>
                  </a:lnTo>
                  <a:lnTo>
                    <a:pt x="13531" y="1925"/>
                  </a:lnTo>
                  <a:lnTo>
                    <a:pt x="13638" y="1949"/>
                  </a:lnTo>
                  <a:lnTo>
                    <a:pt x="13745" y="1982"/>
                  </a:lnTo>
                  <a:lnTo>
                    <a:pt x="13853" y="2021"/>
                  </a:lnTo>
                  <a:lnTo>
                    <a:pt x="13961" y="2065"/>
                  </a:lnTo>
                  <a:lnTo>
                    <a:pt x="14071" y="2114"/>
                  </a:lnTo>
                  <a:lnTo>
                    <a:pt x="14179" y="2166"/>
                  </a:lnTo>
                  <a:lnTo>
                    <a:pt x="14288" y="2220"/>
                  </a:lnTo>
                  <a:lnTo>
                    <a:pt x="14398" y="2277"/>
                  </a:lnTo>
                  <a:lnTo>
                    <a:pt x="14506" y="2333"/>
                  </a:lnTo>
                  <a:lnTo>
                    <a:pt x="14614" y="2389"/>
                  </a:lnTo>
                  <a:lnTo>
                    <a:pt x="14721" y="2444"/>
                  </a:lnTo>
                  <a:lnTo>
                    <a:pt x="14828" y="2496"/>
                  </a:lnTo>
                  <a:lnTo>
                    <a:pt x="14934" y="2544"/>
                  </a:lnTo>
                  <a:lnTo>
                    <a:pt x="15038" y="2590"/>
                  </a:lnTo>
                  <a:lnTo>
                    <a:pt x="15141" y="2630"/>
                  </a:lnTo>
                  <a:lnTo>
                    <a:pt x="15242" y="2663"/>
                  </a:lnTo>
                  <a:lnTo>
                    <a:pt x="15342" y="2689"/>
                  </a:lnTo>
                  <a:lnTo>
                    <a:pt x="15440" y="2708"/>
                  </a:lnTo>
                  <a:lnTo>
                    <a:pt x="15536" y="2717"/>
                  </a:lnTo>
                  <a:lnTo>
                    <a:pt x="15630" y="2716"/>
                  </a:lnTo>
                  <a:lnTo>
                    <a:pt x="15722" y="2705"/>
                  </a:lnTo>
                  <a:lnTo>
                    <a:pt x="15810" y="2682"/>
                  </a:lnTo>
                  <a:lnTo>
                    <a:pt x="15897" y="2645"/>
                  </a:lnTo>
                  <a:lnTo>
                    <a:pt x="15979" y="2595"/>
                  </a:lnTo>
                  <a:lnTo>
                    <a:pt x="16061" y="2530"/>
                  </a:lnTo>
                  <a:lnTo>
                    <a:pt x="15990" y="2605"/>
                  </a:lnTo>
                  <a:lnTo>
                    <a:pt x="15936" y="2682"/>
                  </a:lnTo>
                  <a:lnTo>
                    <a:pt x="15896" y="2760"/>
                  </a:lnTo>
                  <a:lnTo>
                    <a:pt x="15870" y="2841"/>
                  </a:lnTo>
                  <a:lnTo>
                    <a:pt x="15858" y="2926"/>
                  </a:lnTo>
                  <a:lnTo>
                    <a:pt x="15857" y="3012"/>
                  </a:lnTo>
                  <a:lnTo>
                    <a:pt x="15868" y="3101"/>
                  </a:lnTo>
                  <a:lnTo>
                    <a:pt x="15888" y="3190"/>
                  </a:lnTo>
                  <a:lnTo>
                    <a:pt x="15916" y="3282"/>
                  </a:lnTo>
                  <a:lnTo>
                    <a:pt x="15952" y="3375"/>
                  </a:lnTo>
                  <a:lnTo>
                    <a:pt x="15996" y="3470"/>
                  </a:lnTo>
                  <a:lnTo>
                    <a:pt x="16044" y="3566"/>
                  </a:lnTo>
                  <a:lnTo>
                    <a:pt x="16098" y="3662"/>
                  </a:lnTo>
                  <a:lnTo>
                    <a:pt x="16155" y="3761"/>
                  </a:lnTo>
                  <a:lnTo>
                    <a:pt x="16215" y="3859"/>
                  </a:lnTo>
                  <a:lnTo>
                    <a:pt x="16276" y="3958"/>
                  </a:lnTo>
                  <a:lnTo>
                    <a:pt x="16337" y="4058"/>
                  </a:lnTo>
                  <a:lnTo>
                    <a:pt x="16398" y="4158"/>
                  </a:lnTo>
                  <a:lnTo>
                    <a:pt x="16457" y="4258"/>
                  </a:lnTo>
                  <a:lnTo>
                    <a:pt x="16513" y="4358"/>
                  </a:lnTo>
                  <a:lnTo>
                    <a:pt x="16566" y="4458"/>
                  </a:lnTo>
                  <a:lnTo>
                    <a:pt x="16615" y="4558"/>
                  </a:lnTo>
                  <a:lnTo>
                    <a:pt x="16657" y="4657"/>
                  </a:lnTo>
                  <a:lnTo>
                    <a:pt x="16692" y="4755"/>
                  </a:lnTo>
                  <a:lnTo>
                    <a:pt x="16720" y="4854"/>
                  </a:lnTo>
                  <a:lnTo>
                    <a:pt x="16739" y="4950"/>
                  </a:lnTo>
                  <a:lnTo>
                    <a:pt x="16747" y="5046"/>
                  </a:lnTo>
                  <a:lnTo>
                    <a:pt x="16745" y="5141"/>
                  </a:lnTo>
                  <a:lnTo>
                    <a:pt x="16731" y="5234"/>
                  </a:lnTo>
                  <a:lnTo>
                    <a:pt x="16704" y="5325"/>
                  </a:lnTo>
                  <a:lnTo>
                    <a:pt x="16663" y="5415"/>
                  </a:lnTo>
                  <a:lnTo>
                    <a:pt x="16606" y="5504"/>
                  </a:lnTo>
                  <a:lnTo>
                    <a:pt x="17580" y="5532"/>
                  </a:lnTo>
                  <a:lnTo>
                    <a:pt x="16913" y="6183"/>
                  </a:lnTo>
                  <a:lnTo>
                    <a:pt x="17021" y="6209"/>
                  </a:lnTo>
                  <a:lnTo>
                    <a:pt x="17120" y="6246"/>
                  </a:lnTo>
                  <a:lnTo>
                    <a:pt x="17210" y="6292"/>
                  </a:lnTo>
                  <a:lnTo>
                    <a:pt x="17292" y="6349"/>
                  </a:lnTo>
                  <a:lnTo>
                    <a:pt x="17366" y="6414"/>
                  </a:lnTo>
                  <a:lnTo>
                    <a:pt x="17433" y="6488"/>
                  </a:lnTo>
                  <a:lnTo>
                    <a:pt x="17494" y="6569"/>
                  </a:lnTo>
                  <a:lnTo>
                    <a:pt x="17551" y="6656"/>
                  </a:lnTo>
                  <a:lnTo>
                    <a:pt x="17601" y="6749"/>
                  </a:lnTo>
                  <a:lnTo>
                    <a:pt x="17647" y="6846"/>
                  </a:lnTo>
                  <a:lnTo>
                    <a:pt x="17691" y="6949"/>
                  </a:lnTo>
                  <a:lnTo>
                    <a:pt x="17729" y="7053"/>
                  </a:lnTo>
                  <a:lnTo>
                    <a:pt x="17767" y="7160"/>
                  </a:lnTo>
                  <a:lnTo>
                    <a:pt x="17802" y="7271"/>
                  </a:lnTo>
                  <a:lnTo>
                    <a:pt x="17836" y="7381"/>
                  </a:lnTo>
                  <a:lnTo>
                    <a:pt x="17869" y="7491"/>
                  </a:lnTo>
                  <a:lnTo>
                    <a:pt x="17902" y="7601"/>
                  </a:lnTo>
                  <a:lnTo>
                    <a:pt x="17936" y="7709"/>
                  </a:lnTo>
                  <a:lnTo>
                    <a:pt x="17972" y="7815"/>
                  </a:lnTo>
                  <a:lnTo>
                    <a:pt x="18008" y="7919"/>
                  </a:lnTo>
                  <a:lnTo>
                    <a:pt x="18047" y="8018"/>
                  </a:lnTo>
                  <a:lnTo>
                    <a:pt x="18089" y="8113"/>
                  </a:lnTo>
                  <a:lnTo>
                    <a:pt x="18135" y="8203"/>
                  </a:lnTo>
                  <a:lnTo>
                    <a:pt x="18186" y="8286"/>
                  </a:lnTo>
                  <a:lnTo>
                    <a:pt x="18241" y="8362"/>
                  </a:lnTo>
                  <a:lnTo>
                    <a:pt x="18302" y="8432"/>
                  </a:lnTo>
                  <a:lnTo>
                    <a:pt x="18368" y="8492"/>
                  </a:lnTo>
                  <a:lnTo>
                    <a:pt x="18442" y="8543"/>
                  </a:lnTo>
                  <a:lnTo>
                    <a:pt x="18523" y="8584"/>
                  </a:lnTo>
                  <a:lnTo>
                    <a:pt x="18611" y="8615"/>
                  </a:lnTo>
                  <a:lnTo>
                    <a:pt x="18709" y="8634"/>
                  </a:lnTo>
                  <a:lnTo>
                    <a:pt x="18816" y="8640"/>
                  </a:lnTo>
                  <a:lnTo>
                    <a:pt x="18709" y="8646"/>
                  </a:lnTo>
                  <a:lnTo>
                    <a:pt x="18611" y="8665"/>
                  </a:lnTo>
                  <a:lnTo>
                    <a:pt x="18523" y="8696"/>
                  </a:lnTo>
                  <a:lnTo>
                    <a:pt x="18442" y="8737"/>
                  </a:lnTo>
                  <a:lnTo>
                    <a:pt x="18368" y="8788"/>
                  </a:lnTo>
                  <a:lnTo>
                    <a:pt x="18302" y="8848"/>
                  </a:lnTo>
                  <a:lnTo>
                    <a:pt x="18241" y="8918"/>
                  </a:lnTo>
                  <a:lnTo>
                    <a:pt x="18186" y="8994"/>
                  </a:lnTo>
                  <a:lnTo>
                    <a:pt x="18135" y="9077"/>
                  </a:lnTo>
                  <a:lnTo>
                    <a:pt x="18089" y="9167"/>
                  </a:lnTo>
                  <a:lnTo>
                    <a:pt x="18047" y="9262"/>
                  </a:lnTo>
                  <a:lnTo>
                    <a:pt x="18008" y="9361"/>
                  </a:lnTo>
                  <a:lnTo>
                    <a:pt x="17972" y="9465"/>
                  </a:lnTo>
                  <a:lnTo>
                    <a:pt x="17936" y="9571"/>
                  </a:lnTo>
                  <a:lnTo>
                    <a:pt x="17902" y="9679"/>
                  </a:lnTo>
                  <a:lnTo>
                    <a:pt x="17869" y="9789"/>
                  </a:lnTo>
                  <a:lnTo>
                    <a:pt x="17835" y="9899"/>
                  </a:lnTo>
                  <a:lnTo>
                    <a:pt x="17802" y="10009"/>
                  </a:lnTo>
                  <a:lnTo>
                    <a:pt x="17767" y="10119"/>
                  </a:lnTo>
                  <a:lnTo>
                    <a:pt x="17729" y="10227"/>
                  </a:lnTo>
                  <a:lnTo>
                    <a:pt x="17689" y="10331"/>
                  </a:lnTo>
                  <a:lnTo>
                    <a:pt x="17647" y="10433"/>
                  </a:lnTo>
                  <a:lnTo>
                    <a:pt x="17601" y="10531"/>
                  </a:lnTo>
                  <a:lnTo>
                    <a:pt x="17549" y="10624"/>
                  </a:lnTo>
                  <a:lnTo>
                    <a:pt x="17494" y="10710"/>
                  </a:lnTo>
                  <a:lnTo>
                    <a:pt x="17433" y="10791"/>
                  </a:lnTo>
                  <a:lnTo>
                    <a:pt x="17365" y="10865"/>
                  </a:lnTo>
                  <a:lnTo>
                    <a:pt x="17291" y="10931"/>
                  </a:lnTo>
                  <a:lnTo>
                    <a:pt x="17208" y="10987"/>
                  </a:lnTo>
                  <a:lnTo>
                    <a:pt x="17119" y="11034"/>
                  </a:lnTo>
                  <a:lnTo>
                    <a:pt x="17020" y="11071"/>
                  </a:lnTo>
                  <a:lnTo>
                    <a:pt x="16913" y="11097"/>
                  </a:lnTo>
                  <a:lnTo>
                    <a:pt x="17580" y="11748"/>
                  </a:lnTo>
                  <a:lnTo>
                    <a:pt x="16607" y="11776"/>
                  </a:lnTo>
                  <a:lnTo>
                    <a:pt x="16664" y="11865"/>
                  </a:lnTo>
                  <a:lnTo>
                    <a:pt x="16705" y="11955"/>
                  </a:lnTo>
                  <a:lnTo>
                    <a:pt x="16732" y="12046"/>
                  </a:lnTo>
                  <a:lnTo>
                    <a:pt x="16746" y="12139"/>
                  </a:lnTo>
                  <a:lnTo>
                    <a:pt x="16749" y="12234"/>
                  </a:lnTo>
                  <a:lnTo>
                    <a:pt x="16739" y="12330"/>
                  </a:lnTo>
                  <a:lnTo>
                    <a:pt x="16720" y="12426"/>
                  </a:lnTo>
                  <a:lnTo>
                    <a:pt x="16693" y="12525"/>
                  </a:lnTo>
                  <a:lnTo>
                    <a:pt x="16658" y="12623"/>
                  </a:lnTo>
                  <a:lnTo>
                    <a:pt x="16616" y="12722"/>
                  </a:lnTo>
                  <a:lnTo>
                    <a:pt x="16567" y="12822"/>
                  </a:lnTo>
                  <a:lnTo>
                    <a:pt x="16515" y="12922"/>
                  </a:lnTo>
                  <a:lnTo>
                    <a:pt x="16457" y="13023"/>
                  </a:lnTo>
                  <a:lnTo>
                    <a:pt x="16398" y="13122"/>
                  </a:lnTo>
                  <a:lnTo>
                    <a:pt x="16337" y="13222"/>
                  </a:lnTo>
                  <a:lnTo>
                    <a:pt x="16276" y="13322"/>
                  </a:lnTo>
                  <a:lnTo>
                    <a:pt x="16215" y="13421"/>
                  </a:lnTo>
                  <a:lnTo>
                    <a:pt x="16155" y="13519"/>
                  </a:lnTo>
                  <a:lnTo>
                    <a:pt x="16098" y="13618"/>
                  </a:lnTo>
                  <a:lnTo>
                    <a:pt x="16045" y="13715"/>
                  </a:lnTo>
                  <a:lnTo>
                    <a:pt x="15996" y="13810"/>
                  </a:lnTo>
                  <a:lnTo>
                    <a:pt x="15952" y="13905"/>
                  </a:lnTo>
                  <a:lnTo>
                    <a:pt x="15916" y="13998"/>
                  </a:lnTo>
                  <a:lnTo>
                    <a:pt x="15888" y="14090"/>
                  </a:lnTo>
                  <a:lnTo>
                    <a:pt x="15868" y="14179"/>
                  </a:lnTo>
                  <a:lnTo>
                    <a:pt x="15857" y="14268"/>
                  </a:lnTo>
                  <a:lnTo>
                    <a:pt x="15858" y="14354"/>
                  </a:lnTo>
                  <a:lnTo>
                    <a:pt x="15870" y="14439"/>
                  </a:lnTo>
                  <a:lnTo>
                    <a:pt x="15896" y="14520"/>
                  </a:lnTo>
                  <a:lnTo>
                    <a:pt x="15936" y="14599"/>
                  </a:lnTo>
                  <a:lnTo>
                    <a:pt x="15990" y="14676"/>
                  </a:lnTo>
                  <a:lnTo>
                    <a:pt x="16061" y="14750"/>
                  </a:lnTo>
                  <a:lnTo>
                    <a:pt x="15979" y="14685"/>
                  </a:lnTo>
                  <a:lnTo>
                    <a:pt x="15897" y="14635"/>
                  </a:lnTo>
                  <a:lnTo>
                    <a:pt x="15810" y="14598"/>
                  </a:lnTo>
                  <a:lnTo>
                    <a:pt x="15722" y="14576"/>
                  </a:lnTo>
                  <a:lnTo>
                    <a:pt x="15630" y="14564"/>
                  </a:lnTo>
                  <a:lnTo>
                    <a:pt x="15536" y="14563"/>
                  </a:lnTo>
                  <a:lnTo>
                    <a:pt x="15440" y="14572"/>
                  </a:lnTo>
                  <a:lnTo>
                    <a:pt x="15342" y="14591"/>
                  </a:lnTo>
                  <a:lnTo>
                    <a:pt x="15242" y="14617"/>
                  </a:lnTo>
                  <a:lnTo>
                    <a:pt x="15141" y="14650"/>
                  </a:lnTo>
                  <a:lnTo>
                    <a:pt x="15038" y="14690"/>
                  </a:lnTo>
                  <a:lnTo>
                    <a:pt x="14934" y="14736"/>
                  </a:lnTo>
                  <a:lnTo>
                    <a:pt x="14828" y="14784"/>
                  </a:lnTo>
                  <a:lnTo>
                    <a:pt x="14721" y="14837"/>
                  </a:lnTo>
                  <a:lnTo>
                    <a:pt x="14614" y="14891"/>
                  </a:lnTo>
                  <a:lnTo>
                    <a:pt x="14506" y="14947"/>
                  </a:lnTo>
                  <a:lnTo>
                    <a:pt x="14398" y="15004"/>
                  </a:lnTo>
                  <a:lnTo>
                    <a:pt x="14288" y="15060"/>
                  </a:lnTo>
                  <a:lnTo>
                    <a:pt x="14179" y="15115"/>
                  </a:lnTo>
                  <a:lnTo>
                    <a:pt x="14071" y="15166"/>
                  </a:lnTo>
                  <a:lnTo>
                    <a:pt x="13961" y="15215"/>
                  </a:lnTo>
                  <a:lnTo>
                    <a:pt x="13853" y="15259"/>
                  </a:lnTo>
                  <a:lnTo>
                    <a:pt x="13745" y="15298"/>
                  </a:lnTo>
                  <a:lnTo>
                    <a:pt x="13638" y="15331"/>
                  </a:lnTo>
                  <a:lnTo>
                    <a:pt x="13531" y="15355"/>
                  </a:lnTo>
                  <a:lnTo>
                    <a:pt x="13425" y="15373"/>
                  </a:lnTo>
                  <a:lnTo>
                    <a:pt x="13322" y="15381"/>
                  </a:lnTo>
                  <a:lnTo>
                    <a:pt x="13218" y="15379"/>
                  </a:lnTo>
                  <a:lnTo>
                    <a:pt x="13117" y="15366"/>
                  </a:lnTo>
                  <a:lnTo>
                    <a:pt x="13017" y="15341"/>
                  </a:lnTo>
                  <a:lnTo>
                    <a:pt x="12920" y="15304"/>
                  </a:lnTo>
                  <a:lnTo>
                    <a:pt x="12823" y="15252"/>
                  </a:lnTo>
                  <a:lnTo>
                    <a:pt x="12793" y="16145"/>
                  </a:lnTo>
                  <a:lnTo>
                    <a:pt x="12083" y="15533"/>
                  </a:lnTo>
                  <a:lnTo>
                    <a:pt x="12055" y="15632"/>
                  </a:lnTo>
                  <a:lnTo>
                    <a:pt x="12015" y="15722"/>
                  </a:lnTo>
                  <a:lnTo>
                    <a:pt x="11963" y="15805"/>
                  </a:lnTo>
                  <a:lnTo>
                    <a:pt x="11902" y="15879"/>
                  </a:lnTo>
                  <a:lnTo>
                    <a:pt x="11831" y="15948"/>
                  </a:lnTo>
                  <a:lnTo>
                    <a:pt x="11751" y="16010"/>
                  </a:lnTo>
                  <a:lnTo>
                    <a:pt x="11664" y="16066"/>
                  </a:lnTo>
                  <a:lnTo>
                    <a:pt x="11568" y="16118"/>
                  </a:lnTo>
                  <a:lnTo>
                    <a:pt x="11467" y="16164"/>
                  </a:lnTo>
                  <a:lnTo>
                    <a:pt x="11361" y="16206"/>
                  </a:lnTo>
                  <a:lnTo>
                    <a:pt x="11250" y="16246"/>
                  </a:lnTo>
                  <a:lnTo>
                    <a:pt x="11136" y="16282"/>
                  </a:lnTo>
                  <a:lnTo>
                    <a:pt x="11018" y="16317"/>
                  </a:lnTo>
                  <a:lnTo>
                    <a:pt x="10899" y="16349"/>
                  </a:lnTo>
                  <a:lnTo>
                    <a:pt x="10779" y="16380"/>
                  </a:lnTo>
                  <a:lnTo>
                    <a:pt x="10659" y="16411"/>
                  </a:lnTo>
                  <a:lnTo>
                    <a:pt x="10539" y="16441"/>
                  </a:lnTo>
                  <a:lnTo>
                    <a:pt x="10422" y="16472"/>
                  </a:lnTo>
                  <a:lnTo>
                    <a:pt x="10306" y="16505"/>
                  </a:lnTo>
                  <a:lnTo>
                    <a:pt x="10194" y="16538"/>
                  </a:lnTo>
                  <a:lnTo>
                    <a:pt x="10085" y="16574"/>
                  </a:lnTo>
                  <a:lnTo>
                    <a:pt x="9982" y="16613"/>
                  </a:lnTo>
                  <a:lnTo>
                    <a:pt x="9884" y="16656"/>
                  </a:lnTo>
                  <a:lnTo>
                    <a:pt x="9794" y="16701"/>
                  </a:lnTo>
                  <a:lnTo>
                    <a:pt x="9710" y="16752"/>
                  </a:lnTo>
                  <a:lnTo>
                    <a:pt x="9635" y="16808"/>
                  </a:lnTo>
                  <a:lnTo>
                    <a:pt x="9569" y="16870"/>
                  </a:lnTo>
                  <a:lnTo>
                    <a:pt x="9514" y="16937"/>
                  </a:lnTo>
                  <a:lnTo>
                    <a:pt x="9469" y="17011"/>
                  </a:lnTo>
                  <a:lnTo>
                    <a:pt x="9435" y="17092"/>
                  </a:lnTo>
                  <a:lnTo>
                    <a:pt x="9415" y="17182"/>
                  </a:lnTo>
                  <a:lnTo>
                    <a:pt x="9408" y="17280"/>
                  </a:lnTo>
                  <a:lnTo>
                    <a:pt x="9401" y="17182"/>
                  </a:lnTo>
                  <a:lnTo>
                    <a:pt x="9381" y="17092"/>
                  </a:lnTo>
                  <a:lnTo>
                    <a:pt x="9347" y="17011"/>
                  </a:lnTo>
                  <a:lnTo>
                    <a:pt x="9302" y="16937"/>
                  </a:lnTo>
                  <a:lnTo>
                    <a:pt x="9247" y="16870"/>
                  </a:lnTo>
                  <a:lnTo>
                    <a:pt x="9181" y="16808"/>
                  </a:lnTo>
                  <a:lnTo>
                    <a:pt x="9106" y="16752"/>
                  </a:lnTo>
                  <a:lnTo>
                    <a:pt x="9022" y="16701"/>
                  </a:lnTo>
                  <a:lnTo>
                    <a:pt x="8932" y="16655"/>
                  </a:lnTo>
                  <a:lnTo>
                    <a:pt x="8834" y="16613"/>
                  </a:lnTo>
                  <a:lnTo>
                    <a:pt x="8731" y="16574"/>
                  </a:lnTo>
                  <a:lnTo>
                    <a:pt x="8622" y="16538"/>
                  </a:lnTo>
                  <a:lnTo>
                    <a:pt x="8510" y="16505"/>
                  </a:lnTo>
                  <a:lnTo>
                    <a:pt x="8394" y="16472"/>
                  </a:lnTo>
                  <a:lnTo>
                    <a:pt x="8277" y="16441"/>
                  </a:lnTo>
                  <a:lnTo>
                    <a:pt x="8157" y="16411"/>
                  </a:lnTo>
                  <a:lnTo>
                    <a:pt x="8037" y="16380"/>
                  </a:lnTo>
                  <a:lnTo>
                    <a:pt x="7917" y="16349"/>
                  </a:lnTo>
                  <a:lnTo>
                    <a:pt x="7797" y="16317"/>
                  </a:lnTo>
                  <a:lnTo>
                    <a:pt x="7680" y="16282"/>
                  </a:lnTo>
                  <a:lnTo>
                    <a:pt x="7566" y="16246"/>
                  </a:lnTo>
                  <a:lnTo>
                    <a:pt x="7455" y="16206"/>
                  </a:lnTo>
                  <a:lnTo>
                    <a:pt x="7349" y="16164"/>
                  </a:lnTo>
                  <a:lnTo>
                    <a:pt x="7248" y="16117"/>
                  </a:lnTo>
                  <a:lnTo>
                    <a:pt x="7154" y="16066"/>
                  </a:lnTo>
                  <a:lnTo>
                    <a:pt x="7065" y="16010"/>
                  </a:lnTo>
                  <a:lnTo>
                    <a:pt x="6985" y="15947"/>
                  </a:lnTo>
                  <a:lnTo>
                    <a:pt x="6914" y="15879"/>
                  </a:lnTo>
                  <a:lnTo>
                    <a:pt x="6853" y="15805"/>
                  </a:lnTo>
                  <a:lnTo>
                    <a:pt x="6801" y="15722"/>
                  </a:lnTo>
                  <a:lnTo>
                    <a:pt x="6761" y="15631"/>
                  </a:lnTo>
                  <a:lnTo>
                    <a:pt x="6733" y="15533"/>
                  </a:lnTo>
                  <a:lnTo>
                    <a:pt x="6023" y="16145"/>
                  </a:lnTo>
                  <a:lnTo>
                    <a:pt x="5993" y="15251"/>
                  </a:lnTo>
                  <a:lnTo>
                    <a:pt x="5896" y="15304"/>
                  </a:lnTo>
                  <a:lnTo>
                    <a:pt x="5799" y="15341"/>
                  </a:lnTo>
                  <a:lnTo>
                    <a:pt x="5699" y="15366"/>
                  </a:lnTo>
                  <a:lnTo>
                    <a:pt x="5598" y="15379"/>
                  </a:lnTo>
                  <a:lnTo>
                    <a:pt x="5494" y="15381"/>
                  </a:lnTo>
                  <a:lnTo>
                    <a:pt x="5390" y="15373"/>
                  </a:lnTo>
                  <a:lnTo>
                    <a:pt x="5285" y="15355"/>
                  </a:lnTo>
                  <a:lnTo>
                    <a:pt x="5178" y="15331"/>
                  </a:lnTo>
                  <a:lnTo>
                    <a:pt x="5071" y="15298"/>
                  </a:lnTo>
                  <a:lnTo>
                    <a:pt x="4963" y="15259"/>
                  </a:lnTo>
                  <a:lnTo>
                    <a:pt x="4855" y="15215"/>
                  </a:lnTo>
                  <a:lnTo>
                    <a:pt x="4745" y="15166"/>
                  </a:lnTo>
                  <a:lnTo>
                    <a:pt x="4636" y="15115"/>
                  </a:lnTo>
                  <a:lnTo>
                    <a:pt x="4528" y="15060"/>
                  </a:lnTo>
                  <a:lnTo>
                    <a:pt x="4418" y="15003"/>
                  </a:lnTo>
                  <a:lnTo>
                    <a:pt x="4310" y="14947"/>
                  </a:lnTo>
                  <a:lnTo>
                    <a:pt x="4202" y="14891"/>
                  </a:lnTo>
                  <a:lnTo>
                    <a:pt x="4095" y="14837"/>
                  </a:lnTo>
                  <a:lnTo>
                    <a:pt x="3988" y="14784"/>
                  </a:lnTo>
                  <a:lnTo>
                    <a:pt x="3882" y="14736"/>
                  </a:lnTo>
                  <a:lnTo>
                    <a:pt x="3778" y="14690"/>
                  </a:lnTo>
                  <a:lnTo>
                    <a:pt x="3675" y="14650"/>
                  </a:lnTo>
                  <a:lnTo>
                    <a:pt x="3574" y="14617"/>
                  </a:lnTo>
                  <a:lnTo>
                    <a:pt x="3474" y="14591"/>
                  </a:lnTo>
                  <a:lnTo>
                    <a:pt x="3375" y="14572"/>
                  </a:lnTo>
                  <a:lnTo>
                    <a:pt x="3280" y="14563"/>
                  </a:lnTo>
                  <a:lnTo>
                    <a:pt x="3186" y="14564"/>
                  </a:lnTo>
                  <a:lnTo>
                    <a:pt x="3094" y="14575"/>
                  </a:lnTo>
                  <a:lnTo>
                    <a:pt x="3006" y="14598"/>
                  </a:lnTo>
                  <a:lnTo>
                    <a:pt x="2919" y="14635"/>
                  </a:lnTo>
                  <a:lnTo>
                    <a:pt x="2835" y="14685"/>
                  </a:lnTo>
                  <a:lnTo>
                    <a:pt x="2755" y="14750"/>
                  </a:lnTo>
                  <a:lnTo>
                    <a:pt x="2826" y="14676"/>
                  </a:lnTo>
                  <a:lnTo>
                    <a:pt x="2880" y="14599"/>
                  </a:lnTo>
                  <a:lnTo>
                    <a:pt x="2920" y="14520"/>
                  </a:lnTo>
                  <a:lnTo>
                    <a:pt x="2946" y="14439"/>
                  </a:lnTo>
                  <a:lnTo>
                    <a:pt x="2958" y="14354"/>
                  </a:lnTo>
                  <a:lnTo>
                    <a:pt x="2959" y="14268"/>
                  </a:lnTo>
                  <a:lnTo>
                    <a:pt x="2948" y="14179"/>
                  </a:lnTo>
                  <a:lnTo>
                    <a:pt x="2928" y="14090"/>
                  </a:lnTo>
                  <a:lnTo>
                    <a:pt x="2900" y="13998"/>
                  </a:lnTo>
                  <a:lnTo>
                    <a:pt x="2864" y="13905"/>
                  </a:lnTo>
                  <a:lnTo>
                    <a:pt x="2820" y="13810"/>
                  </a:lnTo>
                  <a:lnTo>
                    <a:pt x="2771" y="13715"/>
                  </a:lnTo>
                  <a:lnTo>
                    <a:pt x="2718" y="13618"/>
                  </a:lnTo>
                  <a:lnTo>
                    <a:pt x="2660" y="13519"/>
                  </a:lnTo>
                  <a:lnTo>
                    <a:pt x="2601" y="13421"/>
                  </a:lnTo>
                  <a:lnTo>
                    <a:pt x="2540" y="13322"/>
                  </a:lnTo>
                  <a:lnTo>
                    <a:pt x="2479" y="13222"/>
                  </a:lnTo>
                  <a:lnTo>
                    <a:pt x="2418" y="13122"/>
                  </a:lnTo>
                  <a:lnTo>
                    <a:pt x="2359" y="13023"/>
                  </a:lnTo>
                  <a:lnTo>
                    <a:pt x="2301" y="12922"/>
                  </a:lnTo>
                  <a:lnTo>
                    <a:pt x="2249" y="12822"/>
                  </a:lnTo>
                  <a:lnTo>
                    <a:pt x="2201" y="12722"/>
                  </a:lnTo>
                  <a:lnTo>
                    <a:pt x="2159" y="12623"/>
                  </a:lnTo>
                  <a:lnTo>
                    <a:pt x="2123" y="12525"/>
                  </a:lnTo>
                  <a:lnTo>
                    <a:pt x="2096" y="12426"/>
                  </a:lnTo>
                  <a:lnTo>
                    <a:pt x="2077" y="12330"/>
                  </a:lnTo>
                  <a:lnTo>
                    <a:pt x="2067" y="12234"/>
                  </a:lnTo>
                  <a:lnTo>
                    <a:pt x="2070" y="12139"/>
                  </a:lnTo>
                  <a:lnTo>
                    <a:pt x="2084" y="12046"/>
                  </a:lnTo>
                  <a:lnTo>
                    <a:pt x="2111" y="11955"/>
                  </a:lnTo>
                  <a:lnTo>
                    <a:pt x="2153" y="11865"/>
                  </a:lnTo>
                  <a:lnTo>
                    <a:pt x="2210" y="11776"/>
                  </a:lnTo>
                  <a:lnTo>
                    <a:pt x="1236" y="11748"/>
                  </a:lnTo>
                  <a:lnTo>
                    <a:pt x="1903" y="11097"/>
                  </a:lnTo>
                  <a:lnTo>
                    <a:pt x="1795" y="11071"/>
                  </a:lnTo>
                  <a:lnTo>
                    <a:pt x="1697" y="11034"/>
                  </a:lnTo>
                  <a:lnTo>
                    <a:pt x="1606" y="10987"/>
                  </a:lnTo>
                  <a:lnTo>
                    <a:pt x="1525" y="10931"/>
                  </a:lnTo>
                  <a:lnTo>
                    <a:pt x="1450" y="10865"/>
                  </a:lnTo>
                  <a:lnTo>
                    <a:pt x="1383" y="10791"/>
                  </a:lnTo>
                  <a:lnTo>
                    <a:pt x="1322" y="10711"/>
                  </a:lnTo>
                  <a:lnTo>
                    <a:pt x="1265" y="10624"/>
                  </a:lnTo>
                  <a:lnTo>
                    <a:pt x="1215" y="10531"/>
                  </a:lnTo>
                  <a:lnTo>
                    <a:pt x="1169" y="10434"/>
                  </a:lnTo>
                  <a:lnTo>
                    <a:pt x="1125" y="10331"/>
                  </a:lnTo>
                  <a:lnTo>
                    <a:pt x="1087" y="10227"/>
                  </a:lnTo>
                  <a:lnTo>
                    <a:pt x="1049" y="10120"/>
                  </a:lnTo>
                  <a:lnTo>
                    <a:pt x="1014" y="10009"/>
                  </a:lnTo>
                  <a:lnTo>
                    <a:pt x="980" y="9899"/>
                  </a:lnTo>
                  <a:lnTo>
                    <a:pt x="947" y="9789"/>
                  </a:lnTo>
                  <a:lnTo>
                    <a:pt x="914" y="9679"/>
                  </a:lnTo>
                  <a:lnTo>
                    <a:pt x="880" y="9571"/>
                  </a:lnTo>
                  <a:lnTo>
                    <a:pt x="844" y="9465"/>
                  </a:lnTo>
                  <a:lnTo>
                    <a:pt x="808" y="9361"/>
                  </a:lnTo>
                  <a:lnTo>
                    <a:pt x="769" y="9262"/>
                  </a:lnTo>
                  <a:lnTo>
                    <a:pt x="727" y="9167"/>
                  </a:lnTo>
                  <a:lnTo>
                    <a:pt x="680" y="9077"/>
                  </a:lnTo>
                  <a:lnTo>
                    <a:pt x="630" y="8994"/>
                  </a:lnTo>
                  <a:lnTo>
                    <a:pt x="575" y="8918"/>
                  </a:lnTo>
                  <a:lnTo>
                    <a:pt x="514" y="8848"/>
                  </a:lnTo>
                  <a:lnTo>
                    <a:pt x="447" y="8788"/>
                  </a:lnTo>
                  <a:lnTo>
                    <a:pt x="374" y="8737"/>
                  </a:lnTo>
                  <a:lnTo>
                    <a:pt x="293" y="8696"/>
                  </a:lnTo>
                  <a:lnTo>
                    <a:pt x="205" y="8665"/>
                  </a:lnTo>
                  <a:lnTo>
                    <a:pt x="107" y="8646"/>
                  </a:lnTo>
                  <a:lnTo>
                    <a:pt x="0" y="8640"/>
                  </a:lnTo>
                  <a:lnTo>
                    <a:pt x="107" y="8634"/>
                  </a:lnTo>
                  <a:lnTo>
                    <a:pt x="205" y="8615"/>
                  </a:lnTo>
                  <a:lnTo>
                    <a:pt x="293" y="8584"/>
                  </a:lnTo>
                  <a:lnTo>
                    <a:pt x="374" y="8543"/>
                  </a:lnTo>
                  <a:lnTo>
                    <a:pt x="447" y="8492"/>
                  </a:lnTo>
                  <a:lnTo>
                    <a:pt x="514" y="8432"/>
                  </a:lnTo>
                  <a:lnTo>
                    <a:pt x="575" y="8362"/>
                  </a:lnTo>
                  <a:lnTo>
                    <a:pt x="630" y="8286"/>
                  </a:lnTo>
                  <a:lnTo>
                    <a:pt x="680" y="8203"/>
                  </a:lnTo>
                  <a:lnTo>
                    <a:pt x="727" y="8113"/>
                  </a:lnTo>
                  <a:lnTo>
                    <a:pt x="769" y="8018"/>
                  </a:lnTo>
                  <a:lnTo>
                    <a:pt x="808" y="7919"/>
                  </a:lnTo>
                  <a:lnTo>
                    <a:pt x="844" y="7815"/>
                  </a:lnTo>
                  <a:lnTo>
                    <a:pt x="880" y="7709"/>
                  </a:lnTo>
                  <a:lnTo>
                    <a:pt x="914" y="7601"/>
                  </a:lnTo>
                  <a:lnTo>
                    <a:pt x="947" y="7491"/>
                  </a:lnTo>
                  <a:lnTo>
                    <a:pt x="980" y="7381"/>
                  </a:lnTo>
                  <a:lnTo>
                    <a:pt x="1014" y="7271"/>
                  </a:lnTo>
                  <a:lnTo>
                    <a:pt x="1049" y="7161"/>
                  </a:lnTo>
                  <a:lnTo>
                    <a:pt x="1087" y="7053"/>
                  </a:lnTo>
                  <a:lnTo>
                    <a:pt x="1125" y="6949"/>
                  </a:lnTo>
                  <a:lnTo>
                    <a:pt x="1169" y="6846"/>
                  </a:lnTo>
                  <a:lnTo>
                    <a:pt x="1215" y="6749"/>
                  </a:lnTo>
                  <a:lnTo>
                    <a:pt x="1265" y="6656"/>
                  </a:lnTo>
                  <a:lnTo>
                    <a:pt x="1322" y="6569"/>
                  </a:lnTo>
                  <a:lnTo>
                    <a:pt x="1383" y="6489"/>
                  </a:lnTo>
                  <a:lnTo>
                    <a:pt x="1450" y="6415"/>
                  </a:lnTo>
                  <a:lnTo>
                    <a:pt x="1525" y="6349"/>
                  </a:lnTo>
                  <a:lnTo>
                    <a:pt x="1606" y="6293"/>
                  </a:lnTo>
                  <a:lnTo>
                    <a:pt x="1697" y="6246"/>
                  </a:lnTo>
                  <a:lnTo>
                    <a:pt x="1795" y="6209"/>
                  </a:lnTo>
                  <a:lnTo>
                    <a:pt x="1903" y="6183"/>
                  </a:lnTo>
                  <a:lnTo>
                    <a:pt x="1236" y="5532"/>
                  </a:lnTo>
                  <a:lnTo>
                    <a:pt x="2210" y="5504"/>
                  </a:lnTo>
                  <a:lnTo>
                    <a:pt x="2153" y="5415"/>
                  </a:lnTo>
                  <a:lnTo>
                    <a:pt x="2111" y="5325"/>
                  </a:lnTo>
                  <a:lnTo>
                    <a:pt x="2084" y="5234"/>
                  </a:lnTo>
                  <a:lnTo>
                    <a:pt x="2070" y="5141"/>
                  </a:lnTo>
                  <a:lnTo>
                    <a:pt x="2067" y="5046"/>
                  </a:lnTo>
                  <a:lnTo>
                    <a:pt x="2077" y="4951"/>
                  </a:lnTo>
                  <a:lnTo>
                    <a:pt x="2096" y="4854"/>
                  </a:lnTo>
                  <a:lnTo>
                    <a:pt x="2123" y="4755"/>
                  </a:lnTo>
                  <a:lnTo>
                    <a:pt x="2158" y="4657"/>
                  </a:lnTo>
                  <a:lnTo>
                    <a:pt x="2200" y="4558"/>
                  </a:lnTo>
                  <a:lnTo>
                    <a:pt x="2249" y="4458"/>
                  </a:lnTo>
                  <a:lnTo>
                    <a:pt x="2301" y="4358"/>
                  </a:lnTo>
                  <a:lnTo>
                    <a:pt x="2359" y="4258"/>
                  </a:lnTo>
                  <a:lnTo>
                    <a:pt x="2418" y="4158"/>
                  </a:lnTo>
                  <a:lnTo>
                    <a:pt x="2479" y="4058"/>
                  </a:lnTo>
                  <a:lnTo>
                    <a:pt x="2540" y="3958"/>
                  </a:lnTo>
                  <a:lnTo>
                    <a:pt x="2601" y="3859"/>
                  </a:lnTo>
                  <a:lnTo>
                    <a:pt x="2660" y="3761"/>
                  </a:lnTo>
                  <a:lnTo>
                    <a:pt x="2718" y="3662"/>
                  </a:lnTo>
                  <a:lnTo>
                    <a:pt x="2771" y="3566"/>
                  </a:lnTo>
                  <a:lnTo>
                    <a:pt x="2820" y="3470"/>
                  </a:lnTo>
                  <a:lnTo>
                    <a:pt x="2864" y="3375"/>
                  </a:lnTo>
                  <a:lnTo>
                    <a:pt x="2900" y="3282"/>
                  </a:lnTo>
                  <a:lnTo>
                    <a:pt x="2928" y="3190"/>
                  </a:lnTo>
                  <a:lnTo>
                    <a:pt x="2948" y="3101"/>
                  </a:lnTo>
                  <a:lnTo>
                    <a:pt x="2959" y="3012"/>
                  </a:lnTo>
                  <a:lnTo>
                    <a:pt x="2958" y="2926"/>
                  </a:lnTo>
                  <a:lnTo>
                    <a:pt x="2946" y="2841"/>
                  </a:lnTo>
                  <a:lnTo>
                    <a:pt x="2920" y="2760"/>
                  </a:lnTo>
                  <a:lnTo>
                    <a:pt x="2880" y="2682"/>
                  </a:lnTo>
                  <a:lnTo>
                    <a:pt x="2826" y="2605"/>
                  </a:lnTo>
                  <a:lnTo>
                    <a:pt x="2755" y="2530"/>
                  </a:lnTo>
                  <a:lnTo>
                    <a:pt x="2835" y="2595"/>
                  </a:lnTo>
                  <a:lnTo>
                    <a:pt x="2919" y="2645"/>
                  </a:lnTo>
                  <a:lnTo>
                    <a:pt x="3006" y="2682"/>
                  </a:lnTo>
                  <a:lnTo>
                    <a:pt x="3094" y="2705"/>
                  </a:lnTo>
                  <a:lnTo>
                    <a:pt x="3186" y="2716"/>
                  </a:lnTo>
                  <a:lnTo>
                    <a:pt x="3280" y="2717"/>
                  </a:lnTo>
                  <a:lnTo>
                    <a:pt x="3375" y="2708"/>
                  </a:lnTo>
                  <a:lnTo>
                    <a:pt x="3474" y="2689"/>
                  </a:lnTo>
                  <a:lnTo>
                    <a:pt x="3574" y="2663"/>
                  </a:lnTo>
                  <a:lnTo>
                    <a:pt x="3675" y="2630"/>
                  </a:lnTo>
                  <a:lnTo>
                    <a:pt x="3778" y="2590"/>
                  </a:lnTo>
                  <a:lnTo>
                    <a:pt x="3882" y="2544"/>
                  </a:lnTo>
                  <a:lnTo>
                    <a:pt x="3988" y="2496"/>
                  </a:lnTo>
                  <a:lnTo>
                    <a:pt x="4095" y="2444"/>
                  </a:lnTo>
                  <a:lnTo>
                    <a:pt x="4202" y="2389"/>
                  </a:lnTo>
                  <a:lnTo>
                    <a:pt x="4310" y="2333"/>
                  </a:lnTo>
                  <a:lnTo>
                    <a:pt x="4418" y="2277"/>
                  </a:lnTo>
                  <a:lnTo>
                    <a:pt x="4528" y="2220"/>
                  </a:lnTo>
                  <a:lnTo>
                    <a:pt x="4636" y="2166"/>
                  </a:lnTo>
                  <a:lnTo>
                    <a:pt x="4745" y="2114"/>
                  </a:lnTo>
                  <a:lnTo>
                    <a:pt x="4855" y="2066"/>
                  </a:lnTo>
                  <a:lnTo>
                    <a:pt x="4963" y="2022"/>
                  </a:lnTo>
                  <a:lnTo>
                    <a:pt x="5071" y="1983"/>
                  </a:lnTo>
                  <a:lnTo>
                    <a:pt x="5178" y="1949"/>
                  </a:lnTo>
                  <a:lnTo>
                    <a:pt x="5285" y="1925"/>
                  </a:lnTo>
                  <a:lnTo>
                    <a:pt x="5390" y="1907"/>
                  </a:lnTo>
                  <a:lnTo>
                    <a:pt x="5494" y="1899"/>
                  </a:lnTo>
                  <a:lnTo>
                    <a:pt x="5598" y="1901"/>
                  </a:lnTo>
                  <a:lnTo>
                    <a:pt x="5699" y="1914"/>
                  </a:lnTo>
                  <a:lnTo>
                    <a:pt x="5799" y="1939"/>
                  </a:lnTo>
                  <a:lnTo>
                    <a:pt x="5896" y="1977"/>
                  </a:lnTo>
                  <a:lnTo>
                    <a:pt x="5993" y="2029"/>
                  </a:lnTo>
                  <a:lnTo>
                    <a:pt x="6023" y="1135"/>
                  </a:lnTo>
                  <a:lnTo>
                    <a:pt x="6733" y="1747"/>
                  </a:lnTo>
                  <a:lnTo>
                    <a:pt x="6761" y="1648"/>
                  </a:lnTo>
                  <a:lnTo>
                    <a:pt x="6801" y="1558"/>
                  </a:lnTo>
                  <a:lnTo>
                    <a:pt x="6851" y="1475"/>
                  </a:lnTo>
                  <a:lnTo>
                    <a:pt x="6914" y="1401"/>
                  </a:lnTo>
                  <a:lnTo>
                    <a:pt x="6984" y="1332"/>
                  </a:lnTo>
                  <a:lnTo>
                    <a:pt x="7065" y="1270"/>
                  </a:lnTo>
                  <a:lnTo>
                    <a:pt x="7152" y="1214"/>
                  </a:lnTo>
                  <a:lnTo>
                    <a:pt x="7248" y="1162"/>
                  </a:lnTo>
                  <a:lnTo>
                    <a:pt x="7349" y="1116"/>
                  </a:lnTo>
                  <a:lnTo>
                    <a:pt x="7455" y="1074"/>
                  </a:lnTo>
                  <a:lnTo>
                    <a:pt x="7565" y="1034"/>
                  </a:lnTo>
                  <a:lnTo>
                    <a:pt x="7680" y="998"/>
                  </a:lnTo>
                  <a:lnTo>
                    <a:pt x="7797" y="963"/>
                  </a:lnTo>
                  <a:lnTo>
                    <a:pt x="7916" y="931"/>
                  </a:lnTo>
                  <a:lnTo>
                    <a:pt x="8037" y="900"/>
                  </a:lnTo>
                  <a:lnTo>
                    <a:pt x="8157" y="869"/>
                  </a:lnTo>
                  <a:lnTo>
                    <a:pt x="8276" y="839"/>
                  </a:lnTo>
                  <a:lnTo>
                    <a:pt x="8394" y="808"/>
                  </a:lnTo>
                  <a:lnTo>
                    <a:pt x="8510" y="775"/>
                  </a:lnTo>
                  <a:lnTo>
                    <a:pt x="8622" y="742"/>
                  </a:lnTo>
                  <a:lnTo>
                    <a:pt x="8731" y="706"/>
                  </a:lnTo>
                  <a:lnTo>
                    <a:pt x="8834" y="667"/>
                  </a:lnTo>
                  <a:lnTo>
                    <a:pt x="8932" y="625"/>
                  </a:lnTo>
                  <a:lnTo>
                    <a:pt x="9022" y="579"/>
                  </a:lnTo>
                  <a:lnTo>
                    <a:pt x="9106" y="528"/>
                  </a:lnTo>
                  <a:lnTo>
                    <a:pt x="9181" y="472"/>
                  </a:lnTo>
                  <a:lnTo>
                    <a:pt x="9247" y="411"/>
                  </a:lnTo>
                  <a:lnTo>
                    <a:pt x="9302" y="343"/>
                  </a:lnTo>
                  <a:lnTo>
                    <a:pt x="9347" y="269"/>
                  </a:lnTo>
                  <a:lnTo>
                    <a:pt x="9381" y="188"/>
                  </a:lnTo>
                  <a:lnTo>
                    <a:pt x="9401" y="98"/>
                  </a:lnTo>
                  <a:lnTo>
                    <a:pt x="9408" y="0"/>
                  </a:lnTo>
                  <a:lnTo>
                    <a:pt x="9415" y="98"/>
                  </a:lnTo>
                  <a:lnTo>
                    <a:pt x="9435" y="188"/>
                  </a:lnTo>
                  <a:lnTo>
                    <a:pt x="9469" y="269"/>
                  </a:lnTo>
                  <a:lnTo>
                    <a:pt x="9514" y="343"/>
                  </a:lnTo>
                  <a:lnTo>
                    <a:pt x="9569" y="411"/>
                  </a:lnTo>
                  <a:lnTo>
                    <a:pt x="9635" y="472"/>
                  </a:lnTo>
                  <a:lnTo>
                    <a:pt x="9710" y="528"/>
                  </a:lnTo>
                  <a:lnTo>
                    <a:pt x="9794" y="579"/>
                  </a:lnTo>
                  <a:lnTo>
                    <a:pt x="9884" y="625"/>
                  </a:lnTo>
                  <a:lnTo>
                    <a:pt x="9982" y="667"/>
                  </a:lnTo>
                  <a:lnTo>
                    <a:pt x="10085" y="706"/>
                  </a:lnTo>
                  <a:lnTo>
                    <a:pt x="10194" y="742"/>
                  </a:lnTo>
                  <a:lnTo>
                    <a:pt x="10306" y="775"/>
                  </a:lnTo>
                  <a:lnTo>
                    <a:pt x="10422" y="808"/>
                  </a:lnTo>
                  <a:lnTo>
                    <a:pt x="10539" y="839"/>
                  </a:lnTo>
                  <a:lnTo>
                    <a:pt x="10659" y="869"/>
                  </a:lnTo>
                  <a:lnTo>
                    <a:pt x="10779" y="900"/>
                  </a:lnTo>
                  <a:lnTo>
                    <a:pt x="10899" y="931"/>
                  </a:lnTo>
                  <a:lnTo>
                    <a:pt x="11019" y="963"/>
                  </a:lnTo>
                  <a:lnTo>
                    <a:pt x="11136" y="998"/>
                  </a:lnTo>
                  <a:lnTo>
                    <a:pt x="11250" y="1034"/>
                  </a:lnTo>
                  <a:lnTo>
                    <a:pt x="11361" y="1074"/>
                  </a:lnTo>
                  <a:lnTo>
                    <a:pt x="11467" y="1116"/>
                  </a:lnTo>
                  <a:lnTo>
                    <a:pt x="11568" y="1162"/>
                  </a:lnTo>
                  <a:lnTo>
                    <a:pt x="11664" y="1214"/>
                  </a:lnTo>
                  <a:lnTo>
                    <a:pt x="11751" y="1270"/>
                  </a:lnTo>
                  <a:lnTo>
                    <a:pt x="11831" y="1332"/>
                  </a:lnTo>
                  <a:lnTo>
                    <a:pt x="11902" y="1401"/>
                  </a:lnTo>
                  <a:lnTo>
                    <a:pt x="11965" y="1475"/>
                  </a:lnTo>
                  <a:lnTo>
                    <a:pt x="12015" y="1557"/>
                  </a:lnTo>
                  <a:lnTo>
                    <a:pt x="12055" y="1648"/>
                  </a:lnTo>
                  <a:lnTo>
                    <a:pt x="12083" y="1747"/>
                  </a:lnTo>
                  <a:lnTo>
                    <a:pt x="12793" y="1135"/>
                  </a:lnTo>
                  <a:lnTo>
                    <a:pt x="12823" y="2028"/>
                  </a:lnTo>
                  <a:close/>
                  <a:moveTo>
                    <a:pt x="9467" y="2026"/>
                  </a:moveTo>
                  <a:lnTo>
                    <a:pt x="9836" y="2035"/>
                  </a:lnTo>
                  <a:lnTo>
                    <a:pt x="10202" y="2061"/>
                  </a:lnTo>
                  <a:lnTo>
                    <a:pt x="10560" y="2103"/>
                  </a:lnTo>
                  <a:lnTo>
                    <a:pt x="10914" y="2161"/>
                  </a:lnTo>
                  <a:lnTo>
                    <a:pt x="11263" y="2236"/>
                  </a:lnTo>
                  <a:lnTo>
                    <a:pt x="11605" y="2324"/>
                  </a:lnTo>
                  <a:lnTo>
                    <a:pt x="11939" y="2429"/>
                  </a:lnTo>
                  <a:lnTo>
                    <a:pt x="12266" y="2548"/>
                  </a:lnTo>
                  <a:lnTo>
                    <a:pt x="12584" y="2681"/>
                  </a:lnTo>
                  <a:lnTo>
                    <a:pt x="12895" y="2826"/>
                  </a:lnTo>
                  <a:lnTo>
                    <a:pt x="13196" y="2986"/>
                  </a:lnTo>
                  <a:lnTo>
                    <a:pt x="13489" y="3159"/>
                  </a:lnTo>
                  <a:lnTo>
                    <a:pt x="13771" y="3344"/>
                  </a:lnTo>
                  <a:lnTo>
                    <a:pt x="14043" y="3540"/>
                  </a:lnTo>
                  <a:lnTo>
                    <a:pt x="14305" y="3748"/>
                  </a:lnTo>
                  <a:lnTo>
                    <a:pt x="14555" y="3967"/>
                  </a:lnTo>
                  <a:lnTo>
                    <a:pt x="14794" y="4197"/>
                  </a:lnTo>
                  <a:lnTo>
                    <a:pt x="15020" y="4438"/>
                  </a:lnTo>
                  <a:lnTo>
                    <a:pt x="15234" y="4687"/>
                  </a:lnTo>
                  <a:lnTo>
                    <a:pt x="15435" y="4946"/>
                  </a:lnTo>
                  <a:lnTo>
                    <a:pt x="15623" y="5215"/>
                  </a:lnTo>
                  <a:lnTo>
                    <a:pt x="15797" y="5492"/>
                  </a:lnTo>
                  <a:lnTo>
                    <a:pt x="15956" y="5777"/>
                  </a:lnTo>
                  <a:lnTo>
                    <a:pt x="16101" y="6070"/>
                  </a:lnTo>
                  <a:lnTo>
                    <a:pt x="16230" y="6370"/>
                  </a:lnTo>
                  <a:lnTo>
                    <a:pt x="16344" y="6677"/>
                  </a:lnTo>
                  <a:lnTo>
                    <a:pt x="16440" y="6991"/>
                  </a:lnTo>
                  <a:lnTo>
                    <a:pt x="16522" y="7311"/>
                  </a:lnTo>
                  <a:lnTo>
                    <a:pt x="16585" y="7636"/>
                  </a:lnTo>
                  <a:lnTo>
                    <a:pt x="16631" y="7965"/>
                  </a:lnTo>
                  <a:lnTo>
                    <a:pt x="16659" y="8301"/>
                  </a:lnTo>
                  <a:lnTo>
                    <a:pt x="16669" y="8640"/>
                  </a:lnTo>
                  <a:lnTo>
                    <a:pt x="16659" y="8979"/>
                  </a:lnTo>
                  <a:lnTo>
                    <a:pt x="16631" y="9315"/>
                  </a:lnTo>
                  <a:lnTo>
                    <a:pt x="16585" y="9645"/>
                  </a:lnTo>
                  <a:lnTo>
                    <a:pt x="16522" y="9971"/>
                  </a:lnTo>
                  <a:lnTo>
                    <a:pt x="16440" y="10289"/>
                  </a:lnTo>
                  <a:lnTo>
                    <a:pt x="16344" y="10603"/>
                  </a:lnTo>
                  <a:lnTo>
                    <a:pt x="16230" y="10910"/>
                  </a:lnTo>
                  <a:lnTo>
                    <a:pt x="16101" y="11210"/>
                  </a:lnTo>
                  <a:lnTo>
                    <a:pt x="15956" y="11503"/>
                  </a:lnTo>
                  <a:lnTo>
                    <a:pt x="15797" y="11788"/>
                  </a:lnTo>
                  <a:lnTo>
                    <a:pt x="15623" y="12065"/>
                  </a:lnTo>
                  <a:lnTo>
                    <a:pt x="15435" y="12334"/>
                  </a:lnTo>
                  <a:lnTo>
                    <a:pt x="15234" y="12593"/>
                  </a:lnTo>
                  <a:lnTo>
                    <a:pt x="15020" y="12843"/>
                  </a:lnTo>
                  <a:lnTo>
                    <a:pt x="14794" y="13083"/>
                  </a:lnTo>
                  <a:lnTo>
                    <a:pt x="14555" y="13313"/>
                  </a:lnTo>
                  <a:lnTo>
                    <a:pt x="14305" y="13532"/>
                  </a:lnTo>
                  <a:lnTo>
                    <a:pt x="14043" y="13740"/>
                  </a:lnTo>
                  <a:lnTo>
                    <a:pt x="13771" y="13937"/>
                  </a:lnTo>
                  <a:lnTo>
                    <a:pt x="13489" y="14122"/>
                  </a:lnTo>
                  <a:lnTo>
                    <a:pt x="13196" y="14294"/>
                  </a:lnTo>
                  <a:lnTo>
                    <a:pt x="12895" y="14454"/>
                  </a:lnTo>
                  <a:lnTo>
                    <a:pt x="12584" y="14599"/>
                  </a:lnTo>
                  <a:lnTo>
                    <a:pt x="12266" y="14732"/>
                  </a:lnTo>
                  <a:lnTo>
                    <a:pt x="11939" y="14851"/>
                  </a:lnTo>
                  <a:lnTo>
                    <a:pt x="11605" y="14956"/>
                  </a:lnTo>
                  <a:lnTo>
                    <a:pt x="11263" y="15044"/>
                  </a:lnTo>
                  <a:lnTo>
                    <a:pt x="10914" y="15119"/>
                  </a:lnTo>
                  <a:lnTo>
                    <a:pt x="10560" y="15177"/>
                  </a:lnTo>
                  <a:lnTo>
                    <a:pt x="10202" y="15219"/>
                  </a:lnTo>
                  <a:lnTo>
                    <a:pt x="9836" y="15245"/>
                  </a:lnTo>
                  <a:lnTo>
                    <a:pt x="9467" y="15254"/>
                  </a:lnTo>
                  <a:lnTo>
                    <a:pt x="9098" y="15245"/>
                  </a:lnTo>
                  <a:lnTo>
                    <a:pt x="8732" y="15219"/>
                  </a:lnTo>
                  <a:lnTo>
                    <a:pt x="8372" y="15177"/>
                  </a:lnTo>
                  <a:lnTo>
                    <a:pt x="8018" y="15119"/>
                  </a:lnTo>
                  <a:lnTo>
                    <a:pt x="7671" y="15044"/>
                  </a:lnTo>
                  <a:lnTo>
                    <a:pt x="7329" y="14956"/>
                  </a:lnTo>
                  <a:lnTo>
                    <a:pt x="6995" y="14851"/>
                  </a:lnTo>
                  <a:lnTo>
                    <a:pt x="6668" y="14732"/>
                  </a:lnTo>
                  <a:lnTo>
                    <a:pt x="6349" y="14599"/>
                  </a:lnTo>
                  <a:lnTo>
                    <a:pt x="6039" y="14454"/>
                  </a:lnTo>
                  <a:lnTo>
                    <a:pt x="5738" y="14294"/>
                  </a:lnTo>
                  <a:lnTo>
                    <a:pt x="5445" y="14122"/>
                  </a:lnTo>
                  <a:lnTo>
                    <a:pt x="5163" y="13937"/>
                  </a:lnTo>
                  <a:lnTo>
                    <a:pt x="4890" y="13740"/>
                  </a:lnTo>
                  <a:lnTo>
                    <a:pt x="4629" y="13532"/>
                  </a:lnTo>
                  <a:lnTo>
                    <a:pt x="4378" y="13313"/>
                  </a:lnTo>
                  <a:lnTo>
                    <a:pt x="4140" y="13083"/>
                  </a:lnTo>
                  <a:lnTo>
                    <a:pt x="3914" y="12843"/>
                  </a:lnTo>
                  <a:lnTo>
                    <a:pt x="3699" y="12593"/>
                  </a:lnTo>
                  <a:lnTo>
                    <a:pt x="3497" y="12334"/>
                  </a:lnTo>
                  <a:lnTo>
                    <a:pt x="3310" y="12065"/>
                  </a:lnTo>
                  <a:lnTo>
                    <a:pt x="3136" y="11788"/>
                  </a:lnTo>
                  <a:lnTo>
                    <a:pt x="2978" y="11503"/>
                  </a:lnTo>
                  <a:lnTo>
                    <a:pt x="2833" y="11210"/>
                  </a:lnTo>
                  <a:lnTo>
                    <a:pt x="2704" y="10910"/>
                  </a:lnTo>
                  <a:lnTo>
                    <a:pt x="2590" y="10603"/>
                  </a:lnTo>
                  <a:lnTo>
                    <a:pt x="2493" y="10289"/>
                  </a:lnTo>
                  <a:lnTo>
                    <a:pt x="2412" y="9971"/>
                  </a:lnTo>
                  <a:lnTo>
                    <a:pt x="2348" y="9645"/>
                  </a:lnTo>
                  <a:lnTo>
                    <a:pt x="2303" y="9315"/>
                  </a:lnTo>
                  <a:lnTo>
                    <a:pt x="2274" y="8979"/>
                  </a:lnTo>
                  <a:lnTo>
                    <a:pt x="2265" y="8640"/>
                  </a:lnTo>
                  <a:lnTo>
                    <a:pt x="2274" y="8301"/>
                  </a:lnTo>
                  <a:lnTo>
                    <a:pt x="2303" y="7965"/>
                  </a:lnTo>
                  <a:lnTo>
                    <a:pt x="2348" y="7636"/>
                  </a:lnTo>
                  <a:lnTo>
                    <a:pt x="2412" y="7311"/>
                  </a:lnTo>
                  <a:lnTo>
                    <a:pt x="2493" y="6991"/>
                  </a:lnTo>
                  <a:lnTo>
                    <a:pt x="2590" y="6677"/>
                  </a:lnTo>
                  <a:lnTo>
                    <a:pt x="2704" y="6370"/>
                  </a:lnTo>
                  <a:lnTo>
                    <a:pt x="2833" y="6070"/>
                  </a:lnTo>
                  <a:lnTo>
                    <a:pt x="2978" y="5777"/>
                  </a:lnTo>
                  <a:lnTo>
                    <a:pt x="3136" y="5492"/>
                  </a:lnTo>
                  <a:lnTo>
                    <a:pt x="3310" y="5215"/>
                  </a:lnTo>
                  <a:lnTo>
                    <a:pt x="3497" y="4946"/>
                  </a:lnTo>
                  <a:lnTo>
                    <a:pt x="3699" y="4687"/>
                  </a:lnTo>
                  <a:lnTo>
                    <a:pt x="3914" y="4438"/>
                  </a:lnTo>
                  <a:lnTo>
                    <a:pt x="4140" y="4197"/>
                  </a:lnTo>
                  <a:lnTo>
                    <a:pt x="4378" y="3967"/>
                  </a:lnTo>
                  <a:lnTo>
                    <a:pt x="4629" y="3748"/>
                  </a:lnTo>
                  <a:lnTo>
                    <a:pt x="4890" y="3540"/>
                  </a:lnTo>
                  <a:lnTo>
                    <a:pt x="5163" y="3344"/>
                  </a:lnTo>
                  <a:lnTo>
                    <a:pt x="5445" y="3159"/>
                  </a:lnTo>
                  <a:lnTo>
                    <a:pt x="5738" y="2986"/>
                  </a:lnTo>
                  <a:lnTo>
                    <a:pt x="6039" y="2826"/>
                  </a:lnTo>
                  <a:lnTo>
                    <a:pt x="6349" y="2681"/>
                  </a:lnTo>
                  <a:lnTo>
                    <a:pt x="6668" y="2548"/>
                  </a:lnTo>
                  <a:lnTo>
                    <a:pt x="6995" y="2429"/>
                  </a:lnTo>
                  <a:lnTo>
                    <a:pt x="7329" y="2324"/>
                  </a:lnTo>
                  <a:lnTo>
                    <a:pt x="7671" y="2236"/>
                  </a:lnTo>
                  <a:lnTo>
                    <a:pt x="8018" y="2161"/>
                  </a:lnTo>
                  <a:lnTo>
                    <a:pt x="8372" y="2103"/>
                  </a:lnTo>
                  <a:lnTo>
                    <a:pt x="8732" y="2061"/>
                  </a:lnTo>
                  <a:lnTo>
                    <a:pt x="9098" y="2035"/>
                  </a:lnTo>
                  <a:lnTo>
                    <a:pt x="9467" y="2026"/>
                  </a:lnTo>
                  <a:close/>
                  <a:moveTo>
                    <a:pt x="15415" y="14157"/>
                  </a:moveTo>
                  <a:lnTo>
                    <a:pt x="15400" y="14169"/>
                  </a:lnTo>
                  <a:lnTo>
                    <a:pt x="15384" y="14180"/>
                  </a:lnTo>
                  <a:lnTo>
                    <a:pt x="15369" y="14191"/>
                  </a:lnTo>
                  <a:lnTo>
                    <a:pt x="15354" y="14202"/>
                  </a:lnTo>
                  <a:lnTo>
                    <a:pt x="15337" y="14211"/>
                  </a:lnTo>
                  <a:lnTo>
                    <a:pt x="15321" y="14219"/>
                  </a:lnTo>
                  <a:lnTo>
                    <a:pt x="15303" y="14227"/>
                  </a:lnTo>
                  <a:lnTo>
                    <a:pt x="15287" y="14234"/>
                  </a:lnTo>
                  <a:lnTo>
                    <a:pt x="15269" y="14240"/>
                  </a:lnTo>
                  <a:lnTo>
                    <a:pt x="15250" y="14245"/>
                  </a:lnTo>
                  <a:lnTo>
                    <a:pt x="15233" y="14250"/>
                  </a:lnTo>
                  <a:lnTo>
                    <a:pt x="15215" y="14254"/>
                  </a:lnTo>
                  <a:lnTo>
                    <a:pt x="15196" y="14257"/>
                  </a:lnTo>
                  <a:lnTo>
                    <a:pt x="15177" y="14258"/>
                  </a:lnTo>
                  <a:lnTo>
                    <a:pt x="15159" y="14259"/>
                  </a:lnTo>
                  <a:lnTo>
                    <a:pt x="15141" y="14260"/>
                  </a:lnTo>
                  <a:lnTo>
                    <a:pt x="15122" y="14259"/>
                  </a:lnTo>
                  <a:lnTo>
                    <a:pt x="15103" y="14258"/>
                  </a:lnTo>
                  <a:lnTo>
                    <a:pt x="15085" y="14257"/>
                  </a:lnTo>
                  <a:lnTo>
                    <a:pt x="15067" y="14254"/>
                  </a:lnTo>
                  <a:lnTo>
                    <a:pt x="15048" y="14250"/>
                  </a:lnTo>
                  <a:lnTo>
                    <a:pt x="15030" y="14245"/>
                  </a:lnTo>
                  <a:lnTo>
                    <a:pt x="15013" y="14240"/>
                  </a:lnTo>
                  <a:lnTo>
                    <a:pt x="14995" y="14234"/>
                  </a:lnTo>
                  <a:lnTo>
                    <a:pt x="14978" y="14227"/>
                  </a:lnTo>
                  <a:lnTo>
                    <a:pt x="14960" y="14219"/>
                  </a:lnTo>
                  <a:lnTo>
                    <a:pt x="14943" y="14211"/>
                  </a:lnTo>
                  <a:lnTo>
                    <a:pt x="14927" y="14202"/>
                  </a:lnTo>
                  <a:lnTo>
                    <a:pt x="14912" y="14191"/>
                  </a:lnTo>
                  <a:lnTo>
                    <a:pt x="14896" y="14180"/>
                  </a:lnTo>
                  <a:lnTo>
                    <a:pt x="14881" y="14169"/>
                  </a:lnTo>
                  <a:lnTo>
                    <a:pt x="14867" y="14157"/>
                  </a:lnTo>
                  <a:lnTo>
                    <a:pt x="14853" y="14143"/>
                  </a:lnTo>
                  <a:lnTo>
                    <a:pt x="14840" y="14130"/>
                  </a:lnTo>
                  <a:lnTo>
                    <a:pt x="14828" y="14115"/>
                  </a:lnTo>
                  <a:lnTo>
                    <a:pt x="14818" y="14100"/>
                  </a:lnTo>
                  <a:lnTo>
                    <a:pt x="14807" y="14085"/>
                  </a:lnTo>
                  <a:lnTo>
                    <a:pt x="14798" y="14070"/>
                  </a:lnTo>
                  <a:lnTo>
                    <a:pt x="14789" y="14054"/>
                  </a:lnTo>
                  <a:lnTo>
                    <a:pt x="14782" y="14039"/>
                  </a:lnTo>
                  <a:lnTo>
                    <a:pt x="14775" y="14023"/>
                  </a:lnTo>
                  <a:lnTo>
                    <a:pt x="14769" y="14007"/>
                  </a:lnTo>
                  <a:lnTo>
                    <a:pt x="14765" y="13989"/>
                  </a:lnTo>
                  <a:lnTo>
                    <a:pt x="14760" y="13973"/>
                  </a:lnTo>
                  <a:lnTo>
                    <a:pt x="14758" y="13956"/>
                  </a:lnTo>
                  <a:lnTo>
                    <a:pt x="14755" y="13938"/>
                  </a:lnTo>
                  <a:lnTo>
                    <a:pt x="14754" y="13922"/>
                  </a:lnTo>
                  <a:lnTo>
                    <a:pt x="14754" y="13905"/>
                  </a:lnTo>
                  <a:lnTo>
                    <a:pt x="14754" y="13888"/>
                  </a:lnTo>
                  <a:lnTo>
                    <a:pt x="14755" y="13870"/>
                  </a:lnTo>
                  <a:lnTo>
                    <a:pt x="14758" y="13853"/>
                  </a:lnTo>
                  <a:lnTo>
                    <a:pt x="14760" y="13837"/>
                  </a:lnTo>
                  <a:lnTo>
                    <a:pt x="14765" y="13820"/>
                  </a:lnTo>
                  <a:lnTo>
                    <a:pt x="14769" y="13803"/>
                  </a:lnTo>
                  <a:lnTo>
                    <a:pt x="14775" y="13787"/>
                  </a:lnTo>
                  <a:lnTo>
                    <a:pt x="14782" y="13771"/>
                  </a:lnTo>
                  <a:lnTo>
                    <a:pt x="14789" y="13755"/>
                  </a:lnTo>
                  <a:lnTo>
                    <a:pt x="14798" y="13739"/>
                  </a:lnTo>
                  <a:lnTo>
                    <a:pt x="14807" y="13724"/>
                  </a:lnTo>
                  <a:lnTo>
                    <a:pt x="14818" y="13708"/>
                  </a:lnTo>
                  <a:lnTo>
                    <a:pt x="14828" y="13694"/>
                  </a:lnTo>
                  <a:lnTo>
                    <a:pt x="14840" y="13680"/>
                  </a:lnTo>
                  <a:lnTo>
                    <a:pt x="14853" y="13666"/>
                  </a:lnTo>
                  <a:lnTo>
                    <a:pt x="14867" y="13653"/>
                  </a:lnTo>
                  <a:lnTo>
                    <a:pt x="14881" y="13640"/>
                  </a:lnTo>
                  <a:lnTo>
                    <a:pt x="14896" y="13629"/>
                  </a:lnTo>
                  <a:lnTo>
                    <a:pt x="14912" y="13618"/>
                  </a:lnTo>
                  <a:lnTo>
                    <a:pt x="14927" y="13608"/>
                  </a:lnTo>
                  <a:lnTo>
                    <a:pt x="14943" y="13598"/>
                  </a:lnTo>
                  <a:lnTo>
                    <a:pt x="14960" y="13590"/>
                  </a:lnTo>
                  <a:lnTo>
                    <a:pt x="14978" y="13582"/>
                  </a:lnTo>
                  <a:lnTo>
                    <a:pt x="14995" y="13576"/>
                  </a:lnTo>
                  <a:lnTo>
                    <a:pt x="15013" y="13569"/>
                  </a:lnTo>
                  <a:lnTo>
                    <a:pt x="15030" y="13564"/>
                  </a:lnTo>
                  <a:lnTo>
                    <a:pt x="15048" y="13559"/>
                  </a:lnTo>
                  <a:lnTo>
                    <a:pt x="15067" y="13556"/>
                  </a:lnTo>
                  <a:lnTo>
                    <a:pt x="15085" y="13553"/>
                  </a:lnTo>
                  <a:lnTo>
                    <a:pt x="15103" y="13551"/>
                  </a:lnTo>
                  <a:lnTo>
                    <a:pt x="15122" y="13550"/>
                  </a:lnTo>
                  <a:lnTo>
                    <a:pt x="15141" y="13550"/>
                  </a:lnTo>
                  <a:lnTo>
                    <a:pt x="15159" y="13550"/>
                  </a:lnTo>
                  <a:lnTo>
                    <a:pt x="15177" y="13551"/>
                  </a:lnTo>
                  <a:lnTo>
                    <a:pt x="15196" y="13553"/>
                  </a:lnTo>
                  <a:lnTo>
                    <a:pt x="15215" y="13556"/>
                  </a:lnTo>
                  <a:lnTo>
                    <a:pt x="15233" y="13559"/>
                  </a:lnTo>
                  <a:lnTo>
                    <a:pt x="15250" y="13564"/>
                  </a:lnTo>
                  <a:lnTo>
                    <a:pt x="15269" y="13569"/>
                  </a:lnTo>
                  <a:lnTo>
                    <a:pt x="15287" y="13576"/>
                  </a:lnTo>
                  <a:lnTo>
                    <a:pt x="15303" y="13582"/>
                  </a:lnTo>
                  <a:lnTo>
                    <a:pt x="15321" y="13590"/>
                  </a:lnTo>
                  <a:lnTo>
                    <a:pt x="15337" y="13598"/>
                  </a:lnTo>
                  <a:lnTo>
                    <a:pt x="15354" y="13608"/>
                  </a:lnTo>
                  <a:lnTo>
                    <a:pt x="15369" y="13618"/>
                  </a:lnTo>
                  <a:lnTo>
                    <a:pt x="15384" y="13629"/>
                  </a:lnTo>
                  <a:lnTo>
                    <a:pt x="15400" y="13640"/>
                  </a:lnTo>
                  <a:lnTo>
                    <a:pt x="15415" y="13653"/>
                  </a:lnTo>
                  <a:lnTo>
                    <a:pt x="15428" y="13666"/>
                  </a:lnTo>
                  <a:lnTo>
                    <a:pt x="15441" y="13680"/>
                  </a:lnTo>
                  <a:lnTo>
                    <a:pt x="15453" y="13694"/>
                  </a:lnTo>
                  <a:lnTo>
                    <a:pt x="15464" y="13708"/>
                  </a:lnTo>
                  <a:lnTo>
                    <a:pt x="15474" y="13724"/>
                  </a:lnTo>
                  <a:lnTo>
                    <a:pt x="15483" y="13739"/>
                  </a:lnTo>
                  <a:lnTo>
                    <a:pt x="15491" y="13755"/>
                  </a:lnTo>
                  <a:lnTo>
                    <a:pt x="15500" y="13771"/>
                  </a:lnTo>
                  <a:lnTo>
                    <a:pt x="15506" y="13787"/>
                  </a:lnTo>
                  <a:lnTo>
                    <a:pt x="15511" y="13803"/>
                  </a:lnTo>
                  <a:lnTo>
                    <a:pt x="15516" y="13820"/>
                  </a:lnTo>
                  <a:lnTo>
                    <a:pt x="15521" y="13837"/>
                  </a:lnTo>
                  <a:lnTo>
                    <a:pt x="15523" y="13853"/>
                  </a:lnTo>
                  <a:lnTo>
                    <a:pt x="15526" y="13870"/>
                  </a:lnTo>
                  <a:lnTo>
                    <a:pt x="15527" y="13888"/>
                  </a:lnTo>
                  <a:lnTo>
                    <a:pt x="15528" y="13905"/>
                  </a:lnTo>
                  <a:lnTo>
                    <a:pt x="15527" y="13922"/>
                  </a:lnTo>
                  <a:lnTo>
                    <a:pt x="15526" y="13938"/>
                  </a:lnTo>
                  <a:lnTo>
                    <a:pt x="15523" y="13956"/>
                  </a:lnTo>
                  <a:lnTo>
                    <a:pt x="15521" y="13973"/>
                  </a:lnTo>
                  <a:lnTo>
                    <a:pt x="15516" y="13989"/>
                  </a:lnTo>
                  <a:lnTo>
                    <a:pt x="15511" y="14007"/>
                  </a:lnTo>
                  <a:lnTo>
                    <a:pt x="15506" y="14023"/>
                  </a:lnTo>
                  <a:lnTo>
                    <a:pt x="15500" y="14039"/>
                  </a:lnTo>
                  <a:lnTo>
                    <a:pt x="15491" y="14054"/>
                  </a:lnTo>
                  <a:lnTo>
                    <a:pt x="15483" y="14070"/>
                  </a:lnTo>
                  <a:lnTo>
                    <a:pt x="15474" y="14085"/>
                  </a:lnTo>
                  <a:lnTo>
                    <a:pt x="15464" y="14100"/>
                  </a:lnTo>
                  <a:lnTo>
                    <a:pt x="15453" y="14116"/>
                  </a:lnTo>
                  <a:lnTo>
                    <a:pt x="15441" y="14130"/>
                  </a:lnTo>
                  <a:lnTo>
                    <a:pt x="15428" y="14143"/>
                  </a:lnTo>
                  <a:lnTo>
                    <a:pt x="15415" y="14157"/>
                  </a:lnTo>
                  <a:close/>
                  <a:moveTo>
                    <a:pt x="9408" y="16441"/>
                  </a:moveTo>
                  <a:lnTo>
                    <a:pt x="9388" y="16441"/>
                  </a:lnTo>
                  <a:lnTo>
                    <a:pt x="9368" y="16439"/>
                  </a:lnTo>
                  <a:lnTo>
                    <a:pt x="9349" y="16437"/>
                  </a:lnTo>
                  <a:lnTo>
                    <a:pt x="9330" y="16433"/>
                  </a:lnTo>
                  <a:lnTo>
                    <a:pt x="9312" y="16430"/>
                  </a:lnTo>
                  <a:lnTo>
                    <a:pt x="9293" y="16425"/>
                  </a:lnTo>
                  <a:lnTo>
                    <a:pt x="9275" y="16419"/>
                  </a:lnTo>
                  <a:lnTo>
                    <a:pt x="9257" y="16413"/>
                  </a:lnTo>
                  <a:lnTo>
                    <a:pt x="9240" y="16406"/>
                  </a:lnTo>
                  <a:lnTo>
                    <a:pt x="9223" y="16398"/>
                  </a:lnTo>
                  <a:lnTo>
                    <a:pt x="9207" y="16389"/>
                  </a:lnTo>
                  <a:lnTo>
                    <a:pt x="9192" y="16380"/>
                  </a:lnTo>
                  <a:lnTo>
                    <a:pt x="9176" y="16371"/>
                  </a:lnTo>
                  <a:lnTo>
                    <a:pt x="9162" y="16360"/>
                  </a:lnTo>
                  <a:lnTo>
                    <a:pt x="9148" y="16348"/>
                  </a:lnTo>
                  <a:lnTo>
                    <a:pt x="9134" y="16337"/>
                  </a:lnTo>
                  <a:lnTo>
                    <a:pt x="9121" y="16324"/>
                  </a:lnTo>
                  <a:lnTo>
                    <a:pt x="9109" y="16311"/>
                  </a:lnTo>
                  <a:lnTo>
                    <a:pt x="9098" y="16298"/>
                  </a:lnTo>
                  <a:lnTo>
                    <a:pt x="9087" y="16284"/>
                  </a:lnTo>
                  <a:lnTo>
                    <a:pt x="9076" y="16269"/>
                  </a:lnTo>
                  <a:lnTo>
                    <a:pt x="9067" y="16255"/>
                  </a:lnTo>
                  <a:lnTo>
                    <a:pt x="9059" y="16239"/>
                  </a:lnTo>
                  <a:lnTo>
                    <a:pt x="9052" y="16224"/>
                  </a:lnTo>
                  <a:lnTo>
                    <a:pt x="9045" y="16208"/>
                  </a:lnTo>
                  <a:lnTo>
                    <a:pt x="9038" y="16191"/>
                  </a:lnTo>
                  <a:lnTo>
                    <a:pt x="9033" y="16174"/>
                  </a:lnTo>
                  <a:lnTo>
                    <a:pt x="9028" y="16157"/>
                  </a:lnTo>
                  <a:lnTo>
                    <a:pt x="9025" y="16140"/>
                  </a:lnTo>
                  <a:lnTo>
                    <a:pt x="9022" y="16121"/>
                  </a:lnTo>
                  <a:lnTo>
                    <a:pt x="9021" y="16104"/>
                  </a:lnTo>
                  <a:lnTo>
                    <a:pt x="9021" y="16086"/>
                  </a:lnTo>
                  <a:lnTo>
                    <a:pt x="9021" y="16067"/>
                  </a:lnTo>
                  <a:lnTo>
                    <a:pt x="9022" y="16049"/>
                  </a:lnTo>
                  <a:lnTo>
                    <a:pt x="9025" y="16032"/>
                  </a:lnTo>
                  <a:lnTo>
                    <a:pt x="9028" y="16014"/>
                  </a:lnTo>
                  <a:lnTo>
                    <a:pt x="9033" y="15997"/>
                  </a:lnTo>
                  <a:lnTo>
                    <a:pt x="9038" y="15980"/>
                  </a:lnTo>
                  <a:lnTo>
                    <a:pt x="9045" y="15963"/>
                  </a:lnTo>
                  <a:lnTo>
                    <a:pt x="9052" y="15947"/>
                  </a:lnTo>
                  <a:lnTo>
                    <a:pt x="9059" y="15931"/>
                  </a:lnTo>
                  <a:lnTo>
                    <a:pt x="9067" y="15916"/>
                  </a:lnTo>
                  <a:lnTo>
                    <a:pt x="9076" y="15901"/>
                  </a:lnTo>
                  <a:lnTo>
                    <a:pt x="9087" y="15887"/>
                  </a:lnTo>
                  <a:lnTo>
                    <a:pt x="9098" y="15873"/>
                  </a:lnTo>
                  <a:lnTo>
                    <a:pt x="9109" y="15860"/>
                  </a:lnTo>
                  <a:lnTo>
                    <a:pt x="9121" y="15847"/>
                  </a:lnTo>
                  <a:lnTo>
                    <a:pt x="9134" y="15834"/>
                  </a:lnTo>
                  <a:lnTo>
                    <a:pt x="9148" y="15822"/>
                  </a:lnTo>
                  <a:lnTo>
                    <a:pt x="9162" y="15811"/>
                  </a:lnTo>
                  <a:lnTo>
                    <a:pt x="9176" y="15800"/>
                  </a:lnTo>
                  <a:lnTo>
                    <a:pt x="9192" y="15791"/>
                  </a:lnTo>
                  <a:lnTo>
                    <a:pt x="9207" y="15781"/>
                  </a:lnTo>
                  <a:lnTo>
                    <a:pt x="9223" y="15772"/>
                  </a:lnTo>
                  <a:lnTo>
                    <a:pt x="9240" y="15765"/>
                  </a:lnTo>
                  <a:lnTo>
                    <a:pt x="9257" y="15757"/>
                  </a:lnTo>
                  <a:lnTo>
                    <a:pt x="9275" y="15752"/>
                  </a:lnTo>
                  <a:lnTo>
                    <a:pt x="9293" y="15745"/>
                  </a:lnTo>
                  <a:lnTo>
                    <a:pt x="9312" y="15741"/>
                  </a:lnTo>
                  <a:lnTo>
                    <a:pt x="9330" y="15737"/>
                  </a:lnTo>
                  <a:lnTo>
                    <a:pt x="9349" y="15733"/>
                  </a:lnTo>
                  <a:lnTo>
                    <a:pt x="9368" y="15731"/>
                  </a:lnTo>
                  <a:lnTo>
                    <a:pt x="9388" y="15730"/>
                  </a:lnTo>
                  <a:lnTo>
                    <a:pt x="9408" y="15729"/>
                  </a:lnTo>
                  <a:lnTo>
                    <a:pt x="9428" y="15730"/>
                  </a:lnTo>
                  <a:lnTo>
                    <a:pt x="9448" y="15731"/>
                  </a:lnTo>
                  <a:lnTo>
                    <a:pt x="9467" y="15733"/>
                  </a:lnTo>
                  <a:lnTo>
                    <a:pt x="9486" y="15737"/>
                  </a:lnTo>
                  <a:lnTo>
                    <a:pt x="9504" y="15741"/>
                  </a:lnTo>
                  <a:lnTo>
                    <a:pt x="9523" y="15745"/>
                  </a:lnTo>
                  <a:lnTo>
                    <a:pt x="9541" y="15752"/>
                  </a:lnTo>
                  <a:lnTo>
                    <a:pt x="9559" y="15757"/>
                  </a:lnTo>
                  <a:lnTo>
                    <a:pt x="9575" y="15765"/>
                  </a:lnTo>
                  <a:lnTo>
                    <a:pt x="9593" y="15772"/>
                  </a:lnTo>
                  <a:lnTo>
                    <a:pt x="9608" y="15781"/>
                  </a:lnTo>
                  <a:lnTo>
                    <a:pt x="9624" y="15791"/>
                  </a:lnTo>
                  <a:lnTo>
                    <a:pt x="9640" y="15800"/>
                  </a:lnTo>
                  <a:lnTo>
                    <a:pt x="9654" y="15811"/>
                  </a:lnTo>
                  <a:lnTo>
                    <a:pt x="9668" y="15822"/>
                  </a:lnTo>
                  <a:lnTo>
                    <a:pt x="9682" y="15834"/>
                  </a:lnTo>
                  <a:lnTo>
                    <a:pt x="9695" y="15847"/>
                  </a:lnTo>
                  <a:lnTo>
                    <a:pt x="9707" y="15860"/>
                  </a:lnTo>
                  <a:lnTo>
                    <a:pt x="9718" y="15873"/>
                  </a:lnTo>
                  <a:lnTo>
                    <a:pt x="9729" y="15887"/>
                  </a:lnTo>
                  <a:lnTo>
                    <a:pt x="9738" y="15901"/>
                  </a:lnTo>
                  <a:lnTo>
                    <a:pt x="9748" y="15916"/>
                  </a:lnTo>
                  <a:lnTo>
                    <a:pt x="9757" y="15931"/>
                  </a:lnTo>
                  <a:lnTo>
                    <a:pt x="9764" y="15947"/>
                  </a:lnTo>
                  <a:lnTo>
                    <a:pt x="9771" y="15963"/>
                  </a:lnTo>
                  <a:lnTo>
                    <a:pt x="9777" y="15980"/>
                  </a:lnTo>
                  <a:lnTo>
                    <a:pt x="9783" y="15997"/>
                  </a:lnTo>
                  <a:lnTo>
                    <a:pt x="9788" y="16014"/>
                  </a:lnTo>
                  <a:lnTo>
                    <a:pt x="9790" y="16032"/>
                  </a:lnTo>
                  <a:lnTo>
                    <a:pt x="9794" y="16049"/>
                  </a:lnTo>
                  <a:lnTo>
                    <a:pt x="9795" y="16067"/>
                  </a:lnTo>
                  <a:lnTo>
                    <a:pt x="9795" y="16086"/>
                  </a:lnTo>
                  <a:lnTo>
                    <a:pt x="9795" y="16104"/>
                  </a:lnTo>
                  <a:lnTo>
                    <a:pt x="9794" y="16121"/>
                  </a:lnTo>
                  <a:lnTo>
                    <a:pt x="9790" y="16140"/>
                  </a:lnTo>
                  <a:lnTo>
                    <a:pt x="9788" y="16157"/>
                  </a:lnTo>
                  <a:lnTo>
                    <a:pt x="9783" y="16174"/>
                  </a:lnTo>
                  <a:lnTo>
                    <a:pt x="9777" y="16191"/>
                  </a:lnTo>
                  <a:lnTo>
                    <a:pt x="9771" y="16208"/>
                  </a:lnTo>
                  <a:lnTo>
                    <a:pt x="9764" y="16224"/>
                  </a:lnTo>
                  <a:lnTo>
                    <a:pt x="9757" y="16239"/>
                  </a:lnTo>
                  <a:lnTo>
                    <a:pt x="9748" y="16255"/>
                  </a:lnTo>
                  <a:lnTo>
                    <a:pt x="9738" y="16269"/>
                  </a:lnTo>
                  <a:lnTo>
                    <a:pt x="9729" y="16284"/>
                  </a:lnTo>
                  <a:lnTo>
                    <a:pt x="9718" y="16298"/>
                  </a:lnTo>
                  <a:lnTo>
                    <a:pt x="9707" y="16311"/>
                  </a:lnTo>
                  <a:lnTo>
                    <a:pt x="9695" y="16324"/>
                  </a:lnTo>
                  <a:lnTo>
                    <a:pt x="9682" y="16337"/>
                  </a:lnTo>
                  <a:lnTo>
                    <a:pt x="9668" y="16348"/>
                  </a:lnTo>
                  <a:lnTo>
                    <a:pt x="9654" y="16360"/>
                  </a:lnTo>
                  <a:lnTo>
                    <a:pt x="9640" y="16371"/>
                  </a:lnTo>
                  <a:lnTo>
                    <a:pt x="9624" y="16380"/>
                  </a:lnTo>
                  <a:lnTo>
                    <a:pt x="9608" y="16389"/>
                  </a:lnTo>
                  <a:lnTo>
                    <a:pt x="9593" y="16398"/>
                  </a:lnTo>
                  <a:lnTo>
                    <a:pt x="9575" y="16406"/>
                  </a:lnTo>
                  <a:lnTo>
                    <a:pt x="9559" y="16413"/>
                  </a:lnTo>
                  <a:lnTo>
                    <a:pt x="9541" y="16419"/>
                  </a:lnTo>
                  <a:lnTo>
                    <a:pt x="9523" y="16425"/>
                  </a:lnTo>
                  <a:lnTo>
                    <a:pt x="9504" y="16430"/>
                  </a:lnTo>
                  <a:lnTo>
                    <a:pt x="9486" y="16433"/>
                  </a:lnTo>
                  <a:lnTo>
                    <a:pt x="9467" y="16437"/>
                  </a:lnTo>
                  <a:lnTo>
                    <a:pt x="9448" y="16439"/>
                  </a:lnTo>
                  <a:lnTo>
                    <a:pt x="9428" y="16441"/>
                  </a:lnTo>
                  <a:lnTo>
                    <a:pt x="9408" y="16441"/>
                  </a:lnTo>
                  <a:close/>
                  <a:moveTo>
                    <a:pt x="3401" y="14157"/>
                  </a:moveTo>
                  <a:lnTo>
                    <a:pt x="3388" y="14143"/>
                  </a:lnTo>
                  <a:lnTo>
                    <a:pt x="3375" y="14130"/>
                  </a:lnTo>
                  <a:lnTo>
                    <a:pt x="3363" y="14115"/>
                  </a:lnTo>
                  <a:lnTo>
                    <a:pt x="3352" y="14100"/>
                  </a:lnTo>
                  <a:lnTo>
                    <a:pt x="3342" y="14085"/>
                  </a:lnTo>
                  <a:lnTo>
                    <a:pt x="3333" y="14070"/>
                  </a:lnTo>
                  <a:lnTo>
                    <a:pt x="3325" y="14054"/>
                  </a:lnTo>
                  <a:lnTo>
                    <a:pt x="3316" y="14039"/>
                  </a:lnTo>
                  <a:lnTo>
                    <a:pt x="3310" y="14023"/>
                  </a:lnTo>
                  <a:lnTo>
                    <a:pt x="3305" y="14007"/>
                  </a:lnTo>
                  <a:lnTo>
                    <a:pt x="3300" y="13989"/>
                  </a:lnTo>
                  <a:lnTo>
                    <a:pt x="3295" y="13973"/>
                  </a:lnTo>
                  <a:lnTo>
                    <a:pt x="3293" y="13956"/>
                  </a:lnTo>
                  <a:lnTo>
                    <a:pt x="3290" y="13938"/>
                  </a:lnTo>
                  <a:lnTo>
                    <a:pt x="3289" y="13921"/>
                  </a:lnTo>
                  <a:lnTo>
                    <a:pt x="3288" y="13905"/>
                  </a:lnTo>
                  <a:lnTo>
                    <a:pt x="3289" y="13888"/>
                  </a:lnTo>
                  <a:lnTo>
                    <a:pt x="3290" y="13870"/>
                  </a:lnTo>
                  <a:lnTo>
                    <a:pt x="3293" y="13853"/>
                  </a:lnTo>
                  <a:lnTo>
                    <a:pt x="3295" y="13837"/>
                  </a:lnTo>
                  <a:lnTo>
                    <a:pt x="3300" y="13820"/>
                  </a:lnTo>
                  <a:lnTo>
                    <a:pt x="3305" y="13803"/>
                  </a:lnTo>
                  <a:lnTo>
                    <a:pt x="3310" y="13787"/>
                  </a:lnTo>
                  <a:lnTo>
                    <a:pt x="3316" y="13771"/>
                  </a:lnTo>
                  <a:lnTo>
                    <a:pt x="3325" y="13755"/>
                  </a:lnTo>
                  <a:lnTo>
                    <a:pt x="3333" y="13739"/>
                  </a:lnTo>
                  <a:lnTo>
                    <a:pt x="3342" y="13724"/>
                  </a:lnTo>
                  <a:lnTo>
                    <a:pt x="3352" y="13708"/>
                  </a:lnTo>
                  <a:lnTo>
                    <a:pt x="3363" y="13694"/>
                  </a:lnTo>
                  <a:lnTo>
                    <a:pt x="3375" y="13680"/>
                  </a:lnTo>
                  <a:lnTo>
                    <a:pt x="3388" y="13666"/>
                  </a:lnTo>
                  <a:lnTo>
                    <a:pt x="3401" y="13653"/>
                  </a:lnTo>
                  <a:lnTo>
                    <a:pt x="3416" y="13640"/>
                  </a:lnTo>
                  <a:lnTo>
                    <a:pt x="3430" y="13629"/>
                  </a:lnTo>
                  <a:lnTo>
                    <a:pt x="3446" y="13618"/>
                  </a:lnTo>
                  <a:lnTo>
                    <a:pt x="3462" y="13608"/>
                  </a:lnTo>
                  <a:lnTo>
                    <a:pt x="3479" y="13598"/>
                  </a:lnTo>
                  <a:lnTo>
                    <a:pt x="3495" y="13590"/>
                  </a:lnTo>
                  <a:lnTo>
                    <a:pt x="3513" y="13582"/>
                  </a:lnTo>
                  <a:lnTo>
                    <a:pt x="3529" y="13576"/>
                  </a:lnTo>
                  <a:lnTo>
                    <a:pt x="3547" y="13569"/>
                  </a:lnTo>
                  <a:lnTo>
                    <a:pt x="3564" y="13564"/>
                  </a:lnTo>
                  <a:lnTo>
                    <a:pt x="3583" y="13559"/>
                  </a:lnTo>
                  <a:lnTo>
                    <a:pt x="3601" y="13556"/>
                  </a:lnTo>
                  <a:lnTo>
                    <a:pt x="3620" y="13553"/>
                  </a:lnTo>
                  <a:lnTo>
                    <a:pt x="3639" y="13551"/>
                  </a:lnTo>
                  <a:lnTo>
                    <a:pt x="3656" y="13550"/>
                  </a:lnTo>
                  <a:lnTo>
                    <a:pt x="3675" y="13550"/>
                  </a:lnTo>
                  <a:lnTo>
                    <a:pt x="3694" y="13550"/>
                  </a:lnTo>
                  <a:lnTo>
                    <a:pt x="3713" y="13551"/>
                  </a:lnTo>
                  <a:lnTo>
                    <a:pt x="3731" y="13553"/>
                  </a:lnTo>
                  <a:lnTo>
                    <a:pt x="3749" y="13556"/>
                  </a:lnTo>
                  <a:lnTo>
                    <a:pt x="3768" y="13559"/>
                  </a:lnTo>
                  <a:lnTo>
                    <a:pt x="3786" y="13564"/>
                  </a:lnTo>
                  <a:lnTo>
                    <a:pt x="3803" y="13569"/>
                  </a:lnTo>
                  <a:lnTo>
                    <a:pt x="3821" y="13576"/>
                  </a:lnTo>
                  <a:lnTo>
                    <a:pt x="3838" y="13582"/>
                  </a:lnTo>
                  <a:lnTo>
                    <a:pt x="3856" y="13590"/>
                  </a:lnTo>
                  <a:lnTo>
                    <a:pt x="3873" y="13598"/>
                  </a:lnTo>
                  <a:lnTo>
                    <a:pt x="3889" y="13608"/>
                  </a:lnTo>
                  <a:lnTo>
                    <a:pt x="3904" y="13618"/>
                  </a:lnTo>
                  <a:lnTo>
                    <a:pt x="3920" y="13629"/>
                  </a:lnTo>
                  <a:lnTo>
                    <a:pt x="3935" y="13640"/>
                  </a:lnTo>
                  <a:lnTo>
                    <a:pt x="3949" y="13653"/>
                  </a:lnTo>
                  <a:lnTo>
                    <a:pt x="3963" y="13666"/>
                  </a:lnTo>
                  <a:lnTo>
                    <a:pt x="3976" y="13680"/>
                  </a:lnTo>
                  <a:lnTo>
                    <a:pt x="3988" y="13694"/>
                  </a:lnTo>
                  <a:lnTo>
                    <a:pt x="3998" y="13708"/>
                  </a:lnTo>
                  <a:lnTo>
                    <a:pt x="4009" y="13724"/>
                  </a:lnTo>
                  <a:lnTo>
                    <a:pt x="4018" y="13739"/>
                  </a:lnTo>
                  <a:lnTo>
                    <a:pt x="4027" y="13755"/>
                  </a:lnTo>
                  <a:lnTo>
                    <a:pt x="4034" y="13771"/>
                  </a:lnTo>
                  <a:lnTo>
                    <a:pt x="4041" y="13787"/>
                  </a:lnTo>
                  <a:lnTo>
                    <a:pt x="4047" y="13803"/>
                  </a:lnTo>
                  <a:lnTo>
                    <a:pt x="4051" y="13820"/>
                  </a:lnTo>
                  <a:lnTo>
                    <a:pt x="4055" y="13837"/>
                  </a:lnTo>
                  <a:lnTo>
                    <a:pt x="4058" y="13853"/>
                  </a:lnTo>
                  <a:lnTo>
                    <a:pt x="4061" y="13870"/>
                  </a:lnTo>
                  <a:lnTo>
                    <a:pt x="4062" y="13888"/>
                  </a:lnTo>
                  <a:lnTo>
                    <a:pt x="4062" y="13905"/>
                  </a:lnTo>
                  <a:lnTo>
                    <a:pt x="4062" y="13921"/>
                  </a:lnTo>
                  <a:lnTo>
                    <a:pt x="4061" y="13938"/>
                  </a:lnTo>
                  <a:lnTo>
                    <a:pt x="4058" y="13956"/>
                  </a:lnTo>
                  <a:lnTo>
                    <a:pt x="4055" y="13973"/>
                  </a:lnTo>
                  <a:lnTo>
                    <a:pt x="4051" y="13989"/>
                  </a:lnTo>
                  <a:lnTo>
                    <a:pt x="4047" y="14007"/>
                  </a:lnTo>
                  <a:lnTo>
                    <a:pt x="4041" y="14023"/>
                  </a:lnTo>
                  <a:lnTo>
                    <a:pt x="4034" y="14039"/>
                  </a:lnTo>
                  <a:lnTo>
                    <a:pt x="4027" y="14054"/>
                  </a:lnTo>
                  <a:lnTo>
                    <a:pt x="4018" y="14070"/>
                  </a:lnTo>
                  <a:lnTo>
                    <a:pt x="4009" y="14085"/>
                  </a:lnTo>
                  <a:lnTo>
                    <a:pt x="3998" y="14100"/>
                  </a:lnTo>
                  <a:lnTo>
                    <a:pt x="3988" y="14115"/>
                  </a:lnTo>
                  <a:lnTo>
                    <a:pt x="3976" y="14130"/>
                  </a:lnTo>
                  <a:lnTo>
                    <a:pt x="3963" y="14143"/>
                  </a:lnTo>
                  <a:lnTo>
                    <a:pt x="3949" y="14157"/>
                  </a:lnTo>
                  <a:lnTo>
                    <a:pt x="3935" y="14169"/>
                  </a:lnTo>
                  <a:lnTo>
                    <a:pt x="3920" y="14180"/>
                  </a:lnTo>
                  <a:lnTo>
                    <a:pt x="3904" y="14191"/>
                  </a:lnTo>
                  <a:lnTo>
                    <a:pt x="3889" y="14202"/>
                  </a:lnTo>
                  <a:lnTo>
                    <a:pt x="3873" y="14211"/>
                  </a:lnTo>
                  <a:lnTo>
                    <a:pt x="3856" y="14219"/>
                  </a:lnTo>
                  <a:lnTo>
                    <a:pt x="3838" y="14227"/>
                  </a:lnTo>
                  <a:lnTo>
                    <a:pt x="3821" y="14234"/>
                  </a:lnTo>
                  <a:lnTo>
                    <a:pt x="3803" y="14240"/>
                  </a:lnTo>
                  <a:lnTo>
                    <a:pt x="3786" y="14245"/>
                  </a:lnTo>
                  <a:lnTo>
                    <a:pt x="3768" y="14250"/>
                  </a:lnTo>
                  <a:lnTo>
                    <a:pt x="3749" y="14254"/>
                  </a:lnTo>
                  <a:lnTo>
                    <a:pt x="3731" y="14256"/>
                  </a:lnTo>
                  <a:lnTo>
                    <a:pt x="3713" y="14258"/>
                  </a:lnTo>
                  <a:lnTo>
                    <a:pt x="3694" y="14259"/>
                  </a:lnTo>
                  <a:lnTo>
                    <a:pt x="3675" y="14260"/>
                  </a:lnTo>
                  <a:lnTo>
                    <a:pt x="3656" y="14259"/>
                  </a:lnTo>
                  <a:lnTo>
                    <a:pt x="3639" y="14258"/>
                  </a:lnTo>
                  <a:lnTo>
                    <a:pt x="3620" y="14256"/>
                  </a:lnTo>
                  <a:lnTo>
                    <a:pt x="3601" y="14254"/>
                  </a:lnTo>
                  <a:lnTo>
                    <a:pt x="3583" y="14250"/>
                  </a:lnTo>
                  <a:lnTo>
                    <a:pt x="3564" y="14245"/>
                  </a:lnTo>
                  <a:lnTo>
                    <a:pt x="3547" y="14240"/>
                  </a:lnTo>
                  <a:lnTo>
                    <a:pt x="3529" y="14234"/>
                  </a:lnTo>
                  <a:lnTo>
                    <a:pt x="3512" y="14227"/>
                  </a:lnTo>
                  <a:lnTo>
                    <a:pt x="3495" y="14219"/>
                  </a:lnTo>
                  <a:lnTo>
                    <a:pt x="3479" y="14211"/>
                  </a:lnTo>
                  <a:lnTo>
                    <a:pt x="3462" y="14202"/>
                  </a:lnTo>
                  <a:lnTo>
                    <a:pt x="3446" y="14191"/>
                  </a:lnTo>
                  <a:lnTo>
                    <a:pt x="3430" y="14180"/>
                  </a:lnTo>
                  <a:lnTo>
                    <a:pt x="3416" y="14169"/>
                  </a:lnTo>
                  <a:lnTo>
                    <a:pt x="3401" y="14157"/>
                  </a:lnTo>
                  <a:close/>
                  <a:moveTo>
                    <a:pt x="914" y="8640"/>
                  </a:moveTo>
                  <a:lnTo>
                    <a:pt x="914" y="8622"/>
                  </a:lnTo>
                  <a:lnTo>
                    <a:pt x="916" y="8603"/>
                  </a:lnTo>
                  <a:lnTo>
                    <a:pt x="918" y="8586"/>
                  </a:lnTo>
                  <a:lnTo>
                    <a:pt x="922" y="8569"/>
                  </a:lnTo>
                  <a:lnTo>
                    <a:pt x="926" y="8551"/>
                  </a:lnTo>
                  <a:lnTo>
                    <a:pt x="931" y="8534"/>
                  </a:lnTo>
                  <a:lnTo>
                    <a:pt x="937" y="8518"/>
                  </a:lnTo>
                  <a:lnTo>
                    <a:pt x="944" y="8502"/>
                  </a:lnTo>
                  <a:lnTo>
                    <a:pt x="951" y="8486"/>
                  </a:lnTo>
                  <a:lnTo>
                    <a:pt x="961" y="8470"/>
                  </a:lnTo>
                  <a:lnTo>
                    <a:pt x="970" y="8455"/>
                  </a:lnTo>
                  <a:lnTo>
                    <a:pt x="980" y="8441"/>
                  </a:lnTo>
                  <a:lnTo>
                    <a:pt x="990" y="8427"/>
                  </a:lnTo>
                  <a:lnTo>
                    <a:pt x="1002" y="8414"/>
                  </a:lnTo>
                  <a:lnTo>
                    <a:pt x="1015" y="8401"/>
                  </a:lnTo>
                  <a:lnTo>
                    <a:pt x="1027" y="8388"/>
                  </a:lnTo>
                  <a:lnTo>
                    <a:pt x="1041" y="8376"/>
                  </a:lnTo>
                  <a:lnTo>
                    <a:pt x="1055" y="8366"/>
                  </a:lnTo>
                  <a:lnTo>
                    <a:pt x="1069" y="8355"/>
                  </a:lnTo>
                  <a:lnTo>
                    <a:pt x="1084" y="8345"/>
                  </a:lnTo>
                  <a:lnTo>
                    <a:pt x="1101" y="8337"/>
                  </a:lnTo>
                  <a:lnTo>
                    <a:pt x="1116" y="8328"/>
                  </a:lnTo>
                  <a:lnTo>
                    <a:pt x="1134" y="8319"/>
                  </a:lnTo>
                  <a:lnTo>
                    <a:pt x="1150" y="8313"/>
                  </a:lnTo>
                  <a:lnTo>
                    <a:pt x="1168" y="8306"/>
                  </a:lnTo>
                  <a:lnTo>
                    <a:pt x="1185" y="8301"/>
                  </a:lnTo>
                  <a:lnTo>
                    <a:pt x="1204" y="8295"/>
                  </a:lnTo>
                  <a:lnTo>
                    <a:pt x="1223" y="8291"/>
                  </a:lnTo>
                  <a:lnTo>
                    <a:pt x="1242" y="8288"/>
                  </a:lnTo>
                  <a:lnTo>
                    <a:pt x="1262" y="8286"/>
                  </a:lnTo>
                  <a:lnTo>
                    <a:pt x="1281" y="8285"/>
                  </a:lnTo>
                  <a:lnTo>
                    <a:pt x="1301" y="8285"/>
                  </a:lnTo>
                  <a:lnTo>
                    <a:pt x="1321" y="8285"/>
                  </a:lnTo>
                  <a:lnTo>
                    <a:pt x="1341" y="8286"/>
                  </a:lnTo>
                  <a:lnTo>
                    <a:pt x="1359" y="8288"/>
                  </a:lnTo>
                  <a:lnTo>
                    <a:pt x="1378" y="8291"/>
                  </a:lnTo>
                  <a:lnTo>
                    <a:pt x="1397" y="8295"/>
                  </a:lnTo>
                  <a:lnTo>
                    <a:pt x="1416" y="8301"/>
                  </a:lnTo>
                  <a:lnTo>
                    <a:pt x="1434" y="8306"/>
                  </a:lnTo>
                  <a:lnTo>
                    <a:pt x="1451" y="8313"/>
                  </a:lnTo>
                  <a:lnTo>
                    <a:pt x="1469" y="8319"/>
                  </a:lnTo>
                  <a:lnTo>
                    <a:pt x="1485" y="8328"/>
                  </a:lnTo>
                  <a:lnTo>
                    <a:pt x="1502" y="8337"/>
                  </a:lnTo>
                  <a:lnTo>
                    <a:pt x="1517" y="8345"/>
                  </a:lnTo>
                  <a:lnTo>
                    <a:pt x="1532" y="8355"/>
                  </a:lnTo>
                  <a:lnTo>
                    <a:pt x="1546" y="8366"/>
                  </a:lnTo>
                  <a:lnTo>
                    <a:pt x="1561" y="8376"/>
                  </a:lnTo>
                  <a:lnTo>
                    <a:pt x="1575" y="8388"/>
                  </a:lnTo>
                  <a:lnTo>
                    <a:pt x="1588" y="8401"/>
                  </a:lnTo>
                  <a:lnTo>
                    <a:pt x="1599" y="8414"/>
                  </a:lnTo>
                  <a:lnTo>
                    <a:pt x="1611" y="8427"/>
                  </a:lnTo>
                  <a:lnTo>
                    <a:pt x="1622" y="8441"/>
                  </a:lnTo>
                  <a:lnTo>
                    <a:pt x="1632" y="8455"/>
                  </a:lnTo>
                  <a:lnTo>
                    <a:pt x="1642" y="8470"/>
                  </a:lnTo>
                  <a:lnTo>
                    <a:pt x="1650" y="8486"/>
                  </a:lnTo>
                  <a:lnTo>
                    <a:pt x="1658" y="8502"/>
                  </a:lnTo>
                  <a:lnTo>
                    <a:pt x="1664" y="8518"/>
                  </a:lnTo>
                  <a:lnTo>
                    <a:pt x="1671" y="8534"/>
                  </a:lnTo>
                  <a:lnTo>
                    <a:pt x="1676" y="8551"/>
                  </a:lnTo>
                  <a:lnTo>
                    <a:pt x="1681" y="8569"/>
                  </a:lnTo>
                  <a:lnTo>
                    <a:pt x="1684" y="8586"/>
                  </a:lnTo>
                  <a:lnTo>
                    <a:pt x="1686" y="8603"/>
                  </a:lnTo>
                  <a:lnTo>
                    <a:pt x="1688" y="8622"/>
                  </a:lnTo>
                  <a:lnTo>
                    <a:pt x="1689" y="8640"/>
                  </a:lnTo>
                  <a:lnTo>
                    <a:pt x="1688" y="8658"/>
                  </a:lnTo>
                  <a:lnTo>
                    <a:pt x="1686" y="8677"/>
                  </a:lnTo>
                  <a:lnTo>
                    <a:pt x="1684" y="8694"/>
                  </a:lnTo>
                  <a:lnTo>
                    <a:pt x="1681" y="8711"/>
                  </a:lnTo>
                  <a:lnTo>
                    <a:pt x="1676" y="8729"/>
                  </a:lnTo>
                  <a:lnTo>
                    <a:pt x="1671" y="8746"/>
                  </a:lnTo>
                  <a:lnTo>
                    <a:pt x="1664" y="8762"/>
                  </a:lnTo>
                  <a:lnTo>
                    <a:pt x="1658" y="8778"/>
                  </a:lnTo>
                  <a:lnTo>
                    <a:pt x="1650" y="8794"/>
                  </a:lnTo>
                  <a:lnTo>
                    <a:pt x="1642" y="8810"/>
                  </a:lnTo>
                  <a:lnTo>
                    <a:pt x="1632" y="8825"/>
                  </a:lnTo>
                  <a:lnTo>
                    <a:pt x="1622" y="8839"/>
                  </a:lnTo>
                  <a:lnTo>
                    <a:pt x="1611" y="8853"/>
                  </a:lnTo>
                  <a:lnTo>
                    <a:pt x="1599" y="8866"/>
                  </a:lnTo>
                  <a:lnTo>
                    <a:pt x="1588" y="8879"/>
                  </a:lnTo>
                  <a:lnTo>
                    <a:pt x="1575" y="8892"/>
                  </a:lnTo>
                  <a:lnTo>
                    <a:pt x="1561" y="8904"/>
                  </a:lnTo>
                  <a:lnTo>
                    <a:pt x="1546" y="8914"/>
                  </a:lnTo>
                  <a:lnTo>
                    <a:pt x="1532" y="8925"/>
                  </a:lnTo>
                  <a:lnTo>
                    <a:pt x="1517" y="8935"/>
                  </a:lnTo>
                  <a:lnTo>
                    <a:pt x="1502" y="8945"/>
                  </a:lnTo>
                  <a:lnTo>
                    <a:pt x="1485" y="8953"/>
                  </a:lnTo>
                  <a:lnTo>
                    <a:pt x="1469" y="8961"/>
                  </a:lnTo>
                  <a:lnTo>
                    <a:pt x="1451" y="8967"/>
                  </a:lnTo>
                  <a:lnTo>
                    <a:pt x="1434" y="8974"/>
                  </a:lnTo>
                  <a:lnTo>
                    <a:pt x="1416" y="8980"/>
                  </a:lnTo>
                  <a:lnTo>
                    <a:pt x="1397" y="8985"/>
                  </a:lnTo>
                  <a:lnTo>
                    <a:pt x="1378" y="8989"/>
                  </a:lnTo>
                  <a:lnTo>
                    <a:pt x="1359" y="8992"/>
                  </a:lnTo>
                  <a:lnTo>
                    <a:pt x="1341" y="8994"/>
                  </a:lnTo>
                  <a:lnTo>
                    <a:pt x="1321" y="8995"/>
                  </a:lnTo>
                  <a:lnTo>
                    <a:pt x="1301" y="8995"/>
                  </a:lnTo>
                  <a:lnTo>
                    <a:pt x="1281" y="8995"/>
                  </a:lnTo>
                  <a:lnTo>
                    <a:pt x="1262" y="8994"/>
                  </a:lnTo>
                  <a:lnTo>
                    <a:pt x="1242" y="8992"/>
                  </a:lnTo>
                  <a:lnTo>
                    <a:pt x="1223" y="8989"/>
                  </a:lnTo>
                  <a:lnTo>
                    <a:pt x="1204" y="8985"/>
                  </a:lnTo>
                  <a:lnTo>
                    <a:pt x="1185" y="8980"/>
                  </a:lnTo>
                  <a:lnTo>
                    <a:pt x="1168" y="8974"/>
                  </a:lnTo>
                  <a:lnTo>
                    <a:pt x="1150" y="8967"/>
                  </a:lnTo>
                  <a:lnTo>
                    <a:pt x="1134" y="8961"/>
                  </a:lnTo>
                  <a:lnTo>
                    <a:pt x="1116" y="8953"/>
                  </a:lnTo>
                  <a:lnTo>
                    <a:pt x="1101" y="8945"/>
                  </a:lnTo>
                  <a:lnTo>
                    <a:pt x="1084" y="8935"/>
                  </a:lnTo>
                  <a:lnTo>
                    <a:pt x="1069" y="8925"/>
                  </a:lnTo>
                  <a:lnTo>
                    <a:pt x="1055" y="8914"/>
                  </a:lnTo>
                  <a:lnTo>
                    <a:pt x="1041" y="8904"/>
                  </a:lnTo>
                  <a:lnTo>
                    <a:pt x="1027" y="8892"/>
                  </a:lnTo>
                  <a:lnTo>
                    <a:pt x="1015" y="8879"/>
                  </a:lnTo>
                  <a:lnTo>
                    <a:pt x="1002" y="8866"/>
                  </a:lnTo>
                  <a:lnTo>
                    <a:pt x="990" y="8853"/>
                  </a:lnTo>
                  <a:lnTo>
                    <a:pt x="980" y="8839"/>
                  </a:lnTo>
                  <a:lnTo>
                    <a:pt x="970" y="8825"/>
                  </a:lnTo>
                  <a:lnTo>
                    <a:pt x="961" y="8810"/>
                  </a:lnTo>
                  <a:lnTo>
                    <a:pt x="951" y="8794"/>
                  </a:lnTo>
                  <a:lnTo>
                    <a:pt x="944" y="8778"/>
                  </a:lnTo>
                  <a:lnTo>
                    <a:pt x="937" y="8762"/>
                  </a:lnTo>
                  <a:lnTo>
                    <a:pt x="931" y="8746"/>
                  </a:lnTo>
                  <a:lnTo>
                    <a:pt x="926" y="8729"/>
                  </a:lnTo>
                  <a:lnTo>
                    <a:pt x="922" y="8711"/>
                  </a:lnTo>
                  <a:lnTo>
                    <a:pt x="918" y="8694"/>
                  </a:lnTo>
                  <a:lnTo>
                    <a:pt x="916" y="8677"/>
                  </a:lnTo>
                  <a:lnTo>
                    <a:pt x="914" y="8658"/>
                  </a:lnTo>
                  <a:lnTo>
                    <a:pt x="914" y="8640"/>
                  </a:lnTo>
                  <a:close/>
                  <a:moveTo>
                    <a:pt x="17902" y="8640"/>
                  </a:moveTo>
                  <a:lnTo>
                    <a:pt x="17902" y="8658"/>
                  </a:lnTo>
                  <a:lnTo>
                    <a:pt x="17900" y="8677"/>
                  </a:lnTo>
                  <a:lnTo>
                    <a:pt x="17898" y="8694"/>
                  </a:lnTo>
                  <a:lnTo>
                    <a:pt x="17894" y="8711"/>
                  </a:lnTo>
                  <a:lnTo>
                    <a:pt x="17890" y="8729"/>
                  </a:lnTo>
                  <a:lnTo>
                    <a:pt x="17885" y="8746"/>
                  </a:lnTo>
                  <a:lnTo>
                    <a:pt x="17879" y="8762"/>
                  </a:lnTo>
                  <a:lnTo>
                    <a:pt x="17872" y="8778"/>
                  </a:lnTo>
                  <a:lnTo>
                    <a:pt x="17863" y="8794"/>
                  </a:lnTo>
                  <a:lnTo>
                    <a:pt x="17855" y="8810"/>
                  </a:lnTo>
                  <a:lnTo>
                    <a:pt x="17846" y="8825"/>
                  </a:lnTo>
                  <a:lnTo>
                    <a:pt x="17836" y="8839"/>
                  </a:lnTo>
                  <a:lnTo>
                    <a:pt x="17825" y="8853"/>
                  </a:lnTo>
                  <a:lnTo>
                    <a:pt x="17814" y="8866"/>
                  </a:lnTo>
                  <a:lnTo>
                    <a:pt x="17801" y="8879"/>
                  </a:lnTo>
                  <a:lnTo>
                    <a:pt x="17788" y="8892"/>
                  </a:lnTo>
                  <a:lnTo>
                    <a:pt x="17775" y="8904"/>
                  </a:lnTo>
                  <a:lnTo>
                    <a:pt x="17761" y="8914"/>
                  </a:lnTo>
                  <a:lnTo>
                    <a:pt x="17747" y="8925"/>
                  </a:lnTo>
                  <a:lnTo>
                    <a:pt x="17732" y="8935"/>
                  </a:lnTo>
                  <a:lnTo>
                    <a:pt x="17715" y="8945"/>
                  </a:lnTo>
                  <a:lnTo>
                    <a:pt x="17699" y="8953"/>
                  </a:lnTo>
                  <a:lnTo>
                    <a:pt x="17682" y="8961"/>
                  </a:lnTo>
                  <a:lnTo>
                    <a:pt x="17666" y="8967"/>
                  </a:lnTo>
                  <a:lnTo>
                    <a:pt x="17648" y="8974"/>
                  </a:lnTo>
                  <a:lnTo>
                    <a:pt x="17629" y="8980"/>
                  </a:lnTo>
                  <a:lnTo>
                    <a:pt x="17612" y="8985"/>
                  </a:lnTo>
                  <a:lnTo>
                    <a:pt x="17593" y="8989"/>
                  </a:lnTo>
                  <a:lnTo>
                    <a:pt x="17574" y="8992"/>
                  </a:lnTo>
                  <a:lnTo>
                    <a:pt x="17554" y="8994"/>
                  </a:lnTo>
                  <a:lnTo>
                    <a:pt x="17535" y="8995"/>
                  </a:lnTo>
                  <a:lnTo>
                    <a:pt x="17515" y="8995"/>
                  </a:lnTo>
                  <a:lnTo>
                    <a:pt x="17495" y="8995"/>
                  </a:lnTo>
                  <a:lnTo>
                    <a:pt x="17475" y="8994"/>
                  </a:lnTo>
                  <a:lnTo>
                    <a:pt x="17457" y="8992"/>
                  </a:lnTo>
                  <a:lnTo>
                    <a:pt x="17437" y="8989"/>
                  </a:lnTo>
                  <a:lnTo>
                    <a:pt x="17419" y="8985"/>
                  </a:lnTo>
                  <a:lnTo>
                    <a:pt x="17400" y="8980"/>
                  </a:lnTo>
                  <a:lnTo>
                    <a:pt x="17382" y="8974"/>
                  </a:lnTo>
                  <a:lnTo>
                    <a:pt x="17365" y="8967"/>
                  </a:lnTo>
                  <a:lnTo>
                    <a:pt x="17347" y="8961"/>
                  </a:lnTo>
                  <a:lnTo>
                    <a:pt x="17331" y="8953"/>
                  </a:lnTo>
                  <a:lnTo>
                    <a:pt x="17314" y="8945"/>
                  </a:lnTo>
                  <a:lnTo>
                    <a:pt x="17299" y="8935"/>
                  </a:lnTo>
                  <a:lnTo>
                    <a:pt x="17284" y="8925"/>
                  </a:lnTo>
                  <a:lnTo>
                    <a:pt x="17268" y="8914"/>
                  </a:lnTo>
                  <a:lnTo>
                    <a:pt x="17254" y="8904"/>
                  </a:lnTo>
                  <a:lnTo>
                    <a:pt x="17241" y="8892"/>
                  </a:lnTo>
                  <a:lnTo>
                    <a:pt x="17228" y="8879"/>
                  </a:lnTo>
                  <a:lnTo>
                    <a:pt x="17217" y="8866"/>
                  </a:lnTo>
                  <a:lnTo>
                    <a:pt x="17205" y="8853"/>
                  </a:lnTo>
                  <a:lnTo>
                    <a:pt x="17194" y="8839"/>
                  </a:lnTo>
                  <a:lnTo>
                    <a:pt x="17184" y="8825"/>
                  </a:lnTo>
                  <a:lnTo>
                    <a:pt x="17174" y="8810"/>
                  </a:lnTo>
                  <a:lnTo>
                    <a:pt x="17166" y="8794"/>
                  </a:lnTo>
                  <a:lnTo>
                    <a:pt x="17158" y="8778"/>
                  </a:lnTo>
                  <a:lnTo>
                    <a:pt x="17151" y="8762"/>
                  </a:lnTo>
                  <a:lnTo>
                    <a:pt x="17145" y="8746"/>
                  </a:lnTo>
                  <a:lnTo>
                    <a:pt x="17140" y="8729"/>
                  </a:lnTo>
                  <a:lnTo>
                    <a:pt x="17135" y="8711"/>
                  </a:lnTo>
                  <a:lnTo>
                    <a:pt x="17132" y="8694"/>
                  </a:lnTo>
                  <a:lnTo>
                    <a:pt x="17130" y="8677"/>
                  </a:lnTo>
                  <a:lnTo>
                    <a:pt x="17128" y="8658"/>
                  </a:lnTo>
                  <a:lnTo>
                    <a:pt x="17127" y="8640"/>
                  </a:lnTo>
                  <a:lnTo>
                    <a:pt x="17128" y="8622"/>
                  </a:lnTo>
                  <a:lnTo>
                    <a:pt x="17130" y="8603"/>
                  </a:lnTo>
                  <a:lnTo>
                    <a:pt x="17132" y="8586"/>
                  </a:lnTo>
                  <a:lnTo>
                    <a:pt x="17135" y="8569"/>
                  </a:lnTo>
                  <a:lnTo>
                    <a:pt x="17140" y="8551"/>
                  </a:lnTo>
                  <a:lnTo>
                    <a:pt x="17145" y="8534"/>
                  </a:lnTo>
                  <a:lnTo>
                    <a:pt x="17151" y="8518"/>
                  </a:lnTo>
                  <a:lnTo>
                    <a:pt x="17158" y="8502"/>
                  </a:lnTo>
                  <a:lnTo>
                    <a:pt x="17166" y="8487"/>
                  </a:lnTo>
                  <a:lnTo>
                    <a:pt x="17174" y="8470"/>
                  </a:lnTo>
                  <a:lnTo>
                    <a:pt x="17184" y="8456"/>
                  </a:lnTo>
                  <a:lnTo>
                    <a:pt x="17194" y="8441"/>
                  </a:lnTo>
                  <a:lnTo>
                    <a:pt x="17205" y="8427"/>
                  </a:lnTo>
                  <a:lnTo>
                    <a:pt x="17217" y="8414"/>
                  </a:lnTo>
                  <a:lnTo>
                    <a:pt x="17228" y="8401"/>
                  </a:lnTo>
                  <a:lnTo>
                    <a:pt x="17241" y="8388"/>
                  </a:lnTo>
                  <a:lnTo>
                    <a:pt x="17254" y="8376"/>
                  </a:lnTo>
                  <a:lnTo>
                    <a:pt x="17268" y="8366"/>
                  </a:lnTo>
                  <a:lnTo>
                    <a:pt x="17284" y="8355"/>
                  </a:lnTo>
                  <a:lnTo>
                    <a:pt x="17299" y="8345"/>
                  </a:lnTo>
                  <a:lnTo>
                    <a:pt x="17314" y="8337"/>
                  </a:lnTo>
                  <a:lnTo>
                    <a:pt x="17331" y="8328"/>
                  </a:lnTo>
                  <a:lnTo>
                    <a:pt x="17347" y="8319"/>
                  </a:lnTo>
                  <a:lnTo>
                    <a:pt x="17365" y="8313"/>
                  </a:lnTo>
                  <a:lnTo>
                    <a:pt x="17382" y="8306"/>
                  </a:lnTo>
                  <a:lnTo>
                    <a:pt x="17400" y="8301"/>
                  </a:lnTo>
                  <a:lnTo>
                    <a:pt x="17419" y="8295"/>
                  </a:lnTo>
                  <a:lnTo>
                    <a:pt x="17437" y="8291"/>
                  </a:lnTo>
                  <a:lnTo>
                    <a:pt x="17457" y="8289"/>
                  </a:lnTo>
                  <a:lnTo>
                    <a:pt x="17475" y="8286"/>
                  </a:lnTo>
                  <a:lnTo>
                    <a:pt x="17495" y="8285"/>
                  </a:lnTo>
                  <a:lnTo>
                    <a:pt x="17515" y="8285"/>
                  </a:lnTo>
                  <a:lnTo>
                    <a:pt x="17535" y="8285"/>
                  </a:lnTo>
                  <a:lnTo>
                    <a:pt x="17554" y="8286"/>
                  </a:lnTo>
                  <a:lnTo>
                    <a:pt x="17574" y="8289"/>
                  </a:lnTo>
                  <a:lnTo>
                    <a:pt x="17593" y="8291"/>
                  </a:lnTo>
                  <a:lnTo>
                    <a:pt x="17612" y="8295"/>
                  </a:lnTo>
                  <a:lnTo>
                    <a:pt x="17629" y="8301"/>
                  </a:lnTo>
                  <a:lnTo>
                    <a:pt x="17648" y="8306"/>
                  </a:lnTo>
                  <a:lnTo>
                    <a:pt x="17666" y="8313"/>
                  </a:lnTo>
                  <a:lnTo>
                    <a:pt x="17682" y="8319"/>
                  </a:lnTo>
                  <a:lnTo>
                    <a:pt x="17699" y="8328"/>
                  </a:lnTo>
                  <a:lnTo>
                    <a:pt x="17715" y="8337"/>
                  </a:lnTo>
                  <a:lnTo>
                    <a:pt x="17732" y="8345"/>
                  </a:lnTo>
                  <a:lnTo>
                    <a:pt x="17747" y="8355"/>
                  </a:lnTo>
                  <a:lnTo>
                    <a:pt x="17761" y="8366"/>
                  </a:lnTo>
                  <a:lnTo>
                    <a:pt x="17775" y="8376"/>
                  </a:lnTo>
                  <a:lnTo>
                    <a:pt x="17788" y="8388"/>
                  </a:lnTo>
                  <a:lnTo>
                    <a:pt x="17801" y="8401"/>
                  </a:lnTo>
                  <a:lnTo>
                    <a:pt x="17814" y="8414"/>
                  </a:lnTo>
                  <a:lnTo>
                    <a:pt x="17825" y="8427"/>
                  </a:lnTo>
                  <a:lnTo>
                    <a:pt x="17836" y="8441"/>
                  </a:lnTo>
                  <a:lnTo>
                    <a:pt x="17846" y="8456"/>
                  </a:lnTo>
                  <a:lnTo>
                    <a:pt x="17855" y="8470"/>
                  </a:lnTo>
                  <a:lnTo>
                    <a:pt x="17863" y="8487"/>
                  </a:lnTo>
                  <a:lnTo>
                    <a:pt x="17872" y="8502"/>
                  </a:lnTo>
                  <a:lnTo>
                    <a:pt x="17879" y="8518"/>
                  </a:lnTo>
                  <a:lnTo>
                    <a:pt x="17885" y="8534"/>
                  </a:lnTo>
                  <a:lnTo>
                    <a:pt x="17890" y="8551"/>
                  </a:lnTo>
                  <a:lnTo>
                    <a:pt x="17894" y="8569"/>
                  </a:lnTo>
                  <a:lnTo>
                    <a:pt x="17898" y="8586"/>
                  </a:lnTo>
                  <a:lnTo>
                    <a:pt x="17900" y="8603"/>
                  </a:lnTo>
                  <a:lnTo>
                    <a:pt x="17902" y="8622"/>
                  </a:lnTo>
                  <a:lnTo>
                    <a:pt x="17902" y="8640"/>
                  </a:lnTo>
                  <a:close/>
                  <a:moveTo>
                    <a:pt x="15415" y="3123"/>
                  </a:moveTo>
                  <a:lnTo>
                    <a:pt x="15428" y="3137"/>
                  </a:lnTo>
                  <a:lnTo>
                    <a:pt x="15441" y="3150"/>
                  </a:lnTo>
                  <a:lnTo>
                    <a:pt x="15453" y="3165"/>
                  </a:lnTo>
                  <a:lnTo>
                    <a:pt x="15464" y="3180"/>
                  </a:lnTo>
                  <a:lnTo>
                    <a:pt x="15474" y="3195"/>
                  </a:lnTo>
                  <a:lnTo>
                    <a:pt x="15483" y="3210"/>
                  </a:lnTo>
                  <a:lnTo>
                    <a:pt x="15491" y="3226"/>
                  </a:lnTo>
                  <a:lnTo>
                    <a:pt x="15500" y="3241"/>
                  </a:lnTo>
                  <a:lnTo>
                    <a:pt x="15506" y="3257"/>
                  </a:lnTo>
                  <a:lnTo>
                    <a:pt x="15511" y="3275"/>
                  </a:lnTo>
                  <a:lnTo>
                    <a:pt x="15516" y="3291"/>
                  </a:lnTo>
                  <a:lnTo>
                    <a:pt x="15521" y="3307"/>
                  </a:lnTo>
                  <a:lnTo>
                    <a:pt x="15523" y="3324"/>
                  </a:lnTo>
                  <a:lnTo>
                    <a:pt x="15526" y="3342"/>
                  </a:lnTo>
                  <a:lnTo>
                    <a:pt x="15527" y="3359"/>
                  </a:lnTo>
                  <a:lnTo>
                    <a:pt x="15528" y="3375"/>
                  </a:lnTo>
                  <a:lnTo>
                    <a:pt x="15527" y="3392"/>
                  </a:lnTo>
                  <a:lnTo>
                    <a:pt x="15526" y="3410"/>
                  </a:lnTo>
                  <a:lnTo>
                    <a:pt x="15523" y="3427"/>
                  </a:lnTo>
                  <a:lnTo>
                    <a:pt x="15521" y="3443"/>
                  </a:lnTo>
                  <a:lnTo>
                    <a:pt x="15516" y="3460"/>
                  </a:lnTo>
                  <a:lnTo>
                    <a:pt x="15511" y="3477"/>
                  </a:lnTo>
                  <a:lnTo>
                    <a:pt x="15506" y="3493"/>
                  </a:lnTo>
                  <a:lnTo>
                    <a:pt x="15500" y="3509"/>
                  </a:lnTo>
                  <a:lnTo>
                    <a:pt x="15491" y="3525"/>
                  </a:lnTo>
                  <a:lnTo>
                    <a:pt x="15483" y="3541"/>
                  </a:lnTo>
                  <a:lnTo>
                    <a:pt x="15474" y="3556"/>
                  </a:lnTo>
                  <a:lnTo>
                    <a:pt x="15464" y="3572"/>
                  </a:lnTo>
                  <a:lnTo>
                    <a:pt x="15453" y="3586"/>
                  </a:lnTo>
                  <a:lnTo>
                    <a:pt x="15441" y="3600"/>
                  </a:lnTo>
                  <a:lnTo>
                    <a:pt x="15428" y="3614"/>
                  </a:lnTo>
                  <a:lnTo>
                    <a:pt x="15415" y="3627"/>
                  </a:lnTo>
                  <a:lnTo>
                    <a:pt x="15400" y="3640"/>
                  </a:lnTo>
                  <a:lnTo>
                    <a:pt x="15384" y="3651"/>
                  </a:lnTo>
                  <a:lnTo>
                    <a:pt x="15369" y="3662"/>
                  </a:lnTo>
                  <a:lnTo>
                    <a:pt x="15354" y="3672"/>
                  </a:lnTo>
                  <a:lnTo>
                    <a:pt x="15337" y="3682"/>
                  </a:lnTo>
                  <a:lnTo>
                    <a:pt x="15321" y="3690"/>
                  </a:lnTo>
                  <a:lnTo>
                    <a:pt x="15303" y="3698"/>
                  </a:lnTo>
                  <a:lnTo>
                    <a:pt x="15287" y="3704"/>
                  </a:lnTo>
                  <a:lnTo>
                    <a:pt x="15269" y="3711"/>
                  </a:lnTo>
                  <a:lnTo>
                    <a:pt x="15250" y="3716"/>
                  </a:lnTo>
                  <a:lnTo>
                    <a:pt x="15233" y="3721"/>
                  </a:lnTo>
                  <a:lnTo>
                    <a:pt x="15215" y="3724"/>
                  </a:lnTo>
                  <a:lnTo>
                    <a:pt x="15196" y="3727"/>
                  </a:lnTo>
                  <a:lnTo>
                    <a:pt x="15177" y="3729"/>
                  </a:lnTo>
                  <a:lnTo>
                    <a:pt x="15159" y="3730"/>
                  </a:lnTo>
                  <a:lnTo>
                    <a:pt x="15141" y="3730"/>
                  </a:lnTo>
                  <a:lnTo>
                    <a:pt x="15122" y="3730"/>
                  </a:lnTo>
                  <a:lnTo>
                    <a:pt x="15103" y="3729"/>
                  </a:lnTo>
                  <a:lnTo>
                    <a:pt x="15085" y="3727"/>
                  </a:lnTo>
                  <a:lnTo>
                    <a:pt x="15067" y="3724"/>
                  </a:lnTo>
                  <a:lnTo>
                    <a:pt x="15048" y="3721"/>
                  </a:lnTo>
                  <a:lnTo>
                    <a:pt x="15030" y="3716"/>
                  </a:lnTo>
                  <a:lnTo>
                    <a:pt x="15013" y="3711"/>
                  </a:lnTo>
                  <a:lnTo>
                    <a:pt x="14995" y="3704"/>
                  </a:lnTo>
                  <a:lnTo>
                    <a:pt x="14978" y="3698"/>
                  </a:lnTo>
                  <a:lnTo>
                    <a:pt x="14960" y="3690"/>
                  </a:lnTo>
                  <a:lnTo>
                    <a:pt x="14943" y="3682"/>
                  </a:lnTo>
                  <a:lnTo>
                    <a:pt x="14927" y="3672"/>
                  </a:lnTo>
                  <a:lnTo>
                    <a:pt x="14912" y="3662"/>
                  </a:lnTo>
                  <a:lnTo>
                    <a:pt x="14896" y="3651"/>
                  </a:lnTo>
                  <a:lnTo>
                    <a:pt x="14881" y="3640"/>
                  </a:lnTo>
                  <a:lnTo>
                    <a:pt x="14867" y="3627"/>
                  </a:lnTo>
                  <a:lnTo>
                    <a:pt x="14853" y="3614"/>
                  </a:lnTo>
                  <a:lnTo>
                    <a:pt x="14840" y="3600"/>
                  </a:lnTo>
                  <a:lnTo>
                    <a:pt x="14828" y="3586"/>
                  </a:lnTo>
                  <a:lnTo>
                    <a:pt x="14818" y="3572"/>
                  </a:lnTo>
                  <a:lnTo>
                    <a:pt x="14807" y="3556"/>
                  </a:lnTo>
                  <a:lnTo>
                    <a:pt x="14798" y="3541"/>
                  </a:lnTo>
                  <a:lnTo>
                    <a:pt x="14789" y="3525"/>
                  </a:lnTo>
                  <a:lnTo>
                    <a:pt x="14782" y="3509"/>
                  </a:lnTo>
                  <a:lnTo>
                    <a:pt x="14775" y="3493"/>
                  </a:lnTo>
                  <a:lnTo>
                    <a:pt x="14769" y="3477"/>
                  </a:lnTo>
                  <a:lnTo>
                    <a:pt x="14765" y="3460"/>
                  </a:lnTo>
                  <a:lnTo>
                    <a:pt x="14760" y="3443"/>
                  </a:lnTo>
                  <a:lnTo>
                    <a:pt x="14758" y="3427"/>
                  </a:lnTo>
                  <a:lnTo>
                    <a:pt x="14755" y="3410"/>
                  </a:lnTo>
                  <a:lnTo>
                    <a:pt x="14754" y="3392"/>
                  </a:lnTo>
                  <a:lnTo>
                    <a:pt x="14754" y="3375"/>
                  </a:lnTo>
                  <a:lnTo>
                    <a:pt x="14754" y="3359"/>
                  </a:lnTo>
                  <a:lnTo>
                    <a:pt x="14755" y="3342"/>
                  </a:lnTo>
                  <a:lnTo>
                    <a:pt x="14758" y="3324"/>
                  </a:lnTo>
                  <a:lnTo>
                    <a:pt x="14760" y="3307"/>
                  </a:lnTo>
                  <a:lnTo>
                    <a:pt x="14765" y="3291"/>
                  </a:lnTo>
                  <a:lnTo>
                    <a:pt x="14769" y="3275"/>
                  </a:lnTo>
                  <a:lnTo>
                    <a:pt x="14775" y="3257"/>
                  </a:lnTo>
                  <a:lnTo>
                    <a:pt x="14782" y="3241"/>
                  </a:lnTo>
                  <a:lnTo>
                    <a:pt x="14789" y="3226"/>
                  </a:lnTo>
                  <a:lnTo>
                    <a:pt x="14798" y="3210"/>
                  </a:lnTo>
                  <a:lnTo>
                    <a:pt x="14807" y="3195"/>
                  </a:lnTo>
                  <a:lnTo>
                    <a:pt x="14818" y="3180"/>
                  </a:lnTo>
                  <a:lnTo>
                    <a:pt x="14828" y="3165"/>
                  </a:lnTo>
                  <a:lnTo>
                    <a:pt x="14840" y="3150"/>
                  </a:lnTo>
                  <a:lnTo>
                    <a:pt x="14853" y="3137"/>
                  </a:lnTo>
                  <a:lnTo>
                    <a:pt x="14867" y="3123"/>
                  </a:lnTo>
                  <a:lnTo>
                    <a:pt x="14881" y="3111"/>
                  </a:lnTo>
                  <a:lnTo>
                    <a:pt x="14896" y="3100"/>
                  </a:lnTo>
                  <a:lnTo>
                    <a:pt x="14912" y="3089"/>
                  </a:lnTo>
                  <a:lnTo>
                    <a:pt x="14927" y="3078"/>
                  </a:lnTo>
                  <a:lnTo>
                    <a:pt x="14943" y="3069"/>
                  </a:lnTo>
                  <a:lnTo>
                    <a:pt x="14960" y="3061"/>
                  </a:lnTo>
                  <a:lnTo>
                    <a:pt x="14978" y="3053"/>
                  </a:lnTo>
                  <a:lnTo>
                    <a:pt x="14995" y="3046"/>
                  </a:lnTo>
                  <a:lnTo>
                    <a:pt x="15013" y="3040"/>
                  </a:lnTo>
                  <a:lnTo>
                    <a:pt x="15030" y="3035"/>
                  </a:lnTo>
                  <a:lnTo>
                    <a:pt x="15048" y="3030"/>
                  </a:lnTo>
                  <a:lnTo>
                    <a:pt x="15067" y="3026"/>
                  </a:lnTo>
                  <a:lnTo>
                    <a:pt x="15085" y="3024"/>
                  </a:lnTo>
                  <a:lnTo>
                    <a:pt x="15103" y="3022"/>
                  </a:lnTo>
                  <a:lnTo>
                    <a:pt x="15122" y="3021"/>
                  </a:lnTo>
                  <a:lnTo>
                    <a:pt x="15141" y="3020"/>
                  </a:lnTo>
                  <a:lnTo>
                    <a:pt x="15159" y="3021"/>
                  </a:lnTo>
                  <a:lnTo>
                    <a:pt x="15177" y="3022"/>
                  </a:lnTo>
                  <a:lnTo>
                    <a:pt x="15196" y="3024"/>
                  </a:lnTo>
                  <a:lnTo>
                    <a:pt x="15215" y="3026"/>
                  </a:lnTo>
                  <a:lnTo>
                    <a:pt x="15233" y="3030"/>
                  </a:lnTo>
                  <a:lnTo>
                    <a:pt x="15250" y="3035"/>
                  </a:lnTo>
                  <a:lnTo>
                    <a:pt x="15269" y="3040"/>
                  </a:lnTo>
                  <a:lnTo>
                    <a:pt x="15287" y="3046"/>
                  </a:lnTo>
                  <a:lnTo>
                    <a:pt x="15303" y="3053"/>
                  </a:lnTo>
                  <a:lnTo>
                    <a:pt x="15321" y="3061"/>
                  </a:lnTo>
                  <a:lnTo>
                    <a:pt x="15337" y="3069"/>
                  </a:lnTo>
                  <a:lnTo>
                    <a:pt x="15354" y="3078"/>
                  </a:lnTo>
                  <a:lnTo>
                    <a:pt x="15369" y="3089"/>
                  </a:lnTo>
                  <a:lnTo>
                    <a:pt x="15386" y="3100"/>
                  </a:lnTo>
                  <a:lnTo>
                    <a:pt x="15400" y="3111"/>
                  </a:lnTo>
                  <a:lnTo>
                    <a:pt x="15415" y="3123"/>
                  </a:lnTo>
                  <a:close/>
                  <a:moveTo>
                    <a:pt x="9408" y="839"/>
                  </a:moveTo>
                  <a:lnTo>
                    <a:pt x="9428" y="839"/>
                  </a:lnTo>
                  <a:lnTo>
                    <a:pt x="9448" y="841"/>
                  </a:lnTo>
                  <a:lnTo>
                    <a:pt x="9467" y="843"/>
                  </a:lnTo>
                  <a:lnTo>
                    <a:pt x="9486" y="847"/>
                  </a:lnTo>
                  <a:lnTo>
                    <a:pt x="9504" y="850"/>
                  </a:lnTo>
                  <a:lnTo>
                    <a:pt x="9523" y="855"/>
                  </a:lnTo>
                  <a:lnTo>
                    <a:pt x="9541" y="861"/>
                  </a:lnTo>
                  <a:lnTo>
                    <a:pt x="9559" y="867"/>
                  </a:lnTo>
                  <a:lnTo>
                    <a:pt x="9575" y="874"/>
                  </a:lnTo>
                  <a:lnTo>
                    <a:pt x="9593" y="882"/>
                  </a:lnTo>
                  <a:lnTo>
                    <a:pt x="9608" y="891"/>
                  </a:lnTo>
                  <a:lnTo>
                    <a:pt x="9624" y="900"/>
                  </a:lnTo>
                  <a:lnTo>
                    <a:pt x="9640" y="909"/>
                  </a:lnTo>
                  <a:lnTo>
                    <a:pt x="9654" y="920"/>
                  </a:lnTo>
                  <a:lnTo>
                    <a:pt x="9668" y="932"/>
                  </a:lnTo>
                  <a:lnTo>
                    <a:pt x="9682" y="944"/>
                  </a:lnTo>
                  <a:lnTo>
                    <a:pt x="9695" y="956"/>
                  </a:lnTo>
                  <a:lnTo>
                    <a:pt x="9707" y="969"/>
                  </a:lnTo>
                  <a:lnTo>
                    <a:pt x="9718" y="982"/>
                  </a:lnTo>
                  <a:lnTo>
                    <a:pt x="9729" y="996"/>
                  </a:lnTo>
                  <a:lnTo>
                    <a:pt x="9738" y="1011"/>
                  </a:lnTo>
                  <a:lnTo>
                    <a:pt x="9748" y="1026"/>
                  </a:lnTo>
                  <a:lnTo>
                    <a:pt x="9757" y="1041"/>
                  </a:lnTo>
                  <a:lnTo>
                    <a:pt x="9764" y="1056"/>
                  </a:lnTo>
                  <a:lnTo>
                    <a:pt x="9771" y="1072"/>
                  </a:lnTo>
                  <a:lnTo>
                    <a:pt x="9777" y="1089"/>
                  </a:lnTo>
                  <a:lnTo>
                    <a:pt x="9783" y="1106"/>
                  </a:lnTo>
                  <a:lnTo>
                    <a:pt x="9788" y="1123"/>
                  </a:lnTo>
                  <a:lnTo>
                    <a:pt x="9791" y="1140"/>
                  </a:lnTo>
                  <a:lnTo>
                    <a:pt x="9794" y="1159"/>
                  </a:lnTo>
                  <a:lnTo>
                    <a:pt x="9795" y="1176"/>
                  </a:lnTo>
                  <a:lnTo>
                    <a:pt x="9795" y="1194"/>
                  </a:lnTo>
                  <a:lnTo>
                    <a:pt x="9795" y="1213"/>
                  </a:lnTo>
                  <a:lnTo>
                    <a:pt x="9794" y="1231"/>
                  </a:lnTo>
                  <a:lnTo>
                    <a:pt x="9791" y="1248"/>
                  </a:lnTo>
                  <a:lnTo>
                    <a:pt x="9788" y="1266"/>
                  </a:lnTo>
                  <a:lnTo>
                    <a:pt x="9783" y="1283"/>
                  </a:lnTo>
                  <a:lnTo>
                    <a:pt x="9777" y="1300"/>
                  </a:lnTo>
                  <a:lnTo>
                    <a:pt x="9771" y="1317"/>
                  </a:lnTo>
                  <a:lnTo>
                    <a:pt x="9764" y="1333"/>
                  </a:lnTo>
                  <a:lnTo>
                    <a:pt x="9757" y="1349"/>
                  </a:lnTo>
                  <a:lnTo>
                    <a:pt x="9748" y="1364"/>
                  </a:lnTo>
                  <a:lnTo>
                    <a:pt x="9738" y="1379"/>
                  </a:lnTo>
                  <a:lnTo>
                    <a:pt x="9729" y="1393"/>
                  </a:lnTo>
                  <a:lnTo>
                    <a:pt x="9718" y="1407"/>
                  </a:lnTo>
                  <a:lnTo>
                    <a:pt x="9707" y="1421"/>
                  </a:lnTo>
                  <a:lnTo>
                    <a:pt x="9695" y="1434"/>
                  </a:lnTo>
                  <a:lnTo>
                    <a:pt x="9682" y="1446"/>
                  </a:lnTo>
                  <a:lnTo>
                    <a:pt x="9668" y="1458"/>
                  </a:lnTo>
                  <a:lnTo>
                    <a:pt x="9654" y="1469"/>
                  </a:lnTo>
                  <a:lnTo>
                    <a:pt x="9640" y="1480"/>
                  </a:lnTo>
                  <a:lnTo>
                    <a:pt x="9624" y="1489"/>
                  </a:lnTo>
                  <a:lnTo>
                    <a:pt x="9608" y="1499"/>
                  </a:lnTo>
                  <a:lnTo>
                    <a:pt x="9593" y="1508"/>
                  </a:lnTo>
                  <a:lnTo>
                    <a:pt x="9575" y="1515"/>
                  </a:lnTo>
                  <a:lnTo>
                    <a:pt x="9559" y="1523"/>
                  </a:lnTo>
                  <a:lnTo>
                    <a:pt x="9541" y="1529"/>
                  </a:lnTo>
                  <a:lnTo>
                    <a:pt x="9523" y="1535"/>
                  </a:lnTo>
                  <a:lnTo>
                    <a:pt x="9504" y="1539"/>
                  </a:lnTo>
                  <a:lnTo>
                    <a:pt x="9486" y="1543"/>
                  </a:lnTo>
                  <a:lnTo>
                    <a:pt x="9467" y="1547"/>
                  </a:lnTo>
                  <a:lnTo>
                    <a:pt x="9448" y="1549"/>
                  </a:lnTo>
                  <a:lnTo>
                    <a:pt x="9428" y="1550"/>
                  </a:lnTo>
                  <a:lnTo>
                    <a:pt x="9408" y="1551"/>
                  </a:lnTo>
                  <a:lnTo>
                    <a:pt x="9388" y="1550"/>
                  </a:lnTo>
                  <a:lnTo>
                    <a:pt x="9368" y="1549"/>
                  </a:lnTo>
                  <a:lnTo>
                    <a:pt x="9349" y="1547"/>
                  </a:lnTo>
                  <a:lnTo>
                    <a:pt x="9330" y="1543"/>
                  </a:lnTo>
                  <a:lnTo>
                    <a:pt x="9312" y="1539"/>
                  </a:lnTo>
                  <a:lnTo>
                    <a:pt x="9293" y="1535"/>
                  </a:lnTo>
                  <a:lnTo>
                    <a:pt x="9275" y="1529"/>
                  </a:lnTo>
                  <a:lnTo>
                    <a:pt x="9257" y="1523"/>
                  </a:lnTo>
                  <a:lnTo>
                    <a:pt x="9240" y="1515"/>
                  </a:lnTo>
                  <a:lnTo>
                    <a:pt x="9223" y="1508"/>
                  </a:lnTo>
                  <a:lnTo>
                    <a:pt x="9207" y="1499"/>
                  </a:lnTo>
                  <a:lnTo>
                    <a:pt x="9192" y="1489"/>
                  </a:lnTo>
                  <a:lnTo>
                    <a:pt x="9176" y="1480"/>
                  </a:lnTo>
                  <a:lnTo>
                    <a:pt x="9162" y="1469"/>
                  </a:lnTo>
                  <a:lnTo>
                    <a:pt x="9148" y="1458"/>
                  </a:lnTo>
                  <a:lnTo>
                    <a:pt x="9134" y="1446"/>
                  </a:lnTo>
                  <a:lnTo>
                    <a:pt x="9121" y="1434"/>
                  </a:lnTo>
                  <a:lnTo>
                    <a:pt x="9109" y="1421"/>
                  </a:lnTo>
                  <a:lnTo>
                    <a:pt x="9098" y="1407"/>
                  </a:lnTo>
                  <a:lnTo>
                    <a:pt x="9087" y="1393"/>
                  </a:lnTo>
                  <a:lnTo>
                    <a:pt x="9076" y="1379"/>
                  </a:lnTo>
                  <a:lnTo>
                    <a:pt x="9067" y="1364"/>
                  </a:lnTo>
                  <a:lnTo>
                    <a:pt x="9059" y="1349"/>
                  </a:lnTo>
                  <a:lnTo>
                    <a:pt x="9052" y="1333"/>
                  </a:lnTo>
                  <a:lnTo>
                    <a:pt x="9045" y="1317"/>
                  </a:lnTo>
                  <a:lnTo>
                    <a:pt x="9038" y="1300"/>
                  </a:lnTo>
                  <a:lnTo>
                    <a:pt x="9033" y="1283"/>
                  </a:lnTo>
                  <a:lnTo>
                    <a:pt x="9028" y="1266"/>
                  </a:lnTo>
                  <a:lnTo>
                    <a:pt x="9025" y="1248"/>
                  </a:lnTo>
                  <a:lnTo>
                    <a:pt x="9022" y="1231"/>
                  </a:lnTo>
                  <a:lnTo>
                    <a:pt x="9021" y="1213"/>
                  </a:lnTo>
                  <a:lnTo>
                    <a:pt x="9021" y="1194"/>
                  </a:lnTo>
                  <a:lnTo>
                    <a:pt x="9021" y="1176"/>
                  </a:lnTo>
                  <a:lnTo>
                    <a:pt x="9022" y="1159"/>
                  </a:lnTo>
                  <a:lnTo>
                    <a:pt x="9025" y="1140"/>
                  </a:lnTo>
                  <a:lnTo>
                    <a:pt x="9028" y="1123"/>
                  </a:lnTo>
                  <a:lnTo>
                    <a:pt x="9033" y="1106"/>
                  </a:lnTo>
                  <a:lnTo>
                    <a:pt x="9038" y="1089"/>
                  </a:lnTo>
                  <a:lnTo>
                    <a:pt x="9045" y="1072"/>
                  </a:lnTo>
                  <a:lnTo>
                    <a:pt x="9052" y="1056"/>
                  </a:lnTo>
                  <a:lnTo>
                    <a:pt x="9059" y="1041"/>
                  </a:lnTo>
                  <a:lnTo>
                    <a:pt x="9067" y="1026"/>
                  </a:lnTo>
                  <a:lnTo>
                    <a:pt x="9076" y="1011"/>
                  </a:lnTo>
                  <a:lnTo>
                    <a:pt x="9087" y="996"/>
                  </a:lnTo>
                  <a:lnTo>
                    <a:pt x="9098" y="982"/>
                  </a:lnTo>
                  <a:lnTo>
                    <a:pt x="9109" y="969"/>
                  </a:lnTo>
                  <a:lnTo>
                    <a:pt x="9121" y="956"/>
                  </a:lnTo>
                  <a:lnTo>
                    <a:pt x="9134" y="944"/>
                  </a:lnTo>
                  <a:lnTo>
                    <a:pt x="9148" y="932"/>
                  </a:lnTo>
                  <a:lnTo>
                    <a:pt x="9162" y="920"/>
                  </a:lnTo>
                  <a:lnTo>
                    <a:pt x="9176" y="909"/>
                  </a:lnTo>
                  <a:lnTo>
                    <a:pt x="9192" y="900"/>
                  </a:lnTo>
                  <a:lnTo>
                    <a:pt x="9207" y="891"/>
                  </a:lnTo>
                  <a:lnTo>
                    <a:pt x="9223" y="882"/>
                  </a:lnTo>
                  <a:lnTo>
                    <a:pt x="9240" y="874"/>
                  </a:lnTo>
                  <a:lnTo>
                    <a:pt x="9257" y="867"/>
                  </a:lnTo>
                  <a:lnTo>
                    <a:pt x="9275" y="861"/>
                  </a:lnTo>
                  <a:lnTo>
                    <a:pt x="9293" y="855"/>
                  </a:lnTo>
                  <a:lnTo>
                    <a:pt x="9312" y="850"/>
                  </a:lnTo>
                  <a:lnTo>
                    <a:pt x="9330" y="847"/>
                  </a:lnTo>
                  <a:lnTo>
                    <a:pt x="9349" y="843"/>
                  </a:lnTo>
                  <a:lnTo>
                    <a:pt x="9368" y="841"/>
                  </a:lnTo>
                  <a:lnTo>
                    <a:pt x="9388" y="839"/>
                  </a:lnTo>
                  <a:lnTo>
                    <a:pt x="9408" y="839"/>
                  </a:lnTo>
                  <a:close/>
                  <a:moveTo>
                    <a:pt x="3401" y="3123"/>
                  </a:moveTo>
                  <a:lnTo>
                    <a:pt x="3416" y="3111"/>
                  </a:lnTo>
                  <a:lnTo>
                    <a:pt x="3430" y="3100"/>
                  </a:lnTo>
                  <a:lnTo>
                    <a:pt x="3446" y="3089"/>
                  </a:lnTo>
                  <a:lnTo>
                    <a:pt x="3462" y="3078"/>
                  </a:lnTo>
                  <a:lnTo>
                    <a:pt x="3479" y="3069"/>
                  </a:lnTo>
                  <a:lnTo>
                    <a:pt x="3495" y="3061"/>
                  </a:lnTo>
                  <a:lnTo>
                    <a:pt x="3513" y="3053"/>
                  </a:lnTo>
                  <a:lnTo>
                    <a:pt x="3529" y="3046"/>
                  </a:lnTo>
                  <a:lnTo>
                    <a:pt x="3547" y="3040"/>
                  </a:lnTo>
                  <a:lnTo>
                    <a:pt x="3564" y="3035"/>
                  </a:lnTo>
                  <a:lnTo>
                    <a:pt x="3583" y="3030"/>
                  </a:lnTo>
                  <a:lnTo>
                    <a:pt x="3601" y="3026"/>
                  </a:lnTo>
                  <a:lnTo>
                    <a:pt x="3620" y="3024"/>
                  </a:lnTo>
                  <a:lnTo>
                    <a:pt x="3639" y="3022"/>
                  </a:lnTo>
                  <a:lnTo>
                    <a:pt x="3657" y="3021"/>
                  </a:lnTo>
                  <a:lnTo>
                    <a:pt x="3675" y="3020"/>
                  </a:lnTo>
                  <a:lnTo>
                    <a:pt x="3694" y="3021"/>
                  </a:lnTo>
                  <a:lnTo>
                    <a:pt x="3713" y="3022"/>
                  </a:lnTo>
                  <a:lnTo>
                    <a:pt x="3731" y="3024"/>
                  </a:lnTo>
                  <a:lnTo>
                    <a:pt x="3749" y="3026"/>
                  </a:lnTo>
                  <a:lnTo>
                    <a:pt x="3768" y="3030"/>
                  </a:lnTo>
                  <a:lnTo>
                    <a:pt x="3786" y="3035"/>
                  </a:lnTo>
                  <a:lnTo>
                    <a:pt x="3803" y="3040"/>
                  </a:lnTo>
                  <a:lnTo>
                    <a:pt x="3821" y="3046"/>
                  </a:lnTo>
                  <a:lnTo>
                    <a:pt x="3838" y="3053"/>
                  </a:lnTo>
                  <a:lnTo>
                    <a:pt x="3856" y="3061"/>
                  </a:lnTo>
                  <a:lnTo>
                    <a:pt x="3873" y="3069"/>
                  </a:lnTo>
                  <a:lnTo>
                    <a:pt x="3889" y="3078"/>
                  </a:lnTo>
                  <a:lnTo>
                    <a:pt x="3904" y="3089"/>
                  </a:lnTo>
                  <a:lnTo>
                    <a:pt x="3920" y="3100"/>
                  </a:lnTo>
                  <a:lnTo>
                    <a:pt x="3935" y="3111"/>
                  </a:lnTo>
                  <a:lnTo>
                    <a:pt x="3949" y="3123"/>
                  </a:lnTo>
                  <a:lnTo>
                    <a:pt x="3963" y="3137"/>
                  </a:lnTo>
                  <a:lnTo>
                    <a:pt x="3976" y="3150"/>
                  </a:lnTo>
                  <a:lnTo>
                    <a:pt x="3988" y="3165"/>
                  </a:lnTo>
                  <a:lnTo>
                    <a:pt x="3998" y="3180"/>
                  </a:lnTo>
                  <a:lnTo>
                    <a:pt x="4009" y="3195"/>
                  </a:lnTo>
                  <a:lnTo>
                    <a:pt x="4018" y="3210"/>
                  </a:lnTo>
                  <a:lnTo>
                    <a:pt x="4027" y="3226"/>
                  </a:lnTo>
                  <a:lnTo>
                    <a:pt x="4034" y="3241"/>
                  </a:lnTo>
                  <a:lnTo>
                    <a:pt x="4041" y="3257"/>
                  </a:lnTo>
                  <a:lnTo>
                    <a:pt x="4047" y="3275"/>
                  </a:lnTo>
                  <a:lnTo>
                    <a:pt x="4051" y="3291"/>
                  </a:lnTo>
                  <a:lnTo>
                    <a:pt x="4055" y="3307"/>
                  </a:lnTo>
                  <a:lnTo>
                    <a:pt x="4058" y="3324"/>
                  </a:lnTo>
                  <a:lnTo>
                    <a:pt x="4061" y="3342"/>
                  </a:lnTo>
                  <a:lnTo>
                    <a:pt x="4062" y="3359"/>
                  </a:lnTo>
                  <a:lnTo>
                    <a:pt x="4062" y="3375"/>
                  </a:lnTo>
                  <a:lnTo>
                    <a:pt x="4062" y="3392"/>
                  </a:lnTo>
                  <a:lnTo>
                    <a:pt x="4061" y="3410"/>
                  </a:lnTo>
                  <a:lnTo>
                    <a:pt x="4058" y="3427"/>
                  </a:lnTo>
                  <a:lnTo>
                    <a:pt x="4055" y="3443"/>
                  </a:lnTo>
                  <a:lnTo>
                    <a:pt x="4051" y="3460"/>
                  </a:lnTo>
                  <a:lnTo>
                    <a:pt x="4047" y="3477"/>
                  </a:lnTo>
                  <a:lnTo>
                    <a:pt x="4041" y="3493"/>
                  </a:lnTo>
                  <a:lnTo>
                    <a:pt x="4034" y="3509"/>
                  </a:lnTo>
                  <a:lnTo>
                    <a:pt x="4027" y="3525"/>
                  </a:lnTo>
                  <a:lnTo>
                    <a:pt x="4018" y="3541"/>
                  </a:lnTo>
                  <a:lnTo>
                    <a:pt x="4009" y="3556"/>
                  </a:lnTo>
                  <a:lnTo>
                    <a:pt x="3998" y="3572"/>
                  </a:lnTo>
                  <a:lnTo>
                    <a:pt x="3988" y="3586"/>
                  </a:lnTo>
                  <a:lnTo>
                    <a:pt x="3976" y="3600"/>
                  </a:lnTo>
                  <a:lnTo>
                    <a:pt x="3963" y="3614"/>
                  </a:lnTo>
                  <a:lnTo>
                    <a:pt x="3949" y="3627"/>
                  </a:lnTo>
                  <a:lnTo>
                    <a:pt x="3935" y="3640"/>
                  </a:lnTo>
                  <a:lnTo>
                    <a:pt x="3920" y="3651"/>
                  </a:lnTo>
                  <a:lnTo>
                    <a:pt x="3904" y="3662"/>
                  </a:lnTo>
                  <a:lnTo>
                    <a:pt x="3889" y="3672"/>
                  </a:lnTo>
                  <a:lnTo>
                    <a:pt x="3873" y="3682"/>
                  </a:lnTo>
                  <a:lnTo>
                    <a:pt x="3856" y="3690"/>
                  </a:lnTo>
                  <a:lnTo>
                    <a:pt x="3838" y="3698"/>
                  </a:lnTo>
                  <a:lnTo>
                    <a:pt x="3821" y="3704"/>
                  </a:lnTo>
                  <a:lnTo>
                    <a:pt x="3803" y="3711"/>
                  </a:lnTo>
                  <a:lnTo>
                    <a:pt x="3786" y="3716"/>
                  </a:lnTo>
                  <a:lnTo>
                    <a:pt x="3768" y="3721"/>
                  </a:lnTo>
                  <a:lnTo>
                    <a:pt x="3749" y="3724"/>
                  </a:lnTo>
                  <a:lnTo>
                    <a:pt x="3731" y="3727"/>
                  </a:lnTo>
                  <a:lnTo>
                    <a:pt x="3713" y="3729"/>
                  </a:lnTo>
                  <a:lnTo>
                    <a:pt x="3694" y="3730"/>
                  </a:lnTo>
                  <a:lnTo>
                    <a:pt x="3675" y="3730"/>
                  </a:lnTo>
                  <a:lnTo>
                    <a:pt x="3657" y="3730"/>
                  </a:lnTo>
                  <a:lnTo>
                    <a:pt x="3639" y="3729"/>
                  </a:lnTo>
                  <a:lnTo>
                    <a:pt x="3620" y="3727"/>
                  </a:lnTo>
                  <a:lnTo>
                    <a:pt x="3601" y="3724"/>
                  </a:lnTo>
                  <a:lnTo>
                    <a:pt x="3583" y="3721"/>
                  </a:lnTo>
                  <a:lnTo>
                    <a:pt x="3564" y="3716"/>
                  </a:lnTo>
                  <a:lnTo>
                    <a:pt x="3547" y="3711"/>
                  </a:lnTo>
                  <a:lnTo>
                    <a:pt x="3529" y="3704"/>
                  </a:lnTo>
                  <a:lnTo>
                    <a:pt x="3513" y="3698"/>
                  </a:lnTo>
                  <a:lnTo>
                    <a:pt x="3495" y="3690"/>
                  </a:lnTo>
                  <a:lnTo>
                    <a:pt x="3479" y="3682"/>
                  </a:lnTo>
                  <a:lnTo>
                    <a:pt x="3462" y="3672"/>
                  </a:lnTo>
                  <a:lnTo>
                    <a:pt x="3446" y="3662"/>
                  </a:lnTo>
                  <a:lnTo>
                    <a:pt x="3430" y="3651"/>
                  </a:lnTo>
                  <a:lnTo>
                    <a:pt x="3416" y="3640"/>
                  </a:lnTo>
                  <a:lnTo>
                    <a:pt x="3401" y="3627"/>
                  </a:lnTo>
                  <a:lnTo>
                    <a:pt x="3388" y="3614"/>
                  </a:lnTo>
                  <a:lnTo>
                    <a:pt x="3375" y="3600"/>
                  </a:lnTo>
                  <a:lnTo>
                    <a:pt x="3363" y="3586"/>
                  </a:lnTo>
                  <a:lnTo>
                    <a:pt x="3352" y="3572"/>
                  </a:lnTo>
                  <a:lnTo>
                    <a:pt x="3342" y="3556"/>
                  </a:lnTo>
                  <a:lnTo>
                    <a:pt x="3333" y="3541"/>
                  </a:lnTo>
                  <a:lnTo>
                    <a:pt x="3325" y="3525"/>
                  </a:lnTo>
                  <a:lnTo>
                    <a:pt x="3316" y="3509"/>
                  </a:lnTo>
                  <a:lnTo>
                    <a:pt x="3310" y="3493"/>
                  </a:lnTo>
                  <a:lnTo>
                    <a:pt x="3305" y="3477"/>
                  </a:lnTo>
                  <a:lnTo>
                    <a:pt x="3300" y="3460"/>
                  </a:lnTo>
                  <a:lnTo>
                    <a:pt x="3295" y="3443"/>
                  </a:lnTo>
                  <a:lnTo>
                    <a:pt x="3293" y="3427"/>
                  </a:lnTo>
                  <a:lnTo>
                    <a:pt x="3290" y="3410"/>
                  </a:lnTo>
                  <a:lnTo>
                    <a:pt x="3289" y="3392"/>
                  </a:lnTo>
                  <a:lnTo>
                    <a:pt x="3288" y="3375"/>
                  </a:lnTo>
                  <a:lnTo>
                    <a:pt x="3289" y="3359"/>
                  </a:lnTo>
                  <a:lnTo>
                    <a:pt x="3290" y="3342"/>
                  </a:lnTo>
                  <a:lnTo>
                    <a:pt x="3293" y="3324"/>
                  </a:lnTo>
                  <a:lnTo>
                    <a:pt x="3295" y="3307"/>
                  </a:lnTo>
                  <a:lnTo>
                    <a:pt x="3300" y="3291"/>
                  </a:lnTo>
                  <a:lnTo>
                    <a:pt x="3305" y="3275"/>
                  </a:lnTo>
                  <a:lnTo>
                    <a:pt x="3310" y="3257"/>
                  </a:lnTo>
                  <a:lnTo>
                    <a:pt x="3316" y="3241"/>
                  </a:lnTo>
                  <a:lnTo>
                    <a:pt x="3325" y="3226"/>
                  </a:lnTo>
                  <a:lnTo>
                    <a:pt x="3333" y="3210"/>
                  </a:lnTo>
                  <a:lnTo>
                    <a:pt x="3342" y="3195"/>
                  </a:lnTo>
                  <a:lnTo>
                    <a:pt x="3352" y="3180"/>
                  </a:lnTo>
                  <a:lnTo>
                    <a:pt x="3363" y="3165"/>
                  </a:lnTo>
                  <a:lnTo>
                    <a:pt x="3375" y="3150"/>
                  </a:lnTo>
                  <a:lnTo>
                    <a:pt x="3388" y="3137"/>
                  </a:lnTo>
                  <a:lnTo>
                    <a:pt x="3401" y="3123"/>
                  </a:lnTo>
                  <a:close/>
                </a:path>
              </a:pathLst>
            </a:custGeom>
            <a:solidFill>
              <a:srgbClr val="CC9900"/>
            </a:solidFill>
            <a:ln>
              <a:noFill/>
            </a:ln>
            <a:effectLst>
              <a:prstShdw prst="shdw17" dist="17961" dir="13500000">
                <a:srgbClr val="7A5C00"/>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11" name="Freeform 38">
              <a:extLst>
                <a:ext uri="{FF2B5EF4-FFF2-40B4-BE49-F238E27FC236}">
                  <a16:creationId xmlns:a16="http://schemas.microsoft.com/office/drawing/2014/main" id="{1E5249D3-2E95-47AF-9E13-CEEFE6972172}"/>
                </a:ext>
              </a:extLst>
            </p:cNvPr>
            <p:cNvSpPr>
              <a:spLocks/>
            </p:cNvSpPr>
            <p:nvPr/>
          </p:nvSpPr>
          <p:spPr bwMode="auto">
            <a:xfrm>
              <a:off x="2752" y="2551"/>
              <a:ext cx="108" cy="103"/>
            </a:xfrm>
            <a:custGeom>
              <a:avLst/>
              <a:gdLst>
                <a:gd name="T0" fmla="*/ 0 w 1212"/>
                <a:gd name="T1" fmla="*/ 0 h 1059"/>
                <a:gd name="T2" fmla="*/ 0 w 1212"/>
                <a:gd name="T3" fmla="*/ 0 h 1059"/>
                <a:gd name="T4" fmla="*/ 0 w 1212"/>
                <a:gd name="T5" fmla="*/ 0 h 1059"/>
                <a:gd name="T6" fmla="*/ 0 w 1212"/>
                <a:gd name="T7" fmla="*/ 0 h 1059"/>
                <a:gd name="T8" fmla="*/ 0 w 1212"/>
                <a:gd name="T9" fmla="*/ 0 h 1059"/>
                <a:gd name="T10" fmla="*/ 0 w 1212"/>
                <a:gd name="T11" fmla="*/ 0 h 1059"/>
                <a:gd name="T12" fmla="*/ 0 w 1212"/>
                <a:gd name="T13" fmla="*/ 0 h 1059"/>
                <a:gd name="T14" fmla="*/ 0 w 1212"/>
                <a:gd name="T15" fmla="*/ 0 h 1059"/>
                <a:gd name="T16" fmla="*/ 0 w 1212"/>
                <a:gd name="T17" fmla="*/ 0 h 1059"/>
                <a:gd name="T18" fmla="*/ 0 w 1212"/>
                <a:gd name="T19" fmla="*/ 0 h 1059"/>
                <a:gd name="T20" fmla="*/ 0 w 1212"/>
                <a:gd name="T21" fmla="*/ 0 h 105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12"/>
                <a:gd name="T34" fmla="*/ 0 h 1059"/>
                <a:gd name="T35" fmla="*/ 1212 w 1212"/>
                <a:gd name="T36" fmla="*/ 1059 h 105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12" h="1059">
                  <a:moveTo>
                    <a:pt x="607" y="0"/>
                  </a:moveTo>
                  <a:lnTo>
                    <a:pt x="749" y="405"/>
                  </a:lnTo>
                  <a:lnTo>
                    <a:pt x="1212" y="405"/>
                  </a:lnTo>
                  <a:lnTo>
                    <a:pt x="838" y="654"/>
                  </a:lnTo>
                  <a:lnTo>
                    <a:pt x="981" y="1059"/>
                  </a:lnTo>
                  <a:lnTo>
                    <a:pt x="607" y="809"/>
                  </a:lnTo>
                  <a:lnTo>
                    <a:pt x="231" y="1059"/>
                  </a:lnTo>
                  <a:lnTo>
                    <a:pt x="375" y="654"/>
                  </a:lnTo>
                  <a:lnTo>
                    <a:pt x="0" y="405"/>
                  </a:lnTo>
                  <a:lnTo>
                    <a:pt x="463" y="405"/>
                  </a:lnTo>
                  <a:lnTo>
                    <a:pt x="607" y="0"/>
                  </a:lnTo>
                  <a:close/>
                </a:path>
              </a:pathLst>
            </a:custGeom>
            <a:solidFill>
              <a:srgbClr val="F8C300"/>
            </a:solidFill>
            <a:ln>
              <a:noFill/>
            </a:ln>
            <a:effectLst>
              <a:prstShdw prst="shdw17" dist="17961" dir="13500000">
                <a:srgbClr val="957500"/>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12" name="Freeform 39">
              <a:extLst>
                <a:ext uri="{FF2B5EF4-FFF2-40B4-BE49-F238E27FC236}">
                  <a16:creationId xmlns:a16="http://schemas.microsoft.com/office/drawing/2014/main" id="{8F155A5F-C789-4F09-A93D-AE75815F24D9}"/>
                </a:ext>
              </a:extLst>
            </p:cNvPr>
            <p:cNvSpPr>
              <a:spLocks/>
            </p:cNvSpPr>
            <p:nvPr/>
          </p:nvSpPr>
          <p:spPr bwMode="auto">
            <a:xfrm>
              <a:off x="3889" y="2551"/>
              <a:ext cx="108" cy="103"/>
            </a:xfrm>
            <a:custGeom>
              <a:avLst/>
              <a:gdLst>
                <a:gd name="T0" fmla="*/ 0 w 1214"/>
                <a:gd name="T1" fmla="*/ 0 h 1059"/>
                <a:gd name="T2" fmla="*/ 0 w 1214"/>
                <a:gd name="T3" fmla="*/ 0 h 1059"/>
                <a:gd name="T4" fmla="*/ 0 w 1214"/>
                <a:gd name="T5" fmla="*/ 0 h 1059"/>
                <a:gd name="T6" fmla="*/ 0 w 1214"/>
                <a:gd name="T7" fmla="*/ 0 h 1059"/>
                <a:gd name="T8" fmla="*/ 0 w 1214"/>
                <a:gd name="T9" fmla="*/ 0 h 1059"/>
                <a:gd name="T10" fmla="*/ 0 w 1214"/>
                <a:gd name="T11" fmla="*/ 0 h 1059"/>
                <a:gd name="T12" fmla="*/ 0 w 1214"/>
                <a:gd name="T13" fmla="*/ 0 h 1059"/>
                <a:gd name="T14" fmla="*/ 0 w 1214"/>
                <a:gd name="T15" fmla="*/ 0 h 1059"/>
                <a:gd name="T16" fmla="*/ 0 w 1214"/>
                <a:gd name="T17" fmla="*/ 0 h 1059"/>
                <a:gd name="T18" fmla="*/ 0 w 1214"/>
                <a:gd name="T19" fmla="*/ 0 h 1059"/>
                <a:gd name="T20" fmla="*/ 0 w 1214"/>
                <a:gd name="T21" fmla="*/ 0 h 105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14"/>
                <a:gd name="T34" fmla="*/ 0 h 1059"/>
                <a:gd name="T35" fmla="*/ 1214 w 1214"/>
                <a:gd name="T36" fmla="*/ 1059 h 105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14" h="1059">
                  <a:moveTo>
                    <a:pt x="607" y="0"/>
                  </a:moveTo>
                  <a:lnTo>
                    <a:pt x="751" y="405"/>
                  </a:lnTo>
                  <a:lnTo>
                    <a:pt x="1214" y="405"/>
                  </a:lnTo>
                  <a:lnTo>
                    <a:pt x="839" y="654"/>
                  </a:lnTo>
                  <a:lnTo>
                    <a:pt x="982" y="1059"/>
                  </a:lnTo>
                  <a:lnTo>
                    <a:pt x="607" y="809"/>
                  </a:lnTo>
                  <a:lnTo>
                    <a:pt x="232" y="1059"/>
                  </a:lnTo>
                  <a:lnTo>
                    <a:pt x="375" y="654"/>
                  </a:lnTo>
                  <a:lnTo>
                    <a:pt x="0" y="405"/>
                  </a:lnTo>
                  <a:lnTo>
                    <a:pt x="464" y="405"/>
                  </a:lnTo>
                  <a:lnTo>
                    <a:pt x="607" y="0"/>
                  </a:lnTo>
                  <a:close/>
                </a:path>
              </a:pathLst>
            </a:custGeom>
            <a:solidFill>
              <a:srgbClr val="F8C300"/>
            </a:solidFill>
            <a:ln>
              <a:noFill/>
            </a:ln>
            <a:effectLst>
              <a:prstShdw prst="shdw17" dist="17961" dir="13500000">
                <a:srgbClr val="957500"/>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13" name="Freeform 40">
              <a:extLst>
                <a:ext uri="{FF2B5EF4-FFF2-40B4-BE49-F238E27FC236}">
                  <a16:creationId xmlns:a16="http://schemas.microsoft.com/office/drawing/2014/main" id="{A516FB56-B9A2-4956-A13A-3D557D104900}"/>
                </a:ext>
              </a:extLst>
            </p:cNvPr>
            <p:cNvSpPr>
              <a:spLocks noEditPoints="1"/>
            </p:cNvSpPr>
            <p:nvPr/>
          </p:nvSpPr>
          <p:spPr bwMode="auto">
            <a:xfrm>
              <a:off x="2783" y="2023"/>
              <a:ext cx="1166" cy="466"/>
            </a:xfrm>
            <a:custGeom>
              <a:avLst/>
              <a:gdLst>
                <a:gd name="T0" fmla="*/ 0 w 12928"/>
                <a:gd name="T1" fmla="*/ 0 h 4891"/>
                <a:gd name="T2" fmla="*/ 0 w 12928"/>
                <a:gd name="T3" fmla="*/ 0 h 4891"/>
                <a:gd name="T4" fmla="*/ 0 w 12928"/>
                <a:gd name="T5" fmla="*/ 0 h 4891"/>
                <a:gd name="T6" fmla="*/ 0 w 12928"/>
                <a:gd name="T7" fmla="*/ 0 h 4891"/>
                <a:gd name="T8" fmla="*/ 0 w 12928"/>
                <a:gd name="T9" fmla="*/ 0 h 4891"/>
                <a:gd name="T10" fmla="*/ 0 w 12928"/>
                <a:gd name="T11" fmla="*/ 0 h 4891"/>
                <a:gd name="T12" fmla="*/ 0 w 12928"/>
                <a:gd name="T13" fmla="*/ 0 h 4891"/>
                <a:gd name="T14" fmla="*/ 0 w 12928"/>
                <a:gd name="T15" fmla="*/ 0 h 4891"/>
                <a:gd name="T16" fmla="*/ 0 w 12928"/>
                <a:gd name="T17" fmla="*/ 0 h 4891"/>
                <a:gd name="T18" fmla="*/ 0 w 12928"/>
                <a:gd name="T19" fmla="*/ 0 h 4891"/>
                <a:gd name="T20" fmla="*/ 0 w 12928"/>
                <a:gd name="T21" fmla="*/ 0 h 4891"/>
                <a:gd name="T22" fmla="*/ 0 w 12928"/>
                <a:gd name="T23" fmla="*/ 0 h 4891"/>
                <a:gd name="T24" fmla="*/ 0 w 12928"/>
                <a:gd name="T25" fmla="*/ 0 h 4891"/>
                <a:gd name="T26" fmla="*/ 0 w 12928"/>
                <a:gd name="T27" fmla="*/ 0 h 4891"/>
                <a:gd name="T28" fmla="*/ 0 w 12928"/>
                <a:gd name="T29" fmla="*/ 0 h 4891"/>
                <a:gd name="T30" fmla="*/ 0 w 12928"/>
                <a:gd name="T31" fmla="*/ 0 h 4891"/>
                <a:gd name="T32" fmla="*/ 0 w 12928"/>
                <a:gd name="T33" fmla="*/ 0 h 4891"/>
                <a:gd name="T34" fmla="*/ 0 w 12928"/>
                <a:gd name="T35" fmla="*/ 0 h 4891"/>
                <a:gd name="T36" fmla="*/ 0 w 12928"/>
                <a:gd name="T37" fmla="*/ 0 h 4891"/>
                <a:gd name="T38" fmla="*/ 0 w 12928"/>
                <a:gd name="T39" fmla="*/ 0 h 4891"/>
                <a:gd name="T40" fmla="*/ 0 w 12928"/>
                <a:gd name="T41" fmla="*/ 0 h 4891"/>
                <a:gd name="T42" fmla="*/ 0 w 12928"/>
                <a:gd name="T43" fmla="*/ 0 h 4891"/>
                <a:gd name="T44" fmla="*/ 0 w 12928"/>
                <a:gd name="T45" fmla="*/ 0 h 4891"/>
                <a:gd name="T46" fmla="*/ 0 w 12928"/>
                <a:gd name="T47" fmla="*/ 0 h 4891"/>
                <a:gd name="T48" fmla="*/ 0 w 12928"/>
                <a:gd name="T49" fmla="*/ 0 h 4891"/>
                <a:gd name="T50" fmla="*/ 0 w 12928"/>
                <a:gd name="T51" fmla="*/ 0 h 4891"/>
                <a:gd name="T52" fmla="*/ 0 w 12928"/>
                <a:gd name="T53" fmla="*/ 0 h 4891"/>
                <a:gd name="T54" fmla="*/ 0 w 12928"/>
                <a:gd name="T55" fmla="*/ 0 h 4891"/>
                <a:gd name="T56" fmla="*/ 0 w 12928"/>
                <a:gd name="T57" fmla="*/ 0 h 4891"/>
                <a:gd name="T58" fmla="*/ 0 w 12928"/>
                <a:gd name="T59" fmla="*/ 0 h 4891"/>
                <a:gd name="T60" fmla="*/ 0 w 12928"/>
                <a:gd name="T61" fmla="*/ 0 h 4891"/>
                <a:gd name="T62" fmla="*/ 0 w 12928"/>
                <a:gd name="T63" fmla="*/ 0 h 4891"/>
                <a:gd name="T64" fmla="*/ 0 w 12928"/>
                <a:gd name="T65" fmla="*/ 0 h 4891"/>
                <a:gd name="T66" fmla="*/ 0 w 12928"/>
                <a:gd name="T67" fmla="*/ 0 h 4891"/>
                <a:gd name="T68" fmla="*/ 0 w 12928"/>
                <a:gd name="T69" fmla="*/ 0 h 4891"/>
                <a:gd name="T70" fmla="*/ 0 w 12928"/>
                <a:gd name="T71" fmla="*/ 0 h 4891"/>
                <a:gd name="T72" fmla="*/ 0 w 12928"/>
                <a:gd name="T73" fmla="*/ 0 h 4891"/>
                <a:gd name="T74" fmla="*/ 0 w 12928"/>
                <a:gd name="T75" fmla="*/ 0 h 4891"/>
                <a:gd name="T76" fmla="*/ 0 w 12928"/>
                <a:gd name="T77" fmla="*/ 0 h 4891"/>
                <a:gd name="T78" fmla="*/ 0 w 12928"/>
                <a:gd name="T79" fmla="*/ 0 h 4891"/>
                <a:gd name="T80" fmla="*/ 0 w 12928"/>
                <a:gd name="T81" fmla="*/ 0 h 4891"/>
                <a:gd name="T82" fmla="*/ 0 w 12928"/>
                <a:gd name="T83" fmla="*/ 0 h 4891"/>
                <a:gd name="T84" fmla="*/ 0 w 12928"/>
                <a:gd name="T85" fmla="*/ 0 h 4891"/>
                <a:gd name="T86" fmla="*/ 0 w 12928"/>
                <a:gd name="T87" fmla="*/ 0 h 4891"/>
                <a:gd name="T88" fmla="*/ 0 w 12928"/>
                <a:gd name="T89" fmla="*/ 0 h 4891"/>
                <a:gd name="T90" fmla="*/ 0 w 12928"/>
                <a:gd name="T91" fmla="*/ 0 h 4891"/>
                <a:gd name="T92" fmla="*/ 0 w 12928"/>
                <a:gd name="T93" fmla="*/ 0 h 4891"/>
                <a:gd name="T94" fmla="*/ 0 w 12928"/>
                <a:gd name="T95" fmla="*/ 0 h 4891"/>
                <a:gd name="T96" fmla="*/ 0 w 12928"/>
                <a:gd name="T97" fmla="*/ 0 h 4891"/>
                <a:gd name="T98" fmla="*/ 0 w 12928"/>
                <a:gd name="T99" fmla="*/ 0 h 4891"/>
                <a:gd name="T100" fmla="*/ 0 w 12928"/>
                <a:gd name="T101" fmla="*/ 0 h 4891"/>
                <a:gd name="T102" fmla="*/ 0 w 12928"/>
                <a:gd name="T103" fmla="*/ 0 h 4891"/>
                <a:gd name="T104" fmla="*/ 0 w 12928"/>
                <a:gd name="T105" fmla="*/ 0 h 4891"/>
                <a:gd name="T106" fmla="*/ 0 w 12928"/>
                <a:gd name="T107" fmla="*/ 0 h 4891"/>
                <a:gd name="T108" fmla="*/ 0 w 12928"/>
                <a:gd name="T109" fmla="*/ 0 h 4891"/>
                <a:gd name="T110" fmla="*/ 0 w 12928"/>
                <a:gd name="T111" fmla="*/ 0 h 4891"/>
                <a:gd name="T112" fmla="*/ 0 w 12928"/>
                <a:gd name="T113" fmla="*/ 0 h 4891"/>
                <a:gd name="T114" fmla="*/ 0 w 12928"/>
                <a:gd name="T115" fmla="*/ 0 h 4891"/>
                <a:gd name="T116" fmla="*/ 0 w 12928"/>
                <a:gd name="T117" fmla="*/ 0 h 4891"/>
                <a:gd name="T118" fmla="*/ 0 w 12928"/>
                <a:gd name="T119" fmla="*/ 0 h 489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2928"/>
                <a:gd name="T181" fmla="*/ 0 h 4891"/>
                <a:gd name="T182" fmla="*/ 12928 w 12928"/>
                <a:gd name="T183" fmla="*/ 4891 h 489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2928" h="4891">
                  <a:moveTo>
                    <a:pt x="945" y="4812"/>
                  </a:moveTo>
                  <a:lnTo>
                    <a:pt x="0" y="4564"/>
                  </a:lnTo>
                  <a:lnTo>
                    <a:pt x="70" y="4342"/>
                  </a:lnTo>
                  <a:lnTo>
                    <a:pt x="1014" y="4591"/>
                  </a:lnTo>
                  <a:lnTo>
                    <a:pt x="945" y="4812"/>
                  </a:lnTo>
                  <a:close/>
                  <a:moveTo>
                    <a:pt x="1126" y="4235"/>
                  </a:moveTo>
                  <a:lnTo>
                    <a:pt x="251" y="3825"/>
                  </a:lnTo>
                  <a:lnTo>
                    <a:pt x="374" y="3602"/>
                  </a:lnTo>
                  <a:lnTo>
                    <a:pt x="746" y="3585"/>
                  </a:lnTo>
                  <a:lnTo>
                    <a:pt x="768" y="3585"/>
                  </a:lnTo>
                  <a:lnTo>
                    <a:pt x="791" y="3584"/>
                  </a:lnTo>
                  <a:lnTo>
                    <a:pt x="813" y="3583"/>
                  </a:lnTo>
                  <a:lnTo>
                    <a:pt x="835" y="3582"/>
                  </a:lnTo>
                  <a:lnTo>
                    <a:pt x="858" y="3582"/>
                  </a:lnTo>
                  <a:lnTo>
                    <a:pt x="880" y="3581"/>
                  </a:lnTo>
                  <a:lnTo>
                    <a:pt x="902" y="3581"/>
                  </a:lnTo>
                  <a:lnTo>
                    <a:pt x="924" y="3580"/>
                  </a:lnTo>
                  <a:lnTo>
                    <a:pt x="967" y="3580"/>
                  </a:lnTo>
                  <a:lnTo>
                    <a:pt x="1011" y="3580"/>
                  </a:lnTo>
                  <a:lnTo>
                    <a:pt x="1053" y="3581"/>
                  </a:lnTo>
                  <a:lnTo>
                    <a:pt x="1095" y="3581"/>
                  </a:lnTo>
                  <a:lnTo>
                    <a:pt x="1069" y="3571"/>
                  </a:lnTo>
                  <a:lnTo>
                    <a:pt x="1045" y="3560"/>
                  </a:lnTo>
                  <a:lnTo>
                    <a:pt x="1020" y="3551"/>
                  </a:lnTo>
                  <a:lnTo>
                    <a:pt x="997" y="3540"/>
                  </a:lnTo>
                  <a:lnTo>
                    <a:pt x="973" y="3530"/>
                  </a:lnTo>
                  <a:lnTo>
                    <a:pt x="950" y="3520"/>
                  </a:lnTo>
                  <a:lnTo>
                    <a:pt x="927" y="3511"/>
                  </a:lnTo>
                  <a:lnTo>
                    <a:pt x="905" y="3501"/>
                  </a:lnTo>
                  <a:lnTo>
                    <a:pt x="862" y="3482"/>
                  </a:lnTo>
                  <a:lnTo>
                    <a:pt x="823" y="3464"/>
                  </a:lnTo>
                  <a:lnTo>
                    <a:pt x="786" y="3447"/>
                  </a:lnTo>
                  <a:lnTo>
                    <a:pt x="751" y="3432"/>
                  </a:lnTo>
                  <a:lnTo>
                    <a:pt x="527" y="3327"/>
                  </a:lnTo>
                  <a:lnTo>
                    <a:pt x="638" y="3128"/>
                  </a:lnTo>
                  <a:lnTo>
                    <a:pt x="1513" y="3538"/>
                  </a:lnTo>
                  <a:lnTo>
                    <a:pt x="1389" y="3760"/>
                  </a:lnTo>
                  <a:lnTo>
                    <a:pt x="1006" y="3779"/>
                  </a:lnTo>
                  <a:lnTo>
                    <a:pt x="971" y="3781"/>
                  </a:lnTo>
                  <a:lnTo>
                    <a:pt x="934" y="3782"/>
                  </a:lnTo>
                  <a:lnTo>
                    <a:pt x="895" y="3784"/>
                  </a:lnTo>
                  <a:lnTo>
                    <a:pt x="855" y="3785"/>
                  </a:lnTo>
                  <a:lnTo>
                    <a:pt x="834" y="3785"/>
                  </a:lnTo>
                  <a:lnTo>
                    <a:pt x="813" y="3786"/>
                  </a:lnTo>
                  <a:lnTo>
                    <a:pt x="791" y="3786"/>
                  </a:lnTo>
                  <a:lnTo>
                    <a:pt x="768" y="3787"/>
                  </a:lnTo>
                  <a:lnTo>
                    <a:pt x="746" y="3787"/>
                  </a:lnTo>
                  <a:lnTo>
                    <a:pt x="724" y="3787"/>
                  </a:lnTo>
                  <a:lnTo>
                    <a:pt x="700" y="3788"/>
                  </a:lnTo>
                  <a:lnTo>
                    <a:pt x="677" y="3788"/>
                  </a:lnTo>
                  <a:lnTo>
                    <a:pt x="720" y="3806"/>
                  </a:lnTo>
                  <a:lnTo>
                    <a:pt x="761" y="3822"/>
                  </a:lnTo>
                  <a:lnTo>
                    <a:pt x="801" y="3838"/>
                  </a:lnTo>
                  <a:lnTo>
                    <a:pt x="840" y="3854"/>
                  </a:lnTo>
                  <a:lnTo>
                    <a:pt x="877" y="3869"/>
                  </a:lnTo>
                  <a:lnTo>
                    <a:pt x="911" y="3884"/>
                  </a:lnTo>
                  <a:lnTo>
                    <a:pt x="942" y="3898"/>
                  </a:lnTo>
                  <a:lnTo>
                    <a:pt x="972" y="3912"/>
                  </a:lnTo>
                  <a:lnTo>
                    <a:pt x="1236" y="4036"/>
                  </a:lnTo>
                  <a:lnTo>
                    <a:pt x="1126" y="4235"/>
                  </a:lnTo>
                  <a:close/>
                  <a:moveTo>
                    <a:pt x="1720" y="2929"/>
                  </a:moveTo>
                  <a:lnTo>
                    <a:pt x="1806" y="2831"/>
                  </a:lnTo>
                  <a:lnTo>
                    <a:pt x="1822" y="2810"/>
                  </a:lnTo>
                  <a:lnTo>
                    <a:pt x="1836" y="2789"/>
                  </a:lnTo>
                  <a:lnTo>
                    <a:pt x="1842" y="2780"/>
                  </a:lnTo>
                  <a:lnTo>
                    <a:pt x="1848" y="2770"/>
                  </a:lnTo>
                  <a:lnTo>
                    <a:pt x="1852" y="2759"/>
                  </a:lnTo>
                  <a:lnTo>
                    <a:pt x="1856" y="2749"/>
                  </a:lnTo>
                  <a:lnTo>
                    <a:pt x="1859" y="2738"/>
                  </a:lnTo>
                  <a:lnTo>
                    <a:pt x="1861" y="2729"/>
                  </a:lnTo>
                  <a:lnTo>
                    <a:pt x="1862" y="2719"/>
                  </a:lnTo>
                  <a:lnTo>
                    <a:pt x="1863" y="2709"/>
                  </a:lnTo>
                  <a:lnTo>
                    <a:pt x="1863" y="2699"/>
                  </a:lnTo>
                  <a:lnTo>
                    <a:pt x="1863" y="2689"/>
                  </a:lnTo>
                  <a:lnTo>
                    <a:pt x="1862" y="2679"/>
                  </a:lnTo>
                  <a:lnTo>
                    <a:pt x="1860" y="2669"/>
                  </a:lnTo>
                  <a:lnTo>
                    <a:pt x="1857" y="2660"/>
                  </a:lnTo>
                  <a:lnTo>
                    <a:pt x="1854" y="2650"/>
                  </a:lnTo>
                  <a:lnTo>
                    <a:pt x="1849" y="2640"/>
                  </a:lnTo>
                  <a:lnTo>
                    <a:pt x="1844" y="2629"/>
                  </a:lnTo>
                  <a:lnTo>
                    <a:pt x="1839" y="2620"/>
                  </a:lnTo>
                  <a:lnTo>
                    <a:pt x="1832" y="2610"/>
                  </a:lnTo>
                  <a:lnTo>
                    <a:pt x="1824" y="2599"/>
                  </a:lnTo>
                  <a:lnTo>
                    <a:pt x="1817" y="2589"/>
                  </a:lnTo>
                  <a:lnTo>
                    <a:pt x="1799" y="2569"/>
                  </a:lnTo>
                  <a:lnTo>
                    <a:pt x="1777" y="2548"/>
                  </a:lnTo>
                  <a:lnTo>
                    <a:pt x="1754" y="2527"/>
                  </a:lnTo>
                  <a:lnTo>
                    <a:pt x="1727" y="2506"/>
                  </a:lnTo>
                  <a:lnTo>
                    <a:pt x="1699" y="2486"/>
                  </a:lnTo>
                  <a:lnTo>
                    <a:pt x="1672" y="2468"/>
                  </a:lnTo>
                  <a:lnTo>
                    <a:pt x="1645" y="2454"/>
                  </a:lnTo>
                  <a:lnTo>
                    <a:pt x="1619" y="2441"/>
                  </a:lnTo>
                  <a:lnTo>
                    <a:pt x="1606" y="2437"/>
                  </a:lnTo>
                  <a:lnTo>
                    <a:pt x="1594" y="2433"/>
                  </a:lnTo>
                  <a:lnTo>
                    <a:pt x="1582" y="2429"/>
                  </a:lnTo>
                  <a:lnTo>
                    <a:pt x="1570" y="2425"/>
                  </a:lnTo>
                  <a:lnTo>
                    <a:pt x="1559" y="2423"/>
                  </a:lnTo>
                  <a:lnTo>
                    <a:pt x="1547" y="2422"/>
                  </a:lnTo>
                  <a:lnTo>
                    <a:pt x="1535" y="2421"/>
                  </a:lnTo>
                  <a:lnTo>
                    <a:pt x="1525" y="2420"/>
                  </a:lnTo>
                  <a:lnTo>
                    <a:pt x="1514" y="2420"/>
                  </a:lnTo>
                  <a:lnTo>
                    <a:pt x="1503" y="2421"/>
                  </a:lnTo>
                  <a:lnTo>
                    <a:pt x="1493" y="2423"/>
                  </a:lnTo>
                  <a:lnTo>
                    <a:pt x="1482" y="2425"/>
                  </a:lnTo>
                  <a:lnTo>
                    <a:pt x="1472" y="2427"/>
                  </a:lnTo>
                  <a:lnTo>
                    <a:pt x="1461" y="2432"/>
                  </a:lnTo>
                  <a:lnTo>
                    <a:pt x="1450" y="2436"/>
                  </a:lnTo>
                  <a:lnTo>
                    <a:pt x="1441" y="2440"/>
                  </a:lnTo>
                  <a:lnTo>
                    <a:pt x="1431" y="2446"/>
                  </a:lnTo>
                  <a:lnTo>
                    <a:pt x="1421" y="2452"/>
                  </a:lnTo>
                  <a:lnTo>
                    <a:pt x="1412" y="2459"/>
                  </a:lnTo>
                  <a:lnTo>
                    <a:pt x="1401" y="2466"/>
                  </a:lnTo>
                  <a:lnTo>
                    <a:pt x="1382" y="2484"/>
                  </a:lnTo>
                  <a:lnTo>
                    <a:pt x="1365" y="2503"/>
                  </a:lnTo>
                  <a:lnTo>
                    <a:pt x="1278" y="2600"/>
                  </a:lnTo>
                  <a:lnTo>
                    <a:pt x="1720" y="2929"/>
                  </a:lnTo>
                  <a:close/>
                  <a:moveTo>
                    <a:pt x="1721" y="3228"/>
                  </a:moveTo>
                  <a:lnTo>
                    <a:pt x="958" y="2661"/>
                  </a:lnTo>
                  <a:lnTo>
                    <a:pt x="1221" y="2360"/>
                  </a:lnTo>
                  <a:lnTo>
                    <a:pt x="1239" y="2342"/>
                  </a:lnTo>
                  <a:lnTo>
                    <a:pt x="1256" y="2325"/>
                  </a:lnTo>
                  <a:lnTo>
                    <a:pt x="1274" y="2308"/>
                  </a:lnTo>
                  <a:lnTo>
                    <a:pt x="1292" y="2292"/>
                  </a:lnTo>
                  <a:lnTo>
                    <a:pt x="1311" y="2278"/>
                  </a:lnTo>
                  <a:lnTo>
                    <a:pt x="1329" y="2264"/>
                  </a:lnTo>
                  <a:lnTo>
                    <a:pt x="1348" y="2252"/>
                  </a:lnTo>
                  <a:lnTo>
                    <a:pt x="1367" y="2242"/>
                  </a:lnTo>
                  <a:lnTo>
                    <a:pt x="1387" y="2232"/>
                  </a:lnTo>
                  <a:lnTo>
                    <a:pt x="1406" y="2223"/>
                  </a:lnTo>
                  <a:lnTo>
                    <a:pt x="1426" y="2216"/>
                  </a:lnTo>
                  <a:lnTo>
                    <a:pt x="1447" y="2209"/>
                  </a:lnTo>
                  <a:lnTo>
                    <a:pt x="1467" y="2205"/>
                  </a:lnTo>
                  <a:lnTo>
                    <a:pt x="1488" y="2201"/>
                  </a:lnTo>
                  <a:lnTo>
                    <a:pt x="1509" y="2197"/>
                  </a:lnTo>
                  <a:lnTo>
                    <a:pt x="1530" y="2195"/>
                  </a:lnTo>
                  <a:lnTo>
                    <a:pt x="1552" y="2195"/>
                  </a:lnTo>
                  <a:lnTo>
                    <a:pt x="1574" y="2195"/>
                  </a:lnTo>
                  <a:lnTo>
                    <a:pt x="1595" y="2197"/>
                  </a:lnTo>
                  <a:lnTo>
                    <a:pt x="1617" y="2201"/>
                  </a:lnTo>
                  <a:lnTo>
                    <a:pt x="1639" y="2204"/>
                  </a:lnTo>
                  <a:lnTo>
                    <a:pt x="1661" y="2209"/>
                  </a:lnTo>
                  <a:lnTo>
                    <a:pt x="1683" y="2216"/>
                  </a:lnTo>
                  <a:lnTo>
                    <a:pt x="1706" y="2223"/>
                  </a:lnTo>
                  <a:lnTo>
                    <a:pt x="1728" y="2232"/>
                  </a:lnTo>
                  <a:lnTo>
                    <a:pt x="1750" y="2242"/>
                  </a:lnTo>
                  <a:lnTo>
                    <a:pt x="1773" y="2252"/>
                  </a:lnTo>
                  <a:lnTo>
                    <a:pt x="1796" y="2264"/>
                  </a:lnTo>
                  <a:lnTo>
                    <a:pt x="1819" y="2277"/>
                  </a:lnTo>
                  <a:lnTo>
                    <a:pt x="1841" y="2291"/>
                  </a:lnTo>
                  <a:lnTo>
                    <a:pt x="1864" y="2308"/>
                  </a:lnTo>
                  <a:lnTo>
                    <a:pt x="1888" y="2324"/>
                  </a:lnTo>
                  <a:lnTo>
                    <a:pt x="1910" y="2341"/>
                  </a:lnTo>
                  <a:lnTo>
                    <a:pt x="1933" y="2359"/>
                  </a:lnTo>
                  <a:lnTo>
                    <a:pt x="1953" y="2378"/>
                  </a:lnTo>
                  <a:lnTo>
                    <a:pt x="1973" y="2396"/>
                  </a:lnTo>
                  <a:lnTo>
                    <a:pt x="1990" y="2414"/>
                  </a:lnTo>
                  <a:lnTo>
                    <a:pt x="2007" y="2433"/>
                  </a:lnTo>
                  <a:lnTo>
                    <a:pt x="2022" y="2451"/>
                  </a:lnTo>
                  <a:lnTo>
                    <a:pt x="2036" y="2470"/>
                  </a:lnTo>
                  <a:lnTo>
                    <a:pt x="2048" y="2488"/>
                  </a:lnTo>
                  <a:lnTo>
                    <a:pt x="2060" y="2507"/>
                  </a:lnTo>
                  <a:lnTo>
                    <a:pt x="2069" y="2526"/>
                  </a:lnTo>
                  <a:lnTo>
                    <a:pt x="2077" y="2545"/>
                  </a:lnTo>
                  <a:lnTo>
                    <a:pt x="2084" y="2565"/>
                  </a:lnTo>
                  <a:lnTo>
                    <a:pt x="2090" y="2584"/>
                  </a:lnTo>
                  <a:lnTo>
                    <a:pt x="2095" y="2602"/>
                  </a:lnTo>
                  <a:lnTo>
                    <a:pt x="2097" y="2622"/>
                  </a:lnTo>
                  <a:lnTo>
                    <a:pt x="2100" y="2642"/>
                  </a:lnTo>
                  <a:lnTo>
                    <a:pt x="2100" y="2662"/>
                  </a:lnTo>
                  <a:lnTo>
                    <a:pt x="2098" y="2681"/>
                  </a:lnTo>
                  <a:lnTo>
                    <a:pt x="2096" y="2702"/>
                  </a:lnTo>
                  <a:lnTo>
                    <a:pt x="2093" y="2722"/>
                  </a:lnTo>
                  <a:lnTo>
                    <a:pt x="2088" y="2742"/>
                  </a:lnTo>
                  <a:lnTo>
                    <a:pt x="2082" y="2762"/>
                  </a:lnTo>
                  <a:lnTo>
                    <a:pt x="2074" y="2783"/>
                  </a:lnTo>
                  <a:lnTo>
                    <a:pt x="2064" y="2803"/>
                  </a:lnTo>
                  <a:lnTo>
                    <a:pt x="2055" y="2825"/>
                  </a:lnTo>
                  <a:lnTo>
                    <a:pt x="2043" y="2845"/>
                  </a:lnTo>
                  <a:lnTo>
                    <a:pt x="2029" y="2866"/>
                  </a:lnTo>
                  <a:lnTo>
                    <a:pt x="2015" y="2888"/>
                  </a:lnTo>
                  <a:lnTo>
                    <a:pt x="2000" y="2909"/>
                  </a:lnTo>
                  <a:lnTo>
                    <a:pt x="1982" y="2931"/>
                  </a:lnTo>
                  <a:lnTo>
                    <a:pt x="1964" y="2952"/>
                  </a:lnTo>
                  <a:lnTo>
                    <a:pt x="1721" y="3228"/>
                  </a:lnTo>
                  <a:close/>
                  <a:moveTo>
                    <a:pt x="2522" y="2375"/>
                  </a:moveTo>
                  <a:lnTo>
                    <a:pt x="1890" y="1683"/>
                  </a:lnTo>
                  <a:lnTo>
                    <a:pt x="2462" y="1243"/>
                  </a:lnTo>
                  <a:lnTo>
                    <a:pt x="2591" y="1384"/>
                  </a:lnTo>
                  <a:lnTo>
                    <a:pt x="2211" y="1677"/>
                  </a:lnTo>
                  <a:lnTo>
                    <a:pt x="2323" y="1799"/>
                  </a:lnTo>
                  <a:lnTo>
                    <a:pt x="2670" y="1532"/>
                  </a:lnTo>
                  <a:lnTo>
                    <a:pt x="2796" y="1670"/>
                  </a:lnTo>
                  <a:lnTo>
                    <a:pt x="2450" y="1937"/>
                  </a:lnTo>
                  <a:lnTo>
                    <a:pt x="2584" y="2085"/>
                  </a:lnTo>
                  <a:lnTo>
                    <a:pt x="2976" y="1784"/>
                  </a:lnTo>
                  <a:lnTo>
                    <a:pt x="3105" y="1924"/>
                  </a:lnTo>
                  <a:lnTo>
                    <a:pt x="2522" y="2375"/>
                  </a:lnTo>
                  <a:close/>
                  <a:moveTo>
                    <a:pt x="3333" y="1187"/>
                  </a:moveTo>
                  <a:lnTo>
                    <a:pt x="3496" y="1100"/>
                  </a:lnTo>
                  <a:lnTo>
                    <a:pt x="3512" y="1091"/>
                  </a:lnTo>
                  <a:lnTo>
                    <a:pt x="3526" y="1083"/>
                  </a:lnTo>
                  <a:lnTo>
                    <a:pt x="3538" y="1074"/>
                  </a:lnTo>
                  <a:lnTo>
                    <a:pt x="3550" y="1064"/>
                  </a:lnTo>
                  <a:lnTo>
                    <a:pt x="3559" y="1056"/>
                  </a:lnTo>
                  <a:lnTo>
                    <a:pt x="3567" y="1046"/>
                  </a:lnTo>
                  <a:lnTo>
                    <a:pt x="3573" y="1036"/>
                  </a:lnTo>
                  <a:lnTo>
                    <a:pt x="3578" y="1027"/>
                  </a:lnTo>
                  <a:lnTo>
                    <a:pt x="3581" y="1017"/>
                  </a:lnTo>
                  <a:lnTo>
                    <a:pt x="3584" y="1007"/>
                  </a:lnTo>
                  <a:lnTo>
                    <a:pt x="3585" y="996"/>
                  </a:lnTo>
                  <a:lnTo>
                    <a:pt x="3584" y="986"/>
                  </a:lnTo>
                  <a:lnTo>
                    <a:pt x="3581" y="975"/>
                  </a:lnTo>
                  <a:lnTo>
                    <a:pt x="3577" y="963"/>
                  </a:lnTo>
                  <a:lnTo>
                    <a:pt x="3572" y="952"/>
                  </a:lnTo>
                  <a:lnTo>
                    <a:pt x="3565" y="939"/>
                  </a:lnTo>
                  <a:lnTo>
                    <a:pt x="3558" y="929"/>
                  </a:lnTo>
                  <a:lnTo>
                    <a:pt x="3550" y="921"/>
                  </a:lnTo>
                  <a:lnTo>
                    <a:pt x="3543" y="913"/>
                  </a:lnTo>
                  <a:lnTo>
                    <a:pt x="3533" y="906"/>
                  </a:lnTo>
                  <a:lnTo>
                    <a:pt x="3525" y="900"/>
                  </a:lnTo>
                  <a:lnTo>
                    <a:pt x="3516" y="897"/>
                  </a:lnTo>
                  <a:lnTo>
                    <a:pt x="3505" y="894"/>
                  </a:lnTo>
                  <a:lnTo>
                    <a:pt x="3494" y="892"/>
                  </a:lnTo>
                  <a:lnTo>
                    <a:pt x="3484" y="891"/>
                  </a:lnTo>
                  <a:lnTo>
                    <a:pt x="3472" y="892"/>
                  </a:lnTo>
                  <a:lnTo>
                    <a:pt x="3459" y="893"/>
                  </a:lnTo>
                  <a:lnTo>
                    <a:pt x="3446" y="896"/>
                  </a:lnTo>
                  <a:lnTo>
                    <a:pt x="3433" y="900"/>
                  </a:lnTo>
                  <a:lnTo>
                    <a:pt x="3419" y="906"/>
                  </a:lnTo>
                  <a:lnTo>
                    <a:pt x="3405" y="912"/>
                  </a:lnTo>
                  <a:lnTo>
                    <a:pt x="3390" y="920"/>
                  </a:lnTo>
                  <a:lnTo>
                    <a:pt x="3222" y="1008"/>
                  </a:lnTo>
                  <a:lnTo>
                    <a:pt x="3333" y="1187"/>
                  </a:lnTo>
                  <a:close/>
                  <a:moveTo>
                    <a:pt x="3398" y="1748"/>
                  </a:moveTo>
                  <a:lnTo>
                    <a:pt x="2906" y="967"/>
                  </a:lnTo>
                  <a:lnTo>
                    <a:pt x="3313" y="751"/>
                  </a:lnTo>
                  <a:lnTo>
                    <a:pt x="3353" y="731"/>
                  </a:lnTo>
                  <a:lnTo>
                    <a:pt x="3391" y="715"/>
                  </a:lnTo>
                  <a:lnTo>
                    <a:pt x="3410" y="707"/>
                  </a:lnTo>
                  <a:lnTo>
                    <a:pt x="3427" y="701"/>
                  </a:lnTo>
                  <a:lnTo>
                    <a:pt x="3445" y="695"/>
                  </a:lnTo>
                  <a:lnTo>
                    <a:pt x="3463" y="690"/>
                  </a:lnTo>
                  <a:lnTo>
                    <a:pt x="3479" y="685"/>
                  </a:lnTo>
                  <a:lnTo>
                    <a:pt x="3496" y="682"/>
                  </a:lnTo>
                  <a:lnTo>
                    <a:pt x="3512" y="680"/>
                  </a:lnTo>
                  <a:lnTo>
                    <a:pt x="3527" y="678"/>
                  </a:lnTo>
                  <a:lnTo>
                    <a:pt x="3543" y="677"/>
                  </a:lnTo>
                  <a:lnTo>
                    <a:pt x="3557" y="677"/>
                  </a:lnTo>
                  <a:lnTo>
                    <a:pt x="3571" y="677"/>
                  </a:lnTo>
                  <a:lnTo>
                    <a:pt x="3585" y="678"/>
                  </a:lnTo>
                  <a:lnTo>
                    <a:pt x="3599" y="680"/>
                  </a:lnTo>
                  <a:lnTo>
                    <a:pt x="3612" y="682"/>
                  </a:lnTo>
                  <a:lnTo>
                    <a:pt x="3625" y="686"/>
                  </a:lnTo>
                  <a:lnTo>
                    <a:pt x="3638" y="690"/>
                  </a:lnTo>
                  <a:lnTo>
                    <a:pt x="3650" y="695"/>
                  </a:lnTo>
                  <a:lnTo>
                    <a:pt x="3663" y="702"/>
                  </a:lnTo>
                  <a:lnTo>
                    <a:pt x="3674" y="708"/>
                  </a:lnTo>
                  <a:lnTo>
                    <a:pt x="3685" y="715"/>
                  </a:lnTo>
                  <a:lnTo>
                    <a:pt x="3697" y="723"/>
                  </a:lnTo>
                  <a:lnTo>
                    <a:pt x="3707" y="732"/>
                  </a:lnTo>
                  <a:lnTo>
                    <a:pt x="3718" y="742"/>
                  </a:lnTo>
                  <a:lnTo>
                    <a:pt x="3727" y="752"/>
                  </a:lnTo>
                  <a:lnTo>
                    <a:pt x="3738" y="763"/>
                  </a:lnTo>
                  <a:lnTo>
                    <a:pt x="3747" y="775"/>
                  </a:lnTo>
                  <a:lnTo>
                    <a:pt x="3757" y="788"/>
                  </a:lnTo>
                  <a:lnTo>
                    <a:pt x="3765" y="802"/>
                  </a:lnTo>
                  <a:lnTo>
                    <a:pt x="3774" y="818"/>
                  </a:lnTo>
                  <a:lnTo>
                    <a:pt x="3783" y="834"/>
                  </a:lnTo>
                  <a:lnTo>
                    <a:pt x="3790" y="851"/>
                  </a:lnTo>
                  <a:lnTo>
                    <a:pt x="3795" y="867"/>
                  </a:lnTo>
                  <a:lnTo>
                    <a:pt x="3799" y="883"/>
                  </a:lnTo>
                  <a:lnTo>
                    <a:pt x="3802" y="899"/>
                  </a:lnTo>
                  <a:lnTo>
                    <a:pt x="3804" y="915"/>
                  </a:lnTo>
                  <a:lnTo>
                    <a:pt x="3804" y="932"/>
                  </a:lnTo>
                  <a:lnTo>
                    <a:pt x="3801" y="948"/>
                  </a:lnTo>
                  <a:lnTo>
                    <a:pt x="3799" y="964"/>
                  </a:lnTo>
                  <a:lnTo>
                    <a:pt x="3794" y="980"/>
                  </a:lnTo>
                  <a:lnTo>
                    <a:pt x="3788" y="996"/>
                  </a:lnTo>
                  <a:lnTo>
                    <a:pt x="3781" y="1014"/>
                  </a:lnTo>
                  <a:lnTo>
                    <a:pt x="3773" y="1030"/>
                  </a:lnTo>
                  <a:lnTo>
                    <a:pt x="3763" y="1047"/>
                  </a:lnTo>
                  <a:lnTo>
                    <a:pt x="3752" y="1064"/>
                  </a:lnTo>
                  <a:lnTo>
                    <a:pt x="3768" y="1062"/>
                  </a:lnTo>
                  <a:lnTo>
                    <a:pt x="3784" y="1061"/>
                  </a:lnTo>
                  <a:lnTo>
                    <a:pt x="3799" y="1061"/>
                  </a:lnTo>
                  <a:lnTo>
                    <a:pt x="3814" y="1062"/>
                  </a:lnTo>
                  <a:lnTo>
                    <a:pt x="3827" y="1063"/>
                  </a:lnTo>
                  <a:lnTo>
                    <a:pt x="3840" y="1067"/>
                  </a:lnTo>
                  <a:lnTo>
                    <a:pt x="3853" y="1071"/>
                  </a:lnTo>
                  <a:lnTo>
                    <a:pt x="3864" y="1075"/>
                  </a:lnTo>
                  <a:lnTo>
                    <a:pt x="3875" y="1082"/>
                  </a:lnTo>
                  <a:lnTo>
                    <a:pt x="3887" y="1090"/>
                  </a:lnTo>
                  <a:lnTo>
                    <a:pt x="3899" y="1100"/>
                  </a:lnTo>
                  <a:lnTo>
                    <a:pt x="3912" y="1112"/>
                  </a:lnTo>
                  <a:lnTo>
                    <a:pt x="3925" y="1126"/>
                  </a:lnTo>
                  <a:lnTo>
                    <a:pt x="3938" y="1142"/>
                  </a:lnTo>
                  <a:lnTo>
                    <a:pt x="3951" y="1161"/>
                  </a:lnTo>
                  <a:lnTo>
                    <a:pt x="3965" y="1180"/>
                  </a:lnTo>
                  <a:lnTo>
                    <a:pt x="3974" y="1192"/>
                  </a:lnTo>
                  <a:lnTo>
                    <a:pt x="3985" y="1207"/>
                  </a:lnTo>
                  <a:lnTo>
                    <a:pt x="3997" y="1223"/>
                  </a:lnTo>
                  <a:lnTo>
                    <a:pt x="4009" y="1243"/>
                  </a:lnTo>
                  <a:lnTo>
                    <a:pt x="4025" y="1264"/>
                  </a:lnTo>
                  <a:lnTo>
                    <a:pt x="4039" y="1283"/>
                  </a:lnTo>
                  <a:lnTo>
                    <a:pt x="4053" y="1298"/>
                  </a:lnTo>
                  <a:lnTo>
                    <a:pt x="4067" y="1311"/>
                  </a:lnTo>
                  <a:lnTo>
                    <a:pt x="4079" y="1320"/>
                  </a:lnTo>
                  <a:lnTo>
                    <a:pt x="4092" y="1328"/>
                  </a:lnTo>
                  <a:lnTo>
                    <a:pt x="4096" y="1330"/>
                  </a:lnTo>
                  <a:lnTo>
                    <a:pt x="4102" y="1332"/>
                  </a:lnTo>
                  <a:lnTo>
                    <a:pt x="4108" y="1332"/>
                  </a:lnTo>
                  <a:lnTo>
                    <a:pt x="4113" y="1332"/>
                  </a:lnTo>
                  <a:lnTo>
                    <a:pt x="4131" y="1359"/>
                  </a:lnTo>
                  <a:lnTo>
                    <a:pt x="3901" y="1481"/>
                  </a:lnTo>
                  <a:lnTo>
                    <a:pt x="3891" y="1473"/>
                  </a:lnTo>
                  <a:lnTo>
                    <a:pt x="3880" y="1462"/>
                  </a:lnTo>
                  <a:lnTo>
                    <a:pt x="3870" y="1451"/>
                  </a:lnTo>
                  <a:lnTo>
                    <a:pt x="3858" y="1439"/>
                  </a:lnTo>
                  <a:lnTo>
                    <a:pt x="3846" y="1425"/>
                  </a:lnTo>
                  <a:lnTo>
                    <a:pt x="3835" y="1410"/>
                  </a:lnTo>
                  <a:lnTo>
                    <a:pt x="3824" y="1395"/>
                  </a:lnTo>
                  <a:lnTo>
                    <a:pt x="3811" y="1378"/>
                  </a:lnTo>
                  <a:lnTo>
                    <a:pt x="3790" y="1345"/>
                  </a:lnTo>
                  <a:lnTo>
                    <a:pt x="3772" y="1320"/>
                  </a:lnTo>
                  <a:lnTo>
                    <a:pt x="3759" y="1301"/>
                  </a:lnTo>
                  <a:lnTo>
                    <a:pt x="3750" y="1289"/>
                  </a:lnTo>
                  <a:lnTo>
                    <a:pt x="3741" y="1279"/>
                  </a:lnTo>
                  <a:lnTo>
                    <a:pt x="3732" y="1270"/>
                  </a:lnTo>
                  <a:lnTo>
                    <a:pt x="3724" y="1262"/>
                  </a:lnTo>
                  <a:lnTo>
                    <a:pt x="3714" y="1256"/>
                  </a:lnTo>
                  <a:lnTo>
                    <a:pt x="3705" y="1250"/>
                  </a:lnTo>
                  <a:lnTo>
                    <a:pt x="3694" y="1246"/>
                  </a:lnTo>
                  <a:lnTo>
                    <a:pt x="3685" y="1243"/>
                  </a:lnTo>
                  <a:lnTo>
                    <a:pt x="3674" y="1241"/>
                  </a:lnTo>
                  <a:lnTo>
                    <a:pt x="3664" y="1239"/>
                  </a:lnTo>
                  <a:lnTo>
                    <a:pt x="3652" y="1239"/>
                  </a:lnTo>
                  <a:lnTo>
                    <a:pt x="3641" y="1241"/>
                  </a:lnTo>
                  <a:lnTo>
                    <a:pt x="3628" y="1243"/>
                  </a:lnTo>
                  <a:lnTo>
                    <a:pt x="3617" y="1247"/>
                  </a:lnTo>
                  <a:lnTo>
                    <a:pt x="3604" y="1251"/>
                  </a:lnTo>
                  <a:lnTo>
                    <a:pt x="3590" y="1257"/>
                  </a:lnTo>
                  <a:lnTo>
                    <a:pt x="3577" y="1264"/>
                  </a:lnTo>
                  <a:lnTo>
                    <a:pt x="3431" y="1341"/>
                  </a:lnTo>
                  <a:lnTo>
                    <a:pt x="3614" y="1634"/>
                  </a:lnTo>
                  <a:lnTo>
                    <a:pt x="3398" y="1748"/>
                  </a:lnTo>
                  <a:close/>
                  <a:moveTo>
                    <a:pt x="4647" y="823"/>
                  </a:moveTo>
                  <a:lnTo>
                    <a:pt x="4854" y="772"/>
                  </a:lnTo>
                  <a:lnTo>
                    <a:pt x="4661" y="497"/>
                  </a:lnTo>
                  <a:lnTo>
                    <a:pt x="4647" y="823"/>
                  </a:lnTo>
                  <a:close/>
                  <a:moveTo>
                    <a:pt x="4469" y="298"/>
                  </a:moveTo>
                  <a:lnTo>
                    <a:pt x="4735" y="232"/>
                  </a:lnTo>
                  <a:lnTo>
                    <a:pt x="5324" y="1021"/>
                  </a:lnTo>
                  <a:lnTo>
                    <a:pt x="5063" y="1085"/>
                  </a:lnTo>
                  <a:lnTo>
                    <a:pt x="4959" y="939"/>
                  </a:lnTo>
                  <a:lnTo>
                    <a:pt x="4642" y="1017"/>
                  </a:lnTo>
                  <a:lnTo>
                    <a:pt x="4634" y="1191"/>
                  </a:lnTo>
                  <a:lnTo>
                    <a:pt x="4382" y="1252"/>
                  </a:lnTo>
                  <a:lnTo>
                    <a:pt x="4469" y="298"/>
                  </a:lnTo>
                  <a:close/>
                  <a:moveTo>
                    <a:pt x="6183" y="906"/>
                  </a:moveTo>
                  <a:lnTo>
                    <a:pt x="5931" y="0"/>
                  </a:lnTo>
                  <a:lnTo>
                    <a:pt x="6184" y="4"/>
                  </a:lnTo>
                  <a:lnTo>
                    <a:pt x="6309" y="645"/>
                  </a:lnTo>
                  <a:lnTo>
                    <a:pt x="6452" y="8"/>
                  </a:lnTo>
                  <a:lnTo>
                    <a:pt x="6720" y="11"/>
                  </a:lnTo>
                  <a:lnTo>
                    <a:pt x="6838" y="654"/>
                  </a:lnTo>
                  <a:lnTo>
                    <a:pt x="6988" y="16"/>
                  </a:lnTo>
                  <a:lnTo>
                    <a:pt x="7241" y="20"/>
                  </a:lnTo>
                  <a:lnTo>
                    <a:pt x="6953" y="918"/>
                  </a:lnTo>
                  <a:lnTo>
                    <a:pt x="6707" y="914"/>
                  </a:lnTo>
                  <a:lnTo>
                    <a:pt x="6580" y="263"/>
                  </a:lnTo>
                  <a:lnTo>
                    <a:pt x="6429" y="910"/>
                  </a:lnTo>
                  <a:lnTo>
                    <a:pt x="6183" y="906"/>
                  </a:lnTo>
                  <a:close/>
                  <a:moveTo>
                    <a:pt x="7848" y="698"/>
                  </a:moveTo>
                  <a:lnTo>
                    <a:pt x="8057" y="743"/>
                  </a:lnTo>
                  <a:lnTo>
                    <a:pt x="8027" y="418"/>
                  </a:lnTo>
                  <a:lnTo>
                    <a:pt x="7848" y="698"/>
                  </a:lnTo>
                  <a:close/>
                  <a:moveTo>
                    <a:pt x="7960" y="158"/>
                  </a:moveTo>
                  <a:lnTo>
                    <a:pt x="8228" y="215"/>
                  </a:lnTo>
                  <a:lnTo>
                    <a:pt x="8344" y="1166"/>
                  </a:lnTo>
                  <a:lnTo>
                    <a:pt x="8082" y="1110"/>
                  </a:lnTo>
                  <a:lnTo>
                    <a:pt x="8063" y="936"/>
                  </a:lnTo>
                  <a:lnTo>
                    <a:pt x="7743" y="868"/>
                  </a:lnTo>
                  <a:lnTo>
                    <a:pt x="7648" y="1018"/>
                  </a:lnTo>
                  <a:lnTo>
                    <a:pt x="7394" y="964"/>
                  </a:lnTo>
                  <a:lnTo>
                    <a:pt x="7960" y="158"/>
                  </a:lnTo>
                  <a:close/>
                  <a:moveTo>
                    <a:pt x="8708" y="985"/>
                  </a:moveTo>
                  <a:lnTo>
                    <a:pt x="8929" y="1075"/>
                  </a:lnTo>
                  <a:lnTo>
                    <a:pt x="8922" y="1093"/>
                  </a:lnTo>
                  <a:lnTo>
                    <a:pt x="8916" y="1110"/>
                  </a:lnTo>
                  <a:lnTo>
                    <a:pt x="8912" y="1126"/>
                  </a:lnTo>
                  <a:lnTo>
                    <a:pt x="8911" y="1142"/>
                  </a:lnTo>
                  <a:lnTo>
                    <a:pt x="8911" y="1157"/>
                  </a:lnTo>
                  <a:lnTo>
                    <a:pt x="8913" y="1171"/>
                  </a:lnTo>
                  <a:lnTo>
                    <a:pt x="8917" y="1185"/>
                  </a:lnTo>
                  <a:lnTo>
                    <a:pt x="8922" y="1199"/>
                  </a:lnTo>
                  <a:lnTo>
                    <a:pt x="8930" y="1212"/>
                  </a:lnTo>
                  <a:lnTo>
                    <a:pt x="8938" y="1224"/>
                  </a:lnTo>
                  <a:lnTo>
                    <a:pt x="8949" y="1236"/>
                  </a:lnTo>
                  <a:lnTo>
                    <a:pt x="8962" y="1248"/>
                  </a:lnTo>
                  <a:lnTo>
                    <a:pt x="8976" y="1258"/>
                  </a:lnTo>
                  <a:lnTo>
                    <a:pt x="8992" y="1269"/>
                  </a:lnTo>
                  <a:lnTo>
                    <a:pt x="9010" y="1277"/>
                  </a:lnTo>
                  <a:lnTo>
                    <a:pt x="9030" y="1286"/>
                  </a:lnTo>
                  <a:lnTo>
                    <a:pt x="9047" y="1292"/>
                  </a:lnTo>
                  <a:lnTo>
                    <a:pt x="9064" y="1298"/>
                  </a:lnTo>
                  <a:lnTo>
                    <a:pt x="9079" y="1303"/>
                  </a:lnTo>
                  <a:lnTo>
                    <a:pt x="9094" y="1306"/>
                  </a:lnTo>
                  <a:lnTo>
                    <a:pt x="9109" y="1309"/>
                  </a:lnTo>
                  <a:lnTo>
                    <a:pt x="9123" y="1310"/>
                  </a:lnTo>
                  <a:lnTo>
                    <a:pt x="9136" y="1310"/>
                  </a:lnTo>
                  <a:lnTo>
                    <a:pt x="9149" y="1310"/>
                  </a:lnTo>
                  <a:lnTo>
                    <a:pt x="9160" y="1307"/>
                  </a:lnTo>
                  <a:lnTo>
                    <a:pt x="9171" y="1304"/>
                  </a:lnTo>
                  <a:lnTo>
                    <a:pt x="9180" y="1301"/>
                  </a:lnTo>
                  <a:lnTo>
                    <a:pt x="9190" y="1296"/>
                  </a:lnTo>
                  <a:lnTo>
                    <a:pt x="9198" y="1289"/>
                  </a:lnTo>
                  <a:lnTo>
                    <a:pt x="9205" y="1283"/>
                  </a:lnTo>
                  <a:lnTo>
                    <a:pt x="9211" y="1274"/>
                  </a:lnTo>
                  <a:lnTo>
                    <a:pt x="9216" y="1265"/>
                  </a:lnTo>
                  <a:lnTo>
                    <a:pt x="9220" y="1256"/>
                  </a:lnTo>
                  <a:lnTo>
                    <a:pt x="9223" y="1246"/>
                  </a:lnTo>
                  <a:lnTo>
                    <a:pt x="9224" y="1236"/>
                  </a:lnTo>
                  <a:lnTo>
                    <a:pt x="9224" y="1226"/>
                  </a:lnTo>
                  <a:lnTo>
                    <a:pt x="9223" y="1217"/>
                  </a:lnTo>
                  <a:lnTo>
                    <a:pt x="9219" y="1208"/>
                  </a:lnTo>
                  <a:lnTo>
                    <a:pt x="9214" y="1201"/>
                  </a:lnTo>
                  <a:lnTo>
                    <a:pt x="9210" y="1193"/>
                  </a:lnTo>
                  <a:lnTo>
                    <a:pt x="9196" y="1179"/>
                  </a:lnTo>
                  <a:lnTo>
                    <a:pt x="9173" y="1160"/>
                  </a:lnTo>
                  <a:lnTo>
                    <a:pt x="9144" y="1135"/>
                  </a:lnTo>
                  <a:lnTo>
                    <a:pt x="9105" y="1104"/>
                  </a:lnTo>
                  <a:lnTo>
                    <a:pt x="9065" y="1072"/>
                  </a:lnTo>
                  <a:lnTo>
                    <a:pt x="9029" y="1042"/>
                  </a:lnTo>
                  <a:lnTo>
                    <a:pt x="8995" y="1013"/>
                  </a:lnTo>
                  <a:lnTo>
                    <a:pt x="8965" y="986"/>
                  </a:lnTo>
                  <a:lnTo>
                    <a:pt x="8946" y="967"/>
                  </a:lnTo>
                  <a:lnTo>
                    <a:pt x="8930" y="948"/>
                  </a:lnTo>
                  <a:lnTo>
                    <a:pt x="8913" y="929"/>
                  </a:lnTo>
                  <a:lnTo>
                    <a:pt x="8900" y="910"/>
                  </a:lnTo>
                  <a:lnTo>
                    <a:pt x="8889" y="891"/>
                  </a:lnTo>
                  <a:lnTo>
                    <a:pt x="8878" y="871"/>
                  </a:lnTo>
                  <a:lnTo>
                    <a:pt x="8870" y="852"/>
                  </a:lnTo>
                  <a:lnTo>
                    <a:pt x="8864" y="832"/>
                  </a:lnTo>
                  <a:lnTo>
                    <a:pt x="8859" y="813"/>
                  </a:lnTo>
                  <a:lnTo>
                    <a:pt x="8857" y="793"/>
                  </a:lnTo>
                  <a:lnTo>
                    <a:pt x="8856" y="774"/>
                  </a:lnTo>
                  <a:lnTo>
                    <a:pt x="8857" y="755"/>
                  </a:lnTo>
                  <a:lnTo>
                    <a:pt x="8859" y="735"/>
                  </a:lnTo>
                  <a:lnTo>
                    <a:pt x="8864" y="716"/>
                  </a:lnTo>
                  <a:lnTo>
                    <a:pt x="8871" y="696"/>
                  </a:lnTo>
                  <a:lnTo>
                    <a:pt x="8879" y="677"/>
                  </a:lnTo>
                  <a:lnTo>
                    <a:pt x="8886" y="663"/>
                  </a:lnTo>
                  <a:lnTo>
                    <a:pt x="8895" y="649"/>
                  </a:lnTo>
                  <a:lnTo>
                    <a:pt x="8903" y="636"/>
                  </a:lnTo>
                  <a:lnTo>
                    <a:pt x="8912" y="623"/>
                  </a:lnTo>
                  <a:lnTo>
                    <a:pt x="8922" y="612"/>
                  </a:lnTo>
                  <a:lnTo>
                    <a:pt x="8932" y="601"/>
                  </a:lnTo>
                  <a:lnTo>
                    <a:pt x="8943" y="590"/>
                  </a:lnTo>
                  <a:lnTo>
                    <a:pt x="8955" y="581"/>
                  </a:lnTo>
                  <a:lnTo>
                    <a:pt x="8966" y="572"/>
                  </a:lnTo>
                  <a:lnTo>
                    <a:pt x="8979" y="563"/>
                  </a:lnTo>
                  <a:lnTo>
                    <a:pt x="8992" y="556"/>
                  </a:lnTo>
                  <a:lnTo>
                    <a:pt x="9006" y="549"/>
                  </a:lnTo>
                  <a:lnTo>
                    <a:pt x="9020" y="543"/>
                  </a:lnTo>
                  <a:lnTo>
                    <a:pt x="9035" y="537"/>
                  </a:lnTo>
                  <a:lnTo>
                    <a:pt x="9051" y="533"/>
                  </a:lnTo>
                  <a:lnTo>
                    <a:pt x="9066" y="529"/>
                  </a:lnTo>
                  <a:lnTo>
                    <a:pt x="9083" y="526"/>
                  </a:lnTo>
                  <a:lnTo>
                    <a:pt x="9099" y="522"/>
                  </a:lnTo>
                  <a:lnTo>
                    <a:pt x="9117" y="520"/>
                  </a:lnTo>
                  <a:lnTo>
                    <a:pt x="9133" y="519"/>
                  </a:lnTo>
                  <a:lnTo>
                    <a:pt x="9151" y="519"/>
                  </a:lnTo>
                  <a:lnTo>
                    <a:pt x="9169" y="520"/>
                  </a:lnTo>
                  <a:lnTo>
                    <a:pt x="9187" y="521"/>
                  </a:lnTo>
                  <a:lnTo>
                    <a:pt x="9205" y="522"/>
                  </a:lnTo>
                  <a:lnTo>
                    <a:pt x="9224" y="526"/>
                  </a:lnTo>
                  <a:lnTo>
                    <a:pt x="9243" y="529"/>
                  </a:lnTo>
                  <a:lnTo>
                    <a:pt x="9263" y="533"/>
                  </a:lnTo>
                  <a:lnTo>
                    <a:pt x="9281" y="539"/>
                  </a:lnTo>
                  <a:lnTo>
                    <a:pt x="9301" y="544"/>
                  </a:lnTo>
                  <a:lnTo>
                    <a:pt x="9321" y="550"/>
                  </a:lnTo>
                  <a:lnTo>
                    <a:pt x="9341" y="558"/>
                  </a:lnTo>
                  <a:lnTo>
                    <a:pt x="9363" y="566"/>
                  </a:lnTo>
                  <a:lnTo>
                    <a:pt x="9381" y="574"/>
                  </a:lnTo>
                  <a:lnTo>
                    <a:pt x="9401" y="583"/>
                  </a:lnTo>
                  <a:lnTo>
                    <a:pt x="9419" y="593"/>
                  </a:lnTo>
                  <a:lnTo>
                    <a:pt x="9437" y="602"/>
                  </a:lnTo>
                  <a:lnTo>
                    <a:pt x="9453" y="612"/>
                  </a:lnTo>
                  <a:lnTo>
                    <a:pt x="9470" y="622"/>
                  </a:lnTo>
                  <a:lnTo>
                    <a:pt x="9484" y="632"/>
                  </a:lnTo>
                  <a:lnTo>
                    <a:pt x="9498" y="643"/>
                  </a:lnTo>
                  <a:lnTo>
                    <a:pt x="9512" y="655"/>
                  </a:lnTo>
                  <a:lnTo>
                    <a:pt x="9525" y="667"/>
                  </a:lnTo>
                  <a:lnTo>
                    <a:pt x="9537" y="679"/>
                  </a:lnTo>
                  <a:lnTo>
                    <a:pt x="9547" y="691"/>
                  </a:lnTo>
                  <a:lnTo>
                    <a:pt x="9558" y="704"/>
                  </a:lnTo>
                  <a:lnTo>
                    <a:pt x="9567" y="717"/>
                  </a:lnTo>
                  <a:lnTo>
                    <a:pt x="9575" y="731"/>
                  </a:lnTo>
                  <a:lnTo>
                    <a:pt x="9584" y="745"/>
                  </a:lnTo>
                  <a:lnTo>
                    <a:pt x="9591" y="759"/>
                  </a:lnTo>
                  <a:lnTo>
                    <a:pt x="9597" y="773"/>
                  </a:lnTo>
                  <a:lnTo>
                    <a:pt x="9601" y="787"/>
                  </a:lnTo>
                  <a:lnTo>
                    <a:pt x="9606" y="801"/>
                  </a:lnTo>
                  <a:lnTo>
                    <a:pt x="9610" y="816"/>
                  </a:lnTo>
                  <a:lnTo>
                    <a:pt x="9611" y="830"/>
                  </a:lnTo>
                  <a:lnTo>
                    <a:pt x="9613" y="845"/>
                  </a:lnTo>
                  <a:lnTo>
                    <a:pt x="9613" y="859"/>
                  </a:lnTo>
                  <a:lnTo>
                    <a:pt x="9613" y="874"/>
                  </a:lnTo>
                  <a:lnTo>
                    <a:pt x="9611" y="890"/>
                  </a:lnTo>
                  <a:lnTo>
                    <a:pt x="9608" y="905"/>
                  </a:lnTo>
                  <a:lnTo>
                    <a:pt x="9605" y="920"/>
                  </a:lnTo>
                  <a:lnTo>
                    <a:pt x="9601" y="935"/>
                  </a:lnTo>
                  <a:lnTo>
                    <a:pt x="9595" y="950"/>
                  </a:lnTo>
                  <a:lnTo>
                    <a:pt x="9590" y="966"/>
                  </a:lnTo>
                  <a:lnTo>
                    <a:pt x="9583" y="981"/>
                  </a:lnTo>
                  <a:lnTo>
                    <a:pt x="9366" y="893"/>
                  </a:lnTo>
                  <a:lnTo>
                    <a:pt x="9371" y="878"/>
                  </a:lnTo>
                  <a:lnTo>
                    <a:pt x="9374" y="864"/>
                  </a:lnTo>
                  <a:lnTo>
                    <a:pt x="9376" y="850"/>
                  </a:lnTo>
                  <a:lnTo>
                    <a:pt x="9376" y="837"/>
                  </a:lnTo>
                  <a:lnTo>
                    <a:pt x="9374" y="824"/>
                  </a:lnTo>
                  <a:lnTo>
                    <a:pt x="9372" y="812"/>
                  </a:lnTo>
                  <a:lnTo>
                    <a:pt x="9369" y="801"/>
                  </a:lnTo>
                  <a:lnTo>
                    <a:pt x="9364" y="790"/>
                  </a:lnTo>
                  <a:lnTo>
                    <a:pt x="9357" y="779"/>
                  </a:lnTo>
                  <a:lnTo>
                    <a:pt x="9349" y="770"/>
                  </a:lnTo>
                  <a:lnTo>
                    <a:pt x="9339" y="760"/>
                  </a:lnTo>
                  <a:lnTo>
                    <a:pt x="9329" y="750"/>
                  </a:lnTo>
                  <a:lnTo>
                    <a:pt x="9316" y="742"/>
                  </a:lnTo>
                  <a:lnTo>
                    <a:pt x="9303" y="734"/>
                  </a:lnTo>
                  <a:lnTo>
                    <a:pt x="9287" y="726"/>
                  </a:lnTo>
                  <a:lnTo>
                    <a:pt x="9271" y="719"/>
                  </a:lnTo>
                  <a:lnTo>
                    <a:pt x="9257" y="713"/>
                  </a:lnTo>
                  <a:lnTo>
                    <a:pt x="9244" y="709"/>
                  </a:lnTo>
                  <a:lnTo>
                    <a:pt x="9230" y="706"/>
                  </a:lnTo>
                  <a:lnTo>
                    <a:pt x="9218" y="704"/>
                  </a:lnTo>
                  <a:lnTo>
                    <a:pt x="9205" y="702"/>
                  </a:lnTo>
                  <a:lnTo>
                    <a:pt x="9193" y="702"/>
                  </a:lnTo>
                  <a:lnTo>
                    <a:pt x="9182" y="702"/>
                  </a:lnTo>
                  <a:lnTo>
                    <a:pt x="9170" y="703"/>
                  </a:lnTo>
                  <a:lnTo>
                    <a:pt x="9159" y="705"/>
                  </a:lnTo>
                  <a:lnTo>
                    <a:pt x="9150" y="708"/>
                  </a:lnTo>
                  <a:lnTo>
                    <a:pt x="9140" y="711"/>
                  </a:lnTo>
                  <a:lnTo>
                    <a:pt x="9132" y="716"/>
                  </a:lnTo>
                  <a:lnTo>
                    <a:pt x="9125" y="721"/>
                  </a:lnTo>
                  <a:lnTo>
                    <a:pt x="9119" y="728"/>
                  </a:lnTo>
                  <a:lnTo>
                    <a:pt x="9113" y="734"/>
                  </a:lnTo>
                  <a:lnTo>
                    <a:pt x="9110" y="743"/>
                  </a:lnTo>
                  <a:lnTo>
                    <a:pt x="9106" y="749"/>
                  </a:lnTo>
                  <a:lnTo>
                    <a:pt x="9105" y="757"/>
                  </a:lnTo>
                  <a:lnTo>
                    <a:pt x="9105" y="765"/>
                  </a:lnTo>
                  <a:lnTo>
                    <a:pt x="9106" y="774"/>
                  </a:lnTo>
                  <a:lnTo>
                    <a:pt x="9110" y="783"/>
                  </a:lnTo>
                  <a:lnTo>
                    <a:pt x="9113" y="792"/>
                  </a:lnTo>
                  <a:lnTo>
                    <a:pt x="9118" y="802"/>
                  </a:lnTo>
                  <a:lnTo>
                    <a:pt x="9125" y="813"/>
                  </a:lnTo>
                  <a:lnTo>
                    <a:pt x="9133" y="824"/>
                  </a:lnTo>
                  <a:lnTo>
                    <a:pt x="9142" y="834"/>
                  </a:lnTo>
                  <a:lnTo>
                    <a:pt x="9152" y="846"/>
                  </a:lnTo>
                  <a:lnTo>
                    <a:pt x="9164" y="859"/>
                  </a:lnTo>
                  <a:lnTo>
                    <a:pt x="9192" y="885"/>
                  </a:lnTo>
                  <a:lnTo>
                    <a:pt x="9224" y="913"/>
                  </a:lnTo>
                  <a:lnTo>
                    <a:pt x="9237" y="923"/>
                  </a:lnTo>
                  <a:lnTo>
                    <a:pt x="9247" y="932"/>
                  </a:lnTo>
                  <a:lnTo>
                    <a:pt x="9256" y="939"/>
                  </a:lnTo>
                  <a:lnTo>
                    <a:pt x="9264" y="946"/>
                  </a:lnTo>
                  <a:lnTo>
                    <a:pt x="9271" y="952"/>
                  </a:lnTo>
                  <a:lnTo>
                    <a:pt x="9306" y="981"/>
                  </a:lnTo>
                  <a:lnTo>
                    <a:pt x="9337" y="1007"/>
                  </a:lnTo>
                  <a:lnTo>
                    <a:pt x="9364" y="1032"/>
                  </a:lnTo>
                  <a:lnTo>
                    <a:pt x="9387" y="1055"/>
                  </a:lnTo>
                  <a:lnTo>
                    <a:pt x="9407" y="1074"/>
                  </a:lnTo>
                  <a:lnTo>
                    <a:pt x="9424" y="1093"/>
                  </a:lnTo>
                  <a:lnTo>
                    <a:pt x="9436" y="1108"/>
                  </a:lnTo>
                  <a:lnTo>
                    <a:pt x="9445" y="1121"/>
                  </a:lnTo>
                  <a:lnTo>
                    <a:pt x="9451" y="1134"/>
                  </a:lnTo>
                  <a:lnTo>
                    <a:pt x="9457" y="1147"/>
                  </a:lnTo>
                  <a:lnTo>
                    <a:pt x="9461" y="1160"/>
                  </a:lnTo>
                  <a:lnTo>
                    <a:pt x="9466" y="1172"/>
                  </a:lnTo>
                  <a:lnTo>
                    <a:pt x="9468" y="1185"/>
                  </a:lnTo>
                  <a:lnTo>
                    <a:pt x="9471" y="1198"/>
                  </a:lnTo>
                  <a:lnTo>
                    <a:pt x="9473" y="1211"/>
                  </a:lnTo>
                  <a:lnTo>
                    <a:pt x="9473" y="1224"/>
                  </a:lnTo>
                  <a:lnTo>
                    <a:pt x="9473" y="1238"/>
                  </a:lnTo>
                  <a:lnTo>
                    <a:pt x="9472" y="1251"/>
                  </a:lnTo>
                  <a:lnTo>
                    <a:pt x="9471" y="1264"/>
                  </a:lnTo>
                  <a:lnTo>
                    <a:pt x="9468" y="1278"/>
                  </a:lnTo>
                  <a:lnTo>
                    <a:pt x="9465" y="1291"/>
                  </a:lnTo>
                  <a:lnTo>
                    <a:pt x="9460" y="1304"/>
                  </a:lnTo>
                  <a:lnTo>
                    <a:pt x="9454" y="1318"/>
                  </a:lnTo>
                  <a:lnTo>
                    <a:pt x="9448" y="1331"/>
                  </a:lnTo>
                  <a:lnTo>
                    <a:pt x="9441" y="1346"/>
                  </a:lnTo>
                  <a:lnTo>
                    <a:pt x="9432" y="1360"/>
                  </a:lnTo>
                  <a:lnTo>
                    <a:pt x="9424" y="1374"/>
                  </a:lnTo>
                  <a:lnTo>
                    <a:pt x="9414" y="1387"/>
                  </a:lnTo>
                  <a:lnTo>
                    <a:pt x="9404" y="1399"/>
                  </a:lnTo>
                  <a:lnTo>
                    <a:pt x="9393" y="1410"/>
                  </a:lnTo>
                  <a:lnTo>
                    <a:pt x="9381" y="1421"/>
                  </a:lnTo>
                  <a:lnTo>
                    <a:pt x="9370" y="1431"/>
                  </a:lnTo>
                  <a:lnTo>
                    <a:pt x="9358" y="1439"/>
                  </a:lnTo>
                  <a:lnTo>
                    <a:pt x="9344" y="1448"/>
                  </a:lnTo>
                  <a:lnTo>
                    <a:pt x="9331" y="1455"/>
                  </a:lnTo>
                  <a:lnTo>
                    <a:pt x="9317" y="1462"/>
                  </a:lnTo>
                  <a:lnTo>
                    <a:pt x="9301" y="1467"/>
                  </a:lnTo>
                  <a:lnTo>
                    <a:pt x="9286" y="1473"/>
                  </a:lnTo>
                  <a:lnTo>
                    <a:pt x="9270" y="1477"/>
                  </a:lnTo>
                  <a:lnTo>
                    <a:pt x="9253" y="1481"/>
                  </a:lnTo>
                  <a:lnTo>
                    <a:pt x="9236" y="1484"/>
                  </a:lnTo>
                  <a:lnTo>
                    <a:pt x="9218" y="1486"/>
                  </a:lnTo>
                  <a:lnTo>
                    <a:pt x="9200" y="1488"/>
                  </a:lnTo>
                  <a:lnTo>
                    <a:pt x="9182" y="1488"/>
                  </a:lnTo>
                  <a:lnTo>
                    <a:pt x="9164" y="1488"/>
                  </a:lnTo>
                  <a:lnTo>
                    <a:pt x="9144" y="1487"/>
                  </a:lnTo>
                  <a:lnTo>
                    <a:pt x="9125" y="1485"/>
                  </a:lnTo>
                  <a:lnTo>
                    <a:pt x="9105" y="1482"/>
                  </a:lnTo>
                  <a:lnTo>
                    <a:pt x="9085" y="1478"/>
                  </a:lnTo>
                  <a:lnTo>
                    <a:pt x="9064" y="1475"/>
                  </a:lnTo>
                  <a:lnTo>
                    <a:pt x="9043" y="1469"/>
                  </a:lnTo>
                  <a:lnTo>
                    <a:pt x="9022" y="1463"/>
                  </a:lnTo>
                  <a:lnTo>
                    <a:pt x="8999" y="1457"/>
                  </a:lnTo>
                  <a:lnTo>
                    <a:pt x="8978" y="1449"/>
                  </a:lnTo>
                  <a:lnTo>
                    <a:pt x="8955" y="1441"/>
                  </a:lnTo>
                  <a:lnTo>
                    <a:pt x="8932" y="1432"/>
                  </a:lnTo>
                  <a:lnTo>
                    <a:pt x="8911" y="1423"/>
                  </a:lnTo>
                  <a:lnTo>
                    <a:pt x="8890" y="1413"/>
                  </a:lnTo>
                  <a:lnTo>
                    <a:pt x="8871" y="1404"/>
                  </a:lnTo>
                  <a:lnTo>
                    <a:pt x="8852" y="1394"/>
                  </a:lnTo>
                  <a:lnTo>
                    <a:pt x="8835" y="1383"/>
                  </a:lnTo>
                  <a:lnTo>
                    <a:pt x="8817" y="1372"/>
                  </a:lnTo>
                  <a:lnTo>
                    <a:pt x="8802" y="1361"/>
                  </a:lnTo>
                  <a:lnTo>
                    <a:pt x="8786" y="1351"/>
                  </a:lnTo>
                  <a:lnTo>
                    <a:pt x="8772" y="1339"/>
                  </a:lnTo>
                  <a:lnTo>
                    <a:pt x="8759" y="1327"/>
                  </a:lnTo>
                  <a:lnTo>
                    <a:pt x="8748" y="1315"/>
                  </a:lnTo>
                  <a:lnTo>
                    <a:pt x="8737" y="1302"/>
                  </a:lnTo>
                  <a:lnTo>
                    <a:pt x="8726" y="1290"/>
                  </a:lnTo>
                  <a:lnTo>
                    <a:pt x="8717" y="1276"/>
                  </a:lnTo>
                  <a:lnTo>
                    <a:pt x="8709" y="1263"/>
                  </a:lnTo>
                  <a:lnTo>
                    <a:pt x="8702" y="1249"/>
                  </a:lnTo>
                  <a:lnTo>
                    <a:pt x="8695" y="1235"/>
                  </a:lnTo>
                  <a:lnTo>
                    <a:pt x="8689" y="1221"/>
                  </a:lnTo>
                  <a:lnTo>
                    <a:pt x="8684" y="1206"/>
                  </a:lnTo>
                  <a:lnTo>
                    <a:pt x="8681" y="1191"/>
                  </a:lnTo>
                  <a:lnTo>
                    <a:pt x="8678" y="1176"/>
                  </a:lnTo>
                  <a:lnTo>
                    <a:pt x="8676" y="1161"/>
                  </a:lnTo>
                  <a:lnTo>
                    <a:pt x="8675" y="1144"/>
                  </a:lnTo>
                  <a:lnTo>
                    <a:pt x="8675" y="1128"/>
                  </a:lnTo>
                  <a:lnTo>
                    <a:pt x="8676" y="1111"/>
                  </a:lnTo>
                  <a:lnTo>
                    <a:pt x="8678" y="1094"/>
                  </a:lnTo>
                  <a:lnTo>
                    <a:pt x="8681" y="1076"/>
                  </a:lnTo>
                  <a:lnTo>
                    <a:pt x="8684" y="1059"/>
                  </a:lnTo>
                  <a:lnTo>
                    <a:pt x="8689" y="1041"/>
                  </a:lnTo>
                  <a:lnTo>
                    <a:pt x="8693" y="1022"/>
                  </a:lnTo>
                  <a:lnTo>
                    <a:pt x="8701" y="1004"/>
                  </a:lnTo>
                  <a:lnTo>
                    <a:pt x="8708" y="985"/>
                  </a:lnTo>
                  <a:close/>
                  <a:moveTo>
                    <a:pt x="10141" y="1475"/>
                  </a:moveTo>
                  <a:lnTo>
                    <a:pt x="10278" y="1563"/>
                  </a:lnTo>
                  <a:lnTo>
                    <a:pt x="10292" y="1571"/>
                  </a:lnTo>
                  <a:lnTo>
                    <a:pt x="10305" y="1579"/>
                  </a:lnTo>
                  <a:lnTo>
                    <a:pt x="10318" y="1584"/>
                  </a:lnTo>
                  <a:lnTo>
                    <a:pt x="10330" y="1589"/>
                  </a:lnTo>
                  <a:lnTo>
                    <a:pt x="10342" y="1593"/>
                  </a:lnTo>
                  <a:lnTo>
                    <a:pt x="10354" y="1594"/>
                  </a:lnTo>
                  <a:lnTo>
                    <a:pt x="10366" y="1595"/>
                  </a:lnTo>
                  <a:lnTo>
                    <a:pt x="10376" y="1595"/>
                  </a:lnTo>
                  <a:lnTo>
                    <a:pt x="10387" y="1593"/>
                  </a:lnTo>
                  <a:lnTo>
                    <a:pt x="10398" y="1589"/>
                  </a:lnTo>
                  <a:lnTo>
                    <a:pt x="10408" y="1585"/>
                  </a:lnTo>
                  <a:lnTo>
                    <a:pt x="10417" y="1580"/>
                  </a:lnTo>
                  <a:lnTo>
                    <a:pt x="10427" y="1572"/>
                  </a:lnTo>
                  <a:lnTo>
                    <a:pt x="10436" y="1565"/>
                  </a:lnTo>
                  <a:lnTo>
                    <a:pt x="10446" y="1555"/>
                  </a:lnTo>
                  <a:lnTo>
                    <a:pt x="10455" y="1544"/>
                  </a:lnTo>
                  <a:lnTo>
                    <a:pt x="10462" y="1533"/>
                  </a:lnTo>
                  <a:lnTo>
                    <a:pt x="10468" y="1522"/>
                  </a:lnTo>
                  <a:lnTo>
                    <a:pt x="10474" y="1512"/>
                  </a:lnTo>
                  <a:lnTo>
                    <a:pt x="10477" y="1501"/>
                  </a:lnTo>
                  <a:lnTo>
                    <a:pt x="10480" y="1490"/>
                  </a:lnTo>
                  <a:lnTo>
                    <a:pt x="10480" y="1480"/>
                  </a:lnTo>
                  <a:lnTo>
                    <a:pt x="10480" y="1471"/>
                  </a:lnTo>
                  <a:lnTo>
                    <a:pt x="10477" y="1460"/>
                  </a:lnTo>
                  <a:lnTo>
                    <a:pt x="10474" y="1450"/>
                  </a:lnTo>
                  <a:lnTo>
                    <a:pt x="10469" y="1440"/>
                  </a:lnTo>
                  <a:lnTo>
                    <a:pt x="10462" y="1431"/>
                  </a:lnTo>
                  <a:lnTo>
                    <a:pt x="10455" y="1421"/>
                  </a:lnTo>
                  <a:lnTo>
                    <a:pt x="10446" y="1412"/>
                  </a:lnTo>
                  <a:lnTo>
                    <a:pt x="10435" y="1403"/>
                  </a:lnTo>
                  <a:lnTo>
                    <a:pt x="10423" y="1394"/>
                  </a:lnTo>
                  <a:lnTo>
                    <a:pt x="10410" y="1384"/>
                  </a:lnTo>
                  <a:lnTo>
                    <a:pt x="10276" y="1298"/>
                  </a:lnTo>
                  <a:lnTo>
                    <a:pt x="10141" y="1475"/>
                  </a:lnTo>
                  <a:close/>
                  <a:moveTo>
                    <a:pt x="9619" y="1755"/>
                  </a:moveTo>
                  <a:lnTo>
                    <a:pt x="10182" y="1016"/>
                  </a:lnTo>
                  <a:lnTo>
                    <a:pt x="10552" y="1253"/>
                  </a:lnTo>
                  <a:lnTo>
                    <a:pt x="10568" y="1264"/>
                  </a:lnTo>
                  <a:lnTo>
                    <a:pt x="10584" y="1276"/>
                  </a:lnTo>
                  <a:lnTo>
                    <a:pt x="10600" y="1287"/>
                  </a:lnTo>
                  <a:lnTo>
                    <a:pt x="10614" y="1299"/>
                  </a:lnTo>
                  <a:lnTo>
                    <a:pt x="10628" y="1311"/>
                  </a:lnTo>
                  <a:lnTo>
                    <a:pt x="10640" y="1323"/>
                  </a:lnTo>
                  <a:lnTo>
                    <a:pt x="10652" y="1334"/>
                  </a:lnTo>
                  <a:lnTo>
                    <a:pt x="10663" y="1347"/>
                  </a:lnTo>
                  <a:lnTo>
                    <a:pt x="10673" y="1359"/>
                  </a:lnTo>
                  <a:lnTo>
                    <a:pt x="10682" y="1372"/>
                  </a:lnTo>
                  <a:lnTo>
                    <a:pt x="10690" y="1384"/>
                  </a:lnTo>
                  <a:lnTo>
                    <a:pt x="10697" y="1397"/>
                  </a:lnTo>
                  <a:lnTo>
                    <a:pt x="10704" y="1410"/>
                  </a:lnTo>
                  <a:lnTo>
                    <a:pt x="10710" y="1423"/>
                  </a:lnTo>
                  <a:lnTo>
                    <a:pt x="10715" y="1436"/>
                  </a:lnTo>
                  <a:lnTo>
                    <a:pt x="10719" y="1449"/>
                  </a:lnTo>
                  <a:lnTo>
                    <a:pt x="10722" y="1463"/>
                  </a:lnTo>
                  <a:lnTo>
                    <a:pt x="10724" y="1476"/>
                  </a:lnTo>
                  <a:lnTo>
                    <a:pt x="10726" y="1490"/>
                  </a:lnTo>
                  <a:lnTo>
                    <a:pt x="10726" y="1503"/>
                  </a:lnTo>
                  <a:lnTo>
                    <a:pt x="10724" y="1517"/>
                  </a:lnTo>
                  <a:lnTo>
                    <a:pt x="10723" y="1530"/>
                  </a:lnTo>
                  <a:lnTo>
                    <a:pt x="10721" y="1544"/>
                  </a:lnTo>
                  <a:lnTo>
                    <a:pt x="10719" y="1557"/>
                  </a:lnTo>
                  <a:lnTo>
                    <a:pt x="10714" y="1571"/>
                  </a:lnTo>
                  <a:lnTo>
                    <a:pt x="10709" y="1585"/>
                  </a:lnTo>
                  <a:lnTo>
                    <a:pt x="10703" y="1599"/>
                  </a:lnTo>
                  <a:lnTo>
                    <a:pt x="10696" y="1612"/>
                  </a:lnTo>
                  <a:lnTo>
                    <a:pt x="10689" y="1626"/>
                  </a:lnTo>
                  <a:lnTo>
                    <a:pt x="10681" y="1640"/>
                  </a:lnTo>
                  <a:lnTo>
                    <a:pt x="10672" y="1654"/>
                  </a:lnTo>
                  <a:lnTo>
                    <a:pt x="10661" y="1668"/>
                  </a:lnTo>
                  <a:lnTo>
                    <a:pt x="10649" y="1682"/>
                  </a:lnTo>
                  <a:lnTo>
                    <a:pt x="10639" y="1696"/>
                  </a:lnTo>
                  <a:lnTo>
                    <a:pt x="10626" y="1709"/>
                  </a:lnTo>
                  <a:lnTo>
                    <a:pt x="10614" y="1721"/>
                  </a:lnTo>
                  <a:lnTo>
                    <a:pt x="10602" y="1732"/>
                  </a:lnTo>
                  <a:lnTo>
                    <a:pt x="10589" y="1743"/>
                  </a:lnTo>
                  <a:lnTo>
                    <a:pt x="10576" y="1752"/>
                  </a:lnTo>
                  <a:lnTo>
                    <a:pt x="10563" y="1761"/>
                  </a:lnTo>
                  <a:lnTo>
                    <a:pt x="10550" y="1769"/>
                  </a:lnTo>
                  <a:lnTo>
                    <a:pt x="10536" y="1776"/>
                  </a:lnTo>
                  <a:lnTo>
                    <a:pt x="10523" y="1783"/>
                  </a:lnTo>
                  <a:lnTo>
                    <a:pt x="10509" y="1788"/>
                  </a:lnTo>
                  <a:lnTo>
                    <a:pt x="10495" y="1792"/>
                  </a:lnTo>
                  <a:lnTo>
                    <a:pt x="10481" y="1797"/>
                  </a:lnTo>
                  <a:lnTo>
                    <a:pt x="10466" y="1800"/>
                  </a:lnTo>
                  <a:lnTo>
                    <a:pt x="10452" y="1802"/>
                  </a:lnTo>
                  <a:lnTo>
                    <a:pt x="10436" y="1804"/>
                  </a:lnTo>
                  <a:lnTo>
                    <a:pt x="10421" y="1805"/>
                  </a:lnTo>
                  <a:lnTo>
                    <a:pt x="10406" y="1805"/>
                  </a:lnTo>
                  <a:lnTo>
                    <a:pt x="10390" y="1804"/>
                  </a:lnTo>
                  <a:lnTo>
                    <a:pt x="10374" y="1803"/>
                  </a:lnTo>
                  <a:lnTo>
                    <a:pt x="10359" y="1801"/>
                  </a:lnTo>
                  <a:lnTo>
                    <a:pt x="10343" y="1798"/>
                  </a:lnTo>
                  <a:lnTo>
                    <a:pt x="10327" y="1793"/>
                  </a:lnTo>
                  <a:lnTo>
                    <a:pt x="10310" y="1788"/>
                  </a:lnTo>
                  <a:lnTo>
                    <a:pt x="10295" y="1783"/>
                  </a:lnTo>
                  <a:lnTo>
                    <a:pt x="10279" y="1776"/>
                  </a:lnTo>
                  <a:lnTo>
                    <a:pt x="10262" y="1770"/>
                  </a:lnTo>
                  <a:lnTo>
                    <a:pt x="10246" y="1761"/>
                  </a:lnTo>
                  <a:lnTo>
                    <a:pt x="10229" y="1752"/>
                  </a:lnTo>
                  <a:lnTo>
                    <a:pt x="10212" y="1743"/>
                  </a:lnTo>
                  <a:lnTo>
                    <a:pt x="10195" y="1732"/>
                  </a:lnTo>
                  <a:lnTo>
                    <a:pt x="10027" y="1624"/>
                  </a:lnTo>
                  <a:lnTo>
                    <a:pt x="9826" y="1889"/>
                  </a:lnTo>
                  <a:lnTo>
                    <a:pt x="9619" y="1755"/>
                  </a:lnTo>
                  <a:close/>
                  <a:moveTo>
                    <a:pt x="10935" y="2285"/>
                  </a:moveTo>
                  <a:lnTo>
                    <a:pt x="11084" y="2427"/>
                  </a:lnTo>
                  <a:lnTo>
                    <a:pt x="11252" y="2139"/>
                  </a:lnTo>
                  <a:lnTo>
                    <a:pt x="10935" y="2285"/>
                  </a:lnTo>
                  <a:close/>
                  <a:moveTo>
                    <a:pt x="11350" y="1889"/>
                  </a:moveTo>
                  <a:lnTo>
                    <a:pt x="11541" y="2070"/>
                  </a:lnTo>
                  <a:lnTo>
                    <a:pt x="11075" y="2925"/>
                  </a:lnTo>
                  <a:lnTo>
                    <a:pt x="10888" y="2747"/>
                  </a:lnTo>
                  <a:lnTo>
                    <a:pt x="10975" y="2593"/>
                  </a:lnTo>
                  <a:lnTo>
                    <a:pt x="10747" y="2376"/>
                  </a:lnTo>
                  <a:lnTo>
                    <a:pt x="10579" y="2453"/>
                  </a:lnTo>
                  <a:lnTo>
                    <a:pt x="10398" y="2281"/>
                  </a:lnTo>
                  <a:lnTo>
                    <a:pt x="11350" y="1889"/>
                  </a:lnTo>
                  <a:close/>
                  <a:moveTo>
                    <a:pt x="11549" y="3261"/>
                  </a:moveTo>
                  <a:lnTo>
                    <a:pt x="11618" y="3369"/>
                  </a:lnTo>
                  <a:lnTo>
                    <a:pt x="11626" y="3380"/>
                  </a:lnTo>
                  <a:lnTo>
                    <a:pt x="11633" y="3391"/>
                  </a:lnTo>
                  <a:lnTo>
                    <a:pt x="11642" y="3401"/>
                  </a:lnTo>
                  <a:lnTo>
                    <a:pt x="11650" y="3410"/>
                  </a:lnTo>
                  <a:lnTo>
                    <a:pt x="11658" y="3419"/>
                  </a:lnTo>
                  <a:lnTo>
                    <a:pt x="11668" y="3426"/>
                  </a:lnTo>
                  <a:lnTo>
                    <a:pt x="11676" y="3434"/>
                  </a:lnTo>
                  <a:lnTo>
                    <a:pt x="11685" y="3440"/>
                  </a:lnTo>
                  <a:lnTo>
                    <a:pt x="11695" y="3447"/>
                  </a:lnTo>
                  <a:lnTo>
                    <a:pt x="11704" y="3452"/>
                  </a:lnTo>
                  <a:lnTo>
                    <a:pt x="11713" y="3457"/>
                  </a:lnTo>
                  <a:lnTo>
                    <a:pt x="11724" y="3461"/>
                  </a:lnTo>
                  <a:lnTo>
                    <a:pt x="11733" y="3464"/>
                  </a:lnTo>
                  <a:lnTo>
                    <a:pt x="11744" y="3467"/>
                  </a:lnTo>
                  <a:lnTo>
                    <a:pt x="11755" y="3470"/>
                  </a:lnTo>
                  <a:lnTo>
                    <a:pt x="11765" y="3471"/>
                  </a:lnTo>
                  <a:lnTo>
                    <a:pt x="11777" y="3472"/>
                  </a:lnTo>
                  <a:lnTo>
                    <a:pt x="11788" y="3473"/>
                  </a:lnTo>
                  <a:lnTo>
                    <a:pt x="11799" y="3472"/>
                  </a:lnTo>
                  <a:lnTo>
                    <a:pt x="11811" y="3472"/>
                  </a:lnTo>
                  <a:lnTo>
                    <a:pt x="11824" y="3470"/>
                  </a:lnTo>
                  <a:lnTo>
                    <a:pt x="11836" y="3467"/>
                  </a:lnTo>
                  <a:lnTo>
                    <a:pt x="11849" y="3465"/>
                  </a:lnTo>
                  <a:lnTo>
                    <a:pt x="11862" y="3462"/>
                  </a:lnTo>
                  <a:lnTo>
                    <a:pt x="11890" y="3453"/>
                  </a:lnTo>
                  <a:lnTo>
                    <a:pt x="11918" y="3442"/>
                  </a:lnTo>
                  <a:lnTo>
                    <a:pt x="11947" y="3429"/>
                  </a:lnTo>
                  <a:lnTo>
                    <a:pt x="11978" y="3412"/>
                  </a:lnTo>
                  <a:lnTo>
                    <a:pt x="12009" y="3395"/>
                  </a:lnTo>
                  <a:lnTo>
                    <a:pt x="12036" y="3377"/>
                  </a:lnTo>
                  <a:lnTo>
                    <a:pt x="12059" y="3359"/>
                  </a:lnTo>
                  <a:lnTo>
                    <a:pt x="12080" y="3341"/>
                  </a:lnTo>
                  <a:lnTo>
                    <a:pt x="12090" y="3332"/>
                  </a:lnTo>
                  <a:lnTo>
                    <a:pt x="12099" y="3323"/>
                  </a:lnTo>
                  <a:lnTo>
                    <a:pt x="12106" y="3314"/>
                  </a:lnTo>
                  <a:lnTo>
                    <a:pt x="12114" y="3304"/>
                  </a:lnTo>
                  <a:lnTo>
                    <a:pt x="12120" y="3296"/>
                  </a:lnTo>
                  <a:lnTo>
                    <a:pt x="12126" y="3286"/>
                  </a:lnTo>
                  <a:lnTo>
                    <a:pt x="12131" y="3276"/>
                  </a:lnTo>
                  <a:lnTo>
                    <a:pt x="12136" y="3268"/>
                  </a:lnTo>
                  <a:lnTo>
                    <a:pt x="12139" y="3258"/>
                  </a:lnTo>
                  <a:lnTo>
                    <a:pt x="12142" y="3248"/>
                  </a:lnTo>
                  <a:lnTo>
                    <a:pt x="12144" y="3239"/>
                  </a:lnTo>
                  <a:lnTo>
                    <a:pt x="12145" y="3229"/>
                  </a:lnTo>
                  <a:lnTo>
                    <a:pt x="12145" y="3219"/>
                  </a:lnTo>
                  <a:lnTo>
                    <a:pt x="12145" y="3208"/>
                  </a:lnTo>
                  <a:lnTo>
                    <a:pt x="12145" y="3199"/>
                  </a:lnTo>
                  <a:lnTo>
                    <a:pt x="12143" y="3188"/>
                  </a:lnTo>
                  <a:lnTo>
                    <a:pt x="12140" y="3178"/>
                  </a:lnTo>
                  <a:lnTo>
                    <a:pt x="12138" y="3167"/>
                  </a:lnTo>
                  <a:lnTo>
                    <a:pt x="12134" y="3156"/>
                  </a:lnTo>
                  <a:lnTo>
                    <a:pt x="12130" y="3146"/>
                  </a:lnTo>
                  <a:lnTo>
                    <a:pt x="12119" y="3123"/>
                  </a:lnTo>
                  <a:lnTo>
                    <a:pt x="12106" y="3100"/>
                  </a:lnTo>
                  <a:lnTo>
                    <a:pt x="12036" y="2992"/>
                  </a:lnTo>
                  <a:lnTo>
                    <a:pt x="11549" y="3261"/>
                  </a:lnTo>
                  <a:close/>
                  <a:moveTo>
                    <a:pt x="11242" y="3160"/>
                  </a:moveTo>
                  <a:lnTo>
                    <a:pt x="12084" y="2695"/>
                  </a:lnTo>
                  <a:lnTo>
                    <a:pt x="12299" y="3026"/>
                  </a:lnTo>
                  <a:lnTo>
                    <a:pt x="12313" y="3047"/>
                  </a:lnTo>
                  <a:lnTo>
                    <a:pt x="12325" y="3068"/>
                  </a:lnTo>
                  <a:lnTo>
                    <a:pt x="12336" y="3089"/>
                  </a:lnTo>
                  <a:lnTo>
                    <a:pt x="12345" y="3110"/>
                  </a:lnTo>
                  <a:lnTo>
                    <a:pt x="12354" y="3131"/>
                  </a:lnTo>
                  <a:lnTo>
                    <a:pt x="12361" y="3151"/>
                  </a:lnTo>
                  <a:lnTo>
                    <a:pt x="12367" y="3172"/>
                  </a:lnTo>
                  <a:lnTo>
                    <a:pt x="12372" y="3192"/>
                  </a:lnTo>
                  <a:lnTo>
                    <a:pt x="12374" y="3213"/>
                  </a:lnTo>
                  <a:lnTo>
                    <a:pt x="12377" y="3232"/>
                  </a:lnTo>
                  <a:lnTo>
                    <a:pt x="12378" y="3253"/>
                  </a:lnTo>
                  <a:lnTo>
                    <a:pt x="12377" y="3272"/>
                  </a:lnTo>
                  <a:lnTo>
                    <a:pt x="12376" y="3291"/>
                  </a:lnTo>
                  <a:lnTo>
                    <a:pt x="12372" y="3311"/>
                  </a:lnTo>
                  <a:lnTo>
                    <a:pt x="12368" y="3330"/>
                  </a:lnTo>
                  <a:lnTo>
                    <a:pt x="12363" y="3349"/>
                  </a:lnTo>
                  <a:lnTo>
                    <a:pt x="12356" y="3368"/>
                  </a:lnTo>
                  <a:lnTo>
                    <a:pt x="12348" y="3386"/>
                  </a:lnTo>
                  <a:lnTo>
                    <a:pt x="12339" y="3405"/>
                  </a:lnTo>
                  <a:lnTo>
                    <a:pt x="12328" y="3422"/>
                  </a:lnTo>
                  <a:lnTo>
                    <a:pt x="12317" y="3440"/>
                  </a:lnTo>
                  <a:lnTo>
                    <a:pt x="12304" y="3458"/>
                  </a:lnTo>
                  <a:lnTo>
                    <a:pt x="12290" y="3474"/>
                  </a:lnTo>
                  <a:lnTo>
                    <a:pt x="12276" y="3491"/>
                  </a:lnTo>
                  <a:lnTo>
                    <a:pt x="12259" y="3507"/>
                  </a:lnTo>
                  <a:lnTo>
                    <a:pt x="12241" y="3524"/>
                  </a:lnTo>
                  <a:lnTo>
                    <a:pt x="12223" y="3539"/>
                  </a:lnTo>
                  <a:lnTo>
                    <a:pt x="12203" y="3555"/>
                  </a:lnTo>
                  <a:lnTo>
                    <a:pt x="12180" y="3570"/>
                  </a:lnTo>
                  <a:lnTo>
                    <a:pt x="12158" y="3584"/>
                  </a:lnTo>
                  <a:lnTo>
                    <a:pt x="12134" y="3599"/>
                  </a:lnTo>
                  <a:lnTo>
                    <a:pt x="12110" y="3613"/>
                  </a:lnTo>
                  <a:lnTo>
                    <a:pt x="12084" y="3627"/>
                  </a:lnTo>
                  <a:lnTo>
                    <a:pt x="12058" y="3640"/>
                  </a:lnTo>
                  <a:lnTo>
                    <a:pt x="12032" y="3651"/>
                  </a:lnTo>
                  <a:lnTo>
                    <a:pt x="12007" y="3662"/>
                  </a:lnTo>
                  <a:lnTo>
                    <a:pt x="11983" y="3672"/>
                  </a:lnTo>
                  <a:lnTo>
                    <a:pt x="11958" y="3679"/>
                  </a:lnTo>
                  <a:lnTo>
                    <a:pt x="11933" y="3686"/>
                  </a:lnTo>
                  <a:lnTo>
                    <a:pt x="11910" y="3691"/>
                  </a:lnTo>
                  <a:lnTo>
                    <a:pt x="11886" y="3695"/>
                  </a:lnTo>
                  <a:lnTo>
                    <a:pt x="11864" y="3699"/>
                  </a:lnTo>
                  <a:lnTo>
                    <a:pt x="11840" y="3701"/>
                  </a:lnTo>
                  <a:lnTo>
                    <a:pt x="11818" y="3702"/>
                  </a:lnTo>
                  <a:lnTo>
                    <a:pt x="11796" y="3701"/>
                  </a:lnTo>
                  <a:lnTo>
                    <a:pt x="11775" y="3700"/>
                  </a:lnTo>
                  <a:lnTo>
                    <a:pt x="11753" y="3696"/>
                  </a:lnTo>
                  <a:lnTo>
                    <a:pt x="11732" y="3692"/>
                  </a:lnTo>
                  <a:lnTo>
                    <a:pt x="11711" y="3688"/>
                  </a:lnTo>
                  <a:lnTo>
                    <a:pt x="11691" y="3681"/>
                  </a:lnTo>
                  <a:lnTo>
                    <a:pt x="11671" y="3674"/>
                  </a:lnTo>
                  <a:lnTo>
                    <a:pt x="11651" y="3664"/>
                  </a:lnTo>
                  <a:lnTo>
                    <a:pt x="11632" y="3654"/>
                  </a:lnTo>
                  <a:lnTo>
                    <a:pt x="11613" y="3644"/>
                  </a:lnTo>
                  <a:lnTo>
                    <a:pt x="11595" y="3631"/>
                  </a:lnTo>
                  <a:lnTo>
                    <a:pt x="11576" y="3618"/>
                  </a:lnTo>
                  <a:lnTo>
                    <a:pt x="11558" y="3602"/>
                  </a:lnTo>
                  <a:lnTo>
                    <a:pt x="11541" y="3586"/>
                  </a:lnTo>
                  <a:lnTo>
                    <a:pt x="11523" y="3569"/>
                  </a:lnTo>
                  <a:lnTo>
                    <a:pt x="11505" y="3551"/>
                  </a:lnTo>
                  <a:lnTo>
                    <a:pt x="11489" y="3531"/>
                  </a:lnTo>
                  <a:lnTo>
                    <a:pt x="11472" y="3510"/>
                  </a:lnTo>
                  <a:lnTo>
                    <a:pt x="11456" y="3488"/>
                  </a:lnTo>
                  <a:lnTo>
                    <a:pt x="11441" y="3464"/>
                  </a:lnTo>
                  <a:lnTo>
                    <a:pt x="11242" y="3160"/>
                  </a:lnTo>
                  <a:close/>
                  <a:moveTo>
                    <a:pt x="12280" y="4255"/>
                  </a:moveTo>
                  <a:lnTo>
                    <a:pt x="12353" y="4439"/>
                  </a:lnTo>
                  <a:lnTo>
                    <a:pt x="12634" y="4239"/>
                  </a:lnTo>
                  <a:lnTo>
                    <a:pt x="12280" y="4255"/>
                  </a:lnTo>
                  <a:close/>
                  <a:moveTo>
                    <a:pt x="12834" y="4046"/>
                  </a:moveTo>
                  <a:lnTo>
                    <a:pt x="12928" y="4283"/>
                  </a:lnTo>
                  <a:lnTo>
                    <a:pt x="12124" y="4891"/>
                  </a:lnTo>
                  <a:lnTo>
                    <a:pt x="12032" y="4658"/>
                  </a:lnTo>
                  <a:lnTo>
                    <a:pt x="12180" y="4550"/>
                  </a:lnTo>
                  <a:lnTo>
                    <a:pt x="12069" y="4267"/>
                  </a:lnTo>
                  <a:lnTo>
                    <a:pt x="11880" y="4274"/>
                  </a:lnTo>
                  <a:lnTo>
                    <a:pt x="11791" y="4050"/>
                  </a:lnTo>
                  <a:lnTo>
                    <a:pt x="12834" y="4046"/>
                  </a:lnTo>
                  <a:close/>
                </a:path>
              </a:pathLst>
            </a:custGeom>
            <a:solidFill>
              <a:srgbClr val="F8C300"/>
            </a:solidFill>
            <a:ln>
              <a:noFill/>
            </a:ln>
            <a:effectLst>
              <a:prstShdw prst="shdw17" dist="17961" dir="13500000">
                <a:srgbClr val="957500"/>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14" name="Freeform 41">
              <a:extLst>
                <a:ext uri="{FF2B5EF4-FFF2-40B4-BE49-F238E27FC236}">
                  <a16:creationId xmlns:a16="http://schemas.microsoft.com/office/drawing/2014/main" id="{E68E356B-C63A-4705-B954-BBC6598CFA7C}"/>
                </a:ext>
              </a:extLst>
            </p:cNvPr>
            <p:cNvSpPr>
              <a:spLocks noEditPoints="1"/>
            </p:cNvSpPr>
            <p:nvPr/>
          </p:nvSpPr>
          <p:spPr bwMode="auto">
            <a:xfrm>
              <a:off x="2773" y="2733"/>
              <a:ext cx="1197" cy="480"/>
            </a:xfrm>
            <a:custGeom>
              <a:avLst/>
              <a:gdLst>
                <a:gd name="T0" fmla="*/ 0 w 13263"/>
                <a:gd name="T1" fmla="*/ 0 h 5033"/>
                <a:gd name="T2" fmla="*/ 0 w 13263"/>
                <a:gd name="T3" fmla="*/ 0 h 5033"/>
                <a:gd name="T4" fmla="*/ 0 w 13263"/>
                <a:gd name="T5" fmla="*/ 0 h 5033"/>
                <a:gd name="T6" fmla="*/ 0 w 13263"/>
                <a:gd name="T7" fmla="*/ 0 h 5033"/>
                <a:gd name="T8" fmla="*/ 0 w 13263"/>
                <a:gd name="T9" fmla="*/ 0 h 5033"/>
                <a:gd name="T10" fmla="*/ 0 w 13263"/>
                <a:gd name="T11" fmla="*/ 0 h 5033"/>
                <a:gd name="T12" fmla="*/ 0 w 13263"/>
                <a:gd name="T13" fmla="*/ 0 h 5033"/>
                <a:gd name="T14" fmla="*/ 0 w 13263"/>
                <a:gd name="T15" fmla="*/ 0 h 5033"/>
                <a:gd name="T16" fmla="*/ 0 w 13263"/>
                <a:gd name="T17" fmla="*/ 0 h 5033"/>
                <a:gd name="T18" fmla="*/ 0 w 13263"/>
                <a:gd name="T19" fmla="*/ 0 h 5033"/>
                <a:gd name="T20" fmla="*/ 0 w 13263"/>
                <a:gd name="T21" fmla="*/ 0 h 5033"/>
                <a:gd name="T22" fmla="*/ 0 w 13263"/>
                <a:gd name="T23" fmla="*/ 0 h 5033"/>
                <a:gd name="T24" fmla="*/ 0 w 13263"/>
                <a:gd name="T25" fmla="*/ 0 h 5033"/>
                <a:gd name="T26" fmla="*/ 0 w 13263"/>
                <a:gd name="T27" fmla="*/ 0 h 5033"/>
                <a:gd name="T28" fmla="*/ 0 w 13263"/>
                <a:gd name="T29" fmla="*/ 0 h 5033"/>
                <a:gd name="T30" fmla="*/ 0 w 13263"/>
                <a:gd name="T31" fmla="*/ 0 h 5033"/>
                <a:gd name="T32" fmla="*/ 0 w 13263"/>
                <a:gd name="T33" fmla="*/ 0 h 5033"/>
                <a:gd name="T34" fmla="*/ 0 w 13263"/>
                <a:gd name="T35" fmla="*/ 0 h 5033"/>
                <a:gd name="T36" fmla="*/ 0 w 13263"/>
                <a:gd name="T37" fmla="*/ 0 h 5033"/>
                <a:gd name="T38" fmla="*/ 0 w 13263"/>
                <a:gd name="T39" fmla="*/ 0 h 5033"/>
                <a:gd name="T40" fmla="*/ 0 w 13263"/>
                <a:gd name="T41" fmla="*/ 0 h 5033"/>
                <a:gd name="T42" fmla="*/ 0 w 13263"/>
                <a:gd name="T43" fmla="*/ 0 h 5033"/>
                <a:gd name="T44" fmla="*/ 0 w 13263"/>
                <a:gd name="T45" fmla="*/ 0 h 5033"/>
                <a:gd name="T46" fmla="*/ 0 w 13263"/>
                <a:gd name="T47" fmla="*/ 0 h 5033"/>
                <a:gd name="T48" fmla="*/ 0 w 13263"/>
                <a:gd name="T49" fmla="*/ 0 h 5033"/>
                <a:gd name="T50" fmla="*/ 0 w 13263"/>
                <a:gd name="T51" fmla="*/ 0 h 5033"/>
                <a:gd name="T52" fmla="*/ 0 w 13263"/>
                <a:gd name="T53" fmla="*/ 0 h 5033"/>
                <a:gd name="T54" fmla="*/ 0 w 13263"/>
                <a:gd name="T55" fmla="*/ 0 h 5033"/>
                <a:gd name="T56" fmla="*/ 0 w 13263"/>
                <a:gd name="T57" fmla="*/ 0 h 5033"/>
                <a:gd name="T58" fmla="*/ 0 w 13263"/>
                <a:gd name="T59" fmla="*/ 0 h 5033"/>
                <a:gd name="T60" fmla="*/ 0 w 13263"/>
                <a:gd name="T61" fmla="*/ 0 h 5033"/>
                <a:gd name="T62" fmla="*/ 0 w 13263"/>
                <a:gd name="T63" fmla="*/ 0 h 5033"/>
                <a:gd name="T64" fmla="*/ 0 w 13263"/>
                <a:gd name="T65" fmla="*/ 0 h 5033"/>
                <a:gd name="T66" fmla="*/ 0 w 13263"/>
                <a:gd name="T67" fmla="*/ 0 h 5033"/>
                <a:gd name="T68" fmla="*/ 0 w 13263"/>
                <a:gd name="T69" fmla="*/ 0 h 5033"/>
                <a:gd name="T70" fmla="*/ 0 w 13263"/>
                <a:gd name="T71" fmla="*/ 0 h 5033"/>
                <a:gd name="T72" fmla="*/ 0 w 13263"/>
                <a:gd name="T73" fmla="*/ 0 h 5033"/>
                <a:gd name="T74" fmla="*/ 0 w 13263"/>
                <a:gd name="T75" fmla="*/ 0 h 5033"/>
                <a:gd name="T76" fmla="*/ 0 w 13263"/>
                <a:gd name="T77" fmla="*/ 0 h 5033"/>
                <a:gd name="T78" fmla="*/ 0 w 13263"/>
                <a:gd name="T79" fmla="*/ 0 h 5033"/>
                <a:gd name="T80" fmla="*/ 0 w 13263"/>
                <a:gd name="T81" fmla="*/ 0 h 5033"/>
                <a:gd name="T82" fmla="*/ 0 w 13263"/>
                <a:gd name="T83" fmla="*/ 0 h 5033"/>
                <a:gd name="T84" fmla="*/ 0 w 13263"/>
                <a:gd name="T85" fmla="*/ 0 h 5033"/>
                <a:gd name="T86" fmla="*/ 0 w 13263"/>
                <a:gd name="T87" fmla="*/ 0 h 5033"/>
                <a:gd name="T88" fmla="*/ 0 w 13263"/>
                <a:gd name="T89" fmla="*/ 0 h 5033"/>
                <a:gd name="T90" fmla="*/ 0 w 13263"/>
                <a:gd name="T91" fmla="*/ 0 h 5033"/>
                <a:gd name="T92" fmla="*/ 0 w 13263"/>
                <a:gd name="T93" fmla="*/ 0 h 5033"/>
                <a:gd name="T94" fmla="*/ 0 w 13263"/>
                <a:gd name="T95" fmla="*/ 0 h 5033"/>
                <a:gd name="T96" fmla="*/ 0 w 13263"/>
                <a:gd name="T97" fmla="*/ 0 h 5033"/>
                <a:gd name="T98" fmla="*/ 0 w 13263"/>
                <a:gd name="T99" fmla="*/ 0 h 5033"/>
                <a:gd name="T100" fmla="*/ 0 w 13263"/>
                <a:gd name="T101" fmla="*/ 0 h 5033"/>
                <a:gd name="T102" fmla="*/ 0 w 13263"/>
                <a:gd name="T103" fmla="*/ 0 h 5033"/>
                <a:gd name="T104" fmla="*/ 0 w 13263"/>
                <a:gd name="T105" fmla="*/ 0 h 5033"/>
                <a:gd name="T106" fmla="*/ 0 w 13263"/>
                <a:gd name="T107" fmla="*/ 0 h 5033"/>
                <a:gd name="T108" fmla="*/ 0 w 13263"/>
                <a:gd name="T109" fmla="*/ 0 h 5033"/>
                <a:gd name="T110" fmla="*/ 0 w 13263"/>
                <a:gd name="T111" fmla="*/ 0 h 5033"/>
                <a:gd name="T112" fmla="*/ 0 w 13263"/>
                <a:gd name="T113" fmla="*/ 0 h 5033"/>
                <a:gd name="T114" fmla="*/ 0 w 13263"/>
                <a:gd name="T115" fmla="*/ 0 h 5033"/>
                <a:gd name="T116" fmla="*/ 0 w 13263"/>
                <a:gd name="T117" fmla="*/ 0 h 5033"/>
                <a:gd name="T118" fmla="*/ 0 w 13263"/>
                <a:gd name="T119" fmla="*/ 0 h 503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3263"/>
                <a:gd name="T181" fmla="*/ 0 h 5033"/>
                <a:gd name="T182" fmla="*/ 13263 w 13263"/>
                <a:gd name="T183" fmla="*/ 5033 h 503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3263" h="5033">
                  <a:moveTo>
                    <a:pt x="0" y="294"/>
                  </a:moveTo>
                  <a:lnTo>
                    <a:pt x="929" y="0"/>
                  </a:lnTo>
                  <a:lnTo>
                    <a:pt x="1017" y="237"/>
                  </a:lnTo>
                  <a:lnTo>
                    <a:pt x="772" y="494"/>
                  </a:lnTo>
                  <a:lnTo>
                    <a:pt x="743" y="525"/>
                  </a:lnTo>
                  <a:lnTo>
                    <a:pt x="712" y="557"/>
                  </a:lnTo>
                  <a:lnTo>
                    <a:pt x="683" y="586"/>
                  </a:lnTo>
                  <a:lnTo>
                    <a:pt x="652" y="616"/>
                  </a:lnTo>
                  <a:lnTo>
                    <a:pt x="623" y="645"/>
                  </a:lnTo>
                  <a:lnTo>
                    <a:pt x="593" y="673"/>
                  </a:lnTo>
                  <a:lnTo>
                    <a:pt x="563" y="700"/>
                  </a:lnTo>
                  <a:lnTo>
                    <a:pt x="533" y="728"/>
                  </a:lnTo>
                  <a:lnTo>
                    <a:pt x="559" y="719"/>
                  </a:lnTo>
                  <a:lnTo>
                    <a:pt x="584" y="709"/>
                  </a:lnTo>
                  <a:lnTo>
                    <a:pt x="609" y="700"/>
                  </a:lnTo>
                  <a:lnTo>
                    <a:pt x="633" y="692"/>
                  </a:lnTo>
                  <a:lnTo>
                    <a:pt x="658" y="683"/>
                  </a:lnTo>
                  <a:lnTo>
                    <a:pt x="682" y="674"/>
                  </a:lnTo>
                  <a:lnTo>
                    <a:pt x="705" y="667"/>
                  </a:lnTo>
                  <a:lnTo>
                    <a:pt x="729" y="658"/>
                  </a:lnTo>
                  <a:lnTo>
                    <a:pt x="772" y="643"/>
                  </a:lnTo>
                  <a:lnTo>
                    <a:pt x="815" y="630"/>
                  </a:lnTo>
                  <a:lnTo>
                    <a:pt x="853" y="617"/>
                  </a:lnTo>
                  <a:lnTo>
                    <a:pt x="890" y="605"/>
                  </a:lnTo>
                  <a:lnTo>
                    <a:pt x="1127" y="530"/>
                  </a:lnTo>
                  <a:lnTo>
                    <a:pt x="1206" y="740"/>
                  </a:lnTo>
                  <a:lnTo>
                    <a:pt x="277" y="1034"/>
                  </a:lnTo>
                  <a:lnTo>
                    <a:pt x="189" y="799"/>
                  </a:lnTo>
                  <a:lnTo>
                    <a:pt x="441" y="532"/>
                  </a:lnTo>
                  <a:lnTo>
                    <a:pt x="463" y="508"/>
                  </a:lnTo>
                  <a:lnTo>
                    <a:pt x="488" y="482"/>
                  </a:lnTo>
                  <a:lnTo>
                    <a:pt x="514" y="456"/>
                  </a:lnTo>
                  <a:lnTo>
                    <a:pt x="541" y="428"/>
                  </a:lnTo>
                  <a:lnTo>
                    <a:pt x="569" y="400"/>
                  </a:lnTo>
                  <a:lnTo>
                    <a:pt x="599" y="370"/>
                  </a:lnTo>
                  <a:lnTo>
                    <a:pt x="630" y="340"/>
                  </a:lnTo>
                  <a:lnTo>
                    <a:pt x="662" y="307"/>
                  </a:lnTo>
                  <a:lnTo>
                    <a:pt x="618" y="324"/>
                  </a:lnTo>
                  <a:lnTo>
                    <a:pt x="577" y="341"/>
                  </a:lnTo>
                  <a:lnTo>
                    <a:pt x="536" y="356"/>
                  </a:lnTo>
                  <a:lnTo>
                    <a:pt x="497" y="370"/>
                  </a:lnTo>
                  <a:lnTo>
                    <a:pt x="459" y="384"/>
                  </a:lnTo>
                  <a:lnTo>
                    <a:pt x="424" y="396"/>
                  </a:lnTo>
                  <a:lnTo>
                    <a:pt x="390" y="407"/>
                  </a:lnTo>
                  <a:lnTo>
                    <a:pt x="359" y="417"/>
                  </a:lnTo>
                  <a:lnTo>
                    <a:pt x="80" y="506"/>
                  </a:lnTo>
                  <a:lnTo>
                    <a:pt x="0" y="294"/>
                  </a:lnTo>
                  <a:close/>
                  <a:moveTo>
                    <a:pt x="509" y="1543"/>
                  </a:moveTo>
                  <a:lnTo>
                    <a:pt x="1360" y="1091"/>
                  </a:lnTo>
                  <a:lnTo>
                    <a:pt x="1733" y="1685"/>
                  </a:lnTo>
                  <a:lnTo>
                    <a:pt x="1559" y="1778"/>
                  </a:lnTo>
                  <a:lnTo>
                    <a:pt x="1311" y="1384"/>
                  </a:lnTo>
                  <a:lnTo>
                    <a:pt x="1160" y="1464"/>
                  </a:lnTo>
                  <a:lnTo>
                    <a:pt x="1387" y="1823"/>
                  </a:lnTo>
                  <a:lnTo>
                    <a:pt x="1217" y="1914"/>
                  </a:lnTo>
                  <a:lnTo>
                    <a:pt x="990" y="1553"/>
                  </a:lnTo>
                  <a:lnTo>
                    <a:pt x="809" y="1651"/>
                  </a:lnTo>
                  <a:lnTo>
                    <a:pt x="1064" y="2057"/>
                  </a:lnTo>
                  <a:lnTo>
                    <a:pt x="890" y="2149"/>
                  </a:lnTo>
                  <a:lnTo>
                    <a:pt x="509" y="1543"/>
                  </a:lnTo>
                  <a:close/>
                  <a:moveTo>
                    <a:pt x="1699" y="3082"/>
                  </a:moveTo>
                  <a:lnTo>
                    <a:pt x="1782" y="2993"/>
                  </a:lnTo>
                  <a:lnTo>
                    <a:pt x="1759" y="2994"/>
                  </a:lnTo>
                  <a:lnTo>
                    <a:pt x="1737" y="2994"/>
                  </a:lnTo>
                  <a:lnTo>
                    <a:pt x="1714" y="2993"/>
                  </a:lnTo>
                  <a:lnTo>
                    <a:pt x="1692" y="2990"/>
                  </a:lnTo>
                  <a:lnTo>
                    <a:pt x="1671" y="2987"/>
                  </a:lnTo>
                  <a:lnTo>
                    <a:pt x="1650" y="2981"/>
                  </a:lnTo>
                  <a:lnTo>
                    <a:pt x="1630" y="2976"/>
                  </a:lnTo>
                  <a:lnTo>
                    <a:pt x="1610" y="2968"/>
                  </a:lnTo>
                  <a:lnTo>
                    <a:pt x="1591" y="2960"/>
                  </a:lnTo>
                  <a:lnTo>
                    <a:pt x="1572" y="2950"/>
                  </a:lnTo>
                  <a:lnTo>
                    <a:pt x="1553" y="2939"/>
                  </a:lnTo>
                  <a:lnTo>
                    <a:pt x="1535" y="2927"/>
                  </a:lnTo>
                  <a:lnTo>
                    <a:pt x="1517" y="2913"/>
                  </a:lnTo>
                  <a:lnTo>
                    <a:pt x="1500" y="2898"/>
                  </a:lnTo>
                  <a:lnTo>
                    <a:pt x="1483" y="2883"/>
                  </a:lnTo>
                  <a:lnTo>
                    <a:pt x="1466" y="2866"/>
                  </a:lnTo>
                  <a:lnTo>
                    <a:pt x="1452" y="2848"/>
                  </a:lnTo>
                  <a:lnTo>
                    <a:pt x="1438" y="2831"/>
                  </a:lnTo>
                  <a:lnTo>
                    <a:pt x="1425" y="2814"/>
                  </a:lnTo>
                  <a:lnTo>
                    <a:pt x="1414" y="2795"/>
                  </a:lnTo>
                  <a:lnTo>
                    <a:pt x="1404" y="2777"/>
                  </a:lnTo>
                  <a:lnTo>
                    <a:pt x="1394" y="2759"/>
                  </a:lnTo>
                  <a:lnTo>
                    <a:pt x="1386" y="2740"/>
                  </a:lnTo>
                  <a:lnTo>
                    <a:pt x="1379" y="2721"/>
                  </a:lnTo>
                  <a:lnTo>
                    <a:pt x="1373" y="2702"/>
                  </a:lnTo>
                  <a:lnTo>
                    <a:pt x="1368" y="2681"/>
                  </a:lnTo>
                  <a:lnTo>
                    <a:pt x="1365" y="2662"/>
                  </a:lnTo>
                  <a:lnTo>
                    <a:pt x="1364" y="2642"/>
                  </a:lnTo>
                  <a:lnTo>
                    <a:pt x="1363" y="2622"/>
                  </a:lnTo>
                  <a:lnTo>
                    <a:pt x="1363" y="2601"/>
                  </a:lnTo>
                  <a:lnTo>
                    <a:pt x="1364" y="2581"/>
                  </a:lnTo>
                  <a:lnTo>
                    <a:pt x="1366" y="2560"/>
                  </a:lnTo>
                  <a:lnTo>
                    <a:pt x="1370" y="2538"/>
                  </a:lnTo>
                  <a:lnTo>
                    <a:pt x="1374" y="2517"/>
                  </a:lnTo>
                  <a:lnTo>
                    <a:pt x="1380" y="2496"/>
                  </a:lnTo>
                  <a:lnTo>
                    <a:pt x="1387" y="2475"/>
                  </a:lnTo>
                  <a:lnTo>
                    <a:pt x="1396" y="2454"/>
                  </a:lnTo>
                  <a:lnTo>
                    <a:pt x="1405" y="2435"/>
                  </a:lnTo>
                  <a:lnTo>
                    <a:pt x="1415" y="2414"/>
                  </a:lnTo>
                  <a:lnTo>
                    <a:pt x="1428" y="2395"/>
                  </a:lnTo>
                  <a:lnTo>
                    <a:pt x="1441" y="2375"/>
                  </a:lnTo>
                  <a:lnTo>
                    <a:pt x="1455" y="2356"/>
                  </a:lnTo>
                  <a:lnTo>
                    <a:pt x="1471" y="2338"/>
                  </a:lnTo>
                  <a:lnTo>
                    <a:pt x="1487" y="2319"/>
                  </a:lnTo>
                  <a:lnTo>
                    <a:pt x="1505" y="2301"/>
                  </a:lnTo>
                  <a:lnTo>
                    <a:pt x="1524" y="2284"/>
                  </a:lnTo>
                  <a:lnTo>
                    <a:pt x="1543" y="2266"/>
                  </a:lnTo>
                  <a:lnTo>
                    <a:pt x="1564" y="2250"/>
                  </a:lnTo>
                  <a:lnTo>
                    <a:pt x="1587" y="2233"/>
                  </a:lnTo>
                  <a:lnTo>
                    <a:pt x="1610" y="2217"/>
                  </a:lnTo>
                  <a:lnTo>
                    <a:pt x="1633" y="2201"/>
                  </a:lnTo>
                  <a:lnTo>
                    <a:pt x="1657" y="2189"/>
                  </a:lnTo>
                  <a:lnTo>
                    <a:pt x="1680" y="2176"/>
                  </a:lnTo>
                  <a:lnTo>
                    <a:pt x="1704" y="2165"/>
                  </a:lnTo>
                  <a:lnTo>
                    <a:pt x="1728" y="2155"/>
                  </a:lnTo>
                  <a:lnTo>
                    <a:pt x="1752" y="2146"/>
                  </a:lnTo>
                  <a:lnTo>
                    <a:pt x="1777" y="2139"/>
                  </a:lnTo>
                  <a:lnTo>
                    <a:pt x="1800" y="2132"/>
                  </a:lnTo>
                  <a:lnTo>
                    <a:pt x="1825" y="2127"/>
                  </a:lnTo>
                  <a:lnTo>
                    <a:pt x="1849" y="2123"/>
                  </a:lnTo>
                  <a:lnTo>
                    <a:pt x="1873" y="2119"/>
                  </a:lnTo>
                  <a:lnTo>
                    <a:pt x="1898" y="2118"/>
                  </a:lnTo>
                  <a:lnTo>
                    <a:pt x="1924" y="2118"/>
                  </a:lnTo>
                  <a:lnTo>
                    <a:pt x="1948" y="2118"/>
                  </a:lnTo>
                  <a:lnTo>
                    <a:pt x="1973" y="2120"/>
                  </a:lnTo>
                  <a:lnTo>
                    <a:pt x="1996" y="2124"/>
                  </a:lnTo>
                  <a:lnTo>
                    <a:pt x="2021" y="2128"/>
                  </a:lnTo>
                  <a:lnTo>
                    <a:pt x="2045" y="2133"/>
                  </a:lnTo>
                  <a:lnTo>
                    <a:pt x="2068" y="2140"/>
                  </a:lnTo>
                  <a:lnTo>
                    <a:pt x="2091" y="2149"/>
                  </a:lnTo>
                  <a:lnTo>
                    <a:pt x="2113" y="2157"/>
                  </a:lnTo>
                  <a:lnTo>
                    <a:pt x="2134" y="2167"/>
                  </a:lnTo>
                  <a:lnTo>
                    <a:pt x="2156" y="2179"/>
                  </a:lnTo>
                  <a:lnTo>
                    <a:pt x="2178" y="2191"/>
                  </a:lnTo>
                  <a:lnTo>
                    <a:pt x="2198" y="2205"/>
                  </a:lnTo>
                  <a:lnTo>
                    <a:pt x="2218" y="2220"/>
                  </a:lnTo>
                  <a:lnTo>
                    <a:pt x="2238" y="2236"/>
                  </a:lnTo>
                  <a:lnTo>
                    <a:pt x="2258" y="2253"/>
                  </a:lnTo>
                  <a:lnTo>
                    <a:pt x="2276" y="2271"/>
                  </a:lnTo>
                  <a:lnTo>
                    <a:pt x="2295" y="2291"/>
                  </a:lnTo>
                  <a:lnTo>
                    <a:pt x="2308" y="2306"/>
                  </a:lnTo>
                  <a:lnTo>
                    <a:pt x="2321" y="2321"/>
                  </a:lnTo>
                  <a:lnTo>
                    <a:pt x="2333" y="2336"/>
                  </a:lnTo>
                  <a:lnTo>
                    <a:pt x="2343" y="2352"/>
                  </a:lnTo>
                  <a:lnTo>
                    <a:pt x="2354" y="2368"/>
                  </a:lnTo>
                  <a:lnTo>
                    <a:pt x="2363" y="2383"/>
                  </a:lnTo>
                  <a:lnTo>
                    <a:pt x="2372" y="2399"/>
                  </a:lnTo>
                  <a:lnTo>
                    <a:pt x="2380" y="2414"/>
                  </a:lnTo>
                  <a:lnTo>
                    <a:pt x="2387" y="2430"/>
                  </a:lnTo>
                  <a:lnTo>
                    <a:pt x="2393" y="2446"/>
                  </a:lnTo>
                  <a:lnTo>
                    <a:pt x="2397" y="2462"/>
                  </a:lnTo>
                  <a:lnTo>
                    <a:pt x="2402" y="2478"/>
                  </a:lnTo>
                  <a:lnTo>
                    <a:pt x="2406" y="2494"/>
                  </a:lnTo>
                  <a:lnTo>
                    <a:pt x="2408" y="2510"/>
                  </a:lnTo>
                  <a:lnTo>
                    <a:pt x="2410" y="2527"/>
                  </a:lnTo>
                  <a:lnTo>
                    <a:pt x="2412" y="2543"/>
                  </a:lnTo>
                  <a:lnTo>
                    <a:pt x="2412" y="2559"/>
                  </a:lnTo>
                  <a:lnTo>
                    <a:pt x="2412" y="2575"/>
                  </a:lnTo>
                  <a:lnTo>
                    <a:pt x="2410" y="2590"/>
                  </a:lnTo>
                  <a:lnTo>
                    <a:pt x="2408" y="2606"/>
                  </a:lnTo>
                  <a:lnTo>
                    <a:pt x="2405" y="2623"/>
                  </a:lnTo>
                  <a:lnTo>
                    <a:pt x="2401" y="2638"/>
                  </a:lnTo>
                  <a:lnTo>
                    <a:pt x="2396" y="2653"/>
                  </a:lnTo>
                  <a:lnTo>
                    <a:pt x="2390" y="2668"/>
                  </a:lnTo>
                  <a:lnTo>
                    <a:pt x="2385" y="2683"/>
                  </a:lnTo>
                  <a:lnTo>
                    <a:pt x="2377" y="2698"/>
                  </a:lnTo>
                  <a:lnTo>
                    <a:pt x="2369" y="2713"/>
                  </a:lnTo>
                  <a:lnTo>
                    <a:pt x="2361" y="2729"/>
                  </a:lnTo>
                  <a:lnTo>
                    <a:pt x="2350" y="2743"/>
                  </a:lnTo>
                  <a:lnTo>
                    <a:pt x="2341" y="2758"/>
                  </a:lnTo>
                  <a:lnTo>
                    <a:pt x="2329" y="2772"/>
                  </a:lnTo>
                  <a:lnTo>
                    <a:pt x="2317" y="2786"/>
                  </a:lnTo>
                  <a:lnTo>
                    <a:pt x="2162" y="2616"/>
                  </a:lnTo>
                  <a:lnTo>
                    <a:pt x="2170" y="2603"/>
                  </a:lnTo>
                  <a:lnTo>
                    <a:pt x="2176" y="2589"/>
                  </a:lnTo>
                  <a:lnTo>
                    <a:pt x="2181" y="2576"/>
                  </a:lnTo>
                  <a:lnTo>
                    <a:pt x="2186" y="2562"/>
                  </a:lnTo>
                  <a:lnTo>
                    <a:pt x="2188" y="2549"/>
                  </a:lnTo>
                  <a:lnTo>
                    <a:pt x="2189" y="2535"/>
                  </a:lnTo>
                  <a:lnTo>
                    <a:pt x="2189" y="2522"/>
                  </a:lnTo>
                  <a:lnTo>
                    <a:pt x="2188" y="2508"/>
                  </a:lnTo>
                  <a:lnTo>
                    <a:pt x="2186" y="2495"/>
                  </a:lnTo>
                  <a:lnTo>
                    <a:pt x="2182" y="2481"/>
                  </a:lnTo>
                  <a:lnTo>
                    <a:pt x="2178" y="2468"/>
                  </a:lnTo>
                  <a:lnTo>
                    <a:pt x="2172" y="2455"/>
                  </a:lnTo>
                  <a:lnTo>
                    <a:pt x="2165" y="2442"/>
                  </a:lnTo>
                  <a:lnTo>
                    <a:pt x="2156" y="2429"/>
                  </a:lnTo>
                  <a:lnTo>
                    <a:pt x="2147" y="2417"/>
                  </a:lnTo>
                  <a:lnTo>
                    <a:pt x="2136" y="2405"/>
                  </a:lnTo>
                  <a:lnTo>
                    <a:pt x="2127" y="2395"/>
                  </a:lnTo>
                  <a:lnTo>
                    <a:pt x="2118" y="2387"/>
                  </a:lnTo>
                  <a:lnTo>
                    <a:pt x="2108" y="2379"/>
                  </a:lnTo>
                  <a:lnTo>
                    <a:pt x="2099" y="2371"/>
                  </a:lnTo>
                  <a:lnTo>
                    <a:pt x="2088" y="2365"/>
                  </a:lnTo>
                  <a:lnTo>
                    <a:pt x="2078" y="2359"/>
                  </a:lnTo>
                  <a:lnTo>
                    <a:pt x="2067" y="2354"/>
                  </a:lnTo>
                  <a:lnTo>
                    <a:pt x="2056" y="2348"/>
                  </a:lnTo>
                  <a:lnTo>
                    <a:pt x="2045" y="2345"/>
                  </a:lnTo>
                  <a:lnTo>
                    <a:pt x="2033" y="2341"/>
                  </a:lnTo>
                  <a:lnTo>
                    <a:pt x="2021" y="2339"/>
                  </a:lnTo>
                  <a:lnTo>
                    <a:pt x="2008" y="2336"/>
                  </a:lnTo>
                  <a:lnTo>
                    <a:pt x="1996" y="2334"/>
                  </a:lnTo>
                  <a:lnTo>
                    <a:pt x="1984" y="2333"/>
                  </a:lnTo>
                  <a:lnTo>
                    <a:pt x="1969" y="2333"/>
                  </a:lnTo>
                  <a:lnTo>
                    <a:pt x="1956" y="2333"/>
                  </a:lnTo>
                  <a:lnTo>
                    <a:pt x="1942" y="2334"/>
                  </a:lnTo>
                  <a:lnTo>
                    <a:pt x="1928" y="2336"/>
                  </a:lnTo>
                  <a:lnTo>
                    <a:pt x="1914" y="2339"/>
                  </a:lnTo>
                  <a:lnTo>
                    <a:pt x="1901" y="2341"/>
                  </a:lnTo>
                  <a:lnTo>
                    <a:pt x="1887" y="2344"/>
                  </a:lnTo>
                  <a:lnTo>
                    <a:pt x="1873" y="2348"/>
                  </a:lnTo>
                  <a:lnTo>
                    <a:pt x="1860" y="2354"/>
                  </a:lnTo>
                  <a:lnTo>
                    <a:pt x="1846" y="2358"/>
                  </a:lnTo>
                  <a:lnTo>
                    <a:pt x="1832" y="2365"/>
                  </a:lnTo>
                  <a:lnTo>
                    <a:pt x="1818" y="2371"/>
                  </a:lnTo>
                  <a:lnTo>
                    <a:pt x="1805" y="2379"/>
                  </a:lnTo>
                  <a:lnTo>
                    <a:pt x="1791" y="2386"/>
                  </a:lnTo>
                  <a:lnTo>
                    <a:pt x="1762" y="2403"/>
                  </a:lnTo>
                  <a:lnTo>
                    <a:pt x="1735" y="2424"/>
                  </a:lnTo>
                  <a:lnTo>
                    <a:pt x="1709" y="2444"/>
                  </a:lnTo>
                  <a:lnTo>
                    <a:pt x="1686" y="2467"/>
                  </a:lnTo>
                  <a:lnTo>
                    <a:pt x="1675" y="2478"/>
                  </a:lnTo>
                  <a:lnTo>
                    <a:pt x="1665" y="2489"/>
                  </a:lnTo>
                  <a:lnTo>
                    <a:pt x="1657" y="2500"/>
                  </a:lnTo>
                  <a:lnTo>
                    <a:pt x="1647" y="2511"/>
                  </a:lnTo>
                  <a:lnTo>
                    <a:pt x="1640" y="2522"/>
                  </a:lnTo>
                  <a:lnTo>
                    <a:pt x="1632" y="2534"/>
                  </a:lnTo>
                  <a:lnTo>
                    <a:pt x="1626" y="2545"/>
                  </a:lnTo>
                  <a:lnTo>
                    <a:pt x="1620" y="2557"/>
                  </a:lnTo>
                  <a:lnTo>
                    <a:pt x="1614" y="2569"/>
                  </a:lnTo>
                  <a:lnTo>
                    <a:pt x="1611" y="2581"/>
                  </a:lnTo>
                  <a:lnTo>
                    <a:pt x="1606" y="2592"/>
                  </a:lnTo>
                  <a:lnTo>
                    <a:pt x="1604" y="2604"/>
                  </a:lnTo>
                  <a:lnTo>
                    <a:pt x="1601" y="2616"/>
                  </a:lnTo>
                  <a:lnTo>
                    <a:pt x="1599" y="2628"/>
                  </a:lnTo>
                  <a:lnTo>
                    <a:pt x="1598" y="2640"/>
                  </a:lnTo>
                  <a:lnTo>
                    <a:pt x="1598" y="2651"/>
                  </a:lnTo>
                  <a:lnTo>
                    <a:pt x="1599" y="2663"/>
                  </a:lnTo>
                  <a:lnTo>
                    <a:pt x="1600" y="2673"/>
                  </a:lnTo>
                  <a:lnTo>
                    <a:pt x="1601" y="2684"/>
                  </a:lnTo>
                  <a:lnTo>
                    <a:pt x="1604" y="2695"/>
                  </a:lnTo>
                  <a:lnTo>
                    <a:pt x="1607" y="2706"/>
                  </a:lnTo>
                  <a:lnTo>
                    <a:pt x="1612" y="2717"/>
                  </a:lnTo>
                  <a:lnTo>
                    <a:pt x="1617" y="2727"/>
                  </a:lnTo>
                  <a:lnTo>
                    <a:pt x="1622" y="2737"/>
                  </a:lnTo>
                  <a:lnTo>
                    <a:pt x="1628" y="2748"/>
                  </a:lnTo>
                  <a:lnTo>
                    <a:pt x="1635" y="2758"/>
                  </a:lnTo>
                  <a:lnTo>
                    <a:pt x="1644" y="2767"/>
                  </a:lnTo>
                  <a:lnTo>
                    <a:pt x="1652" y="2777"/>
                  </a:lnTo>
                  <a:lnTo>
                    <a:pt x="1666" y="2792"/>
                  </a:lnTo>
                  <a:lnTo>
                    <a:pt x="1681" y="2805"/>
                  </a:lnTo>
                  <a:lnTo>
                    <a:pt x="1697" y="2817"/>
                  </a:lnTo>
                  <a:lnTo>
                    <a:pt x="1712" y="2828"/>
                  </a:lnTo>
                  <a:lnTo>
                    <a:pt x="1728" y="2837"/>
                  </a:lnTo>
                  <a:lnTo>
                    <a:pt x="1745" y="2844"/>
                  </a:lnTo>
                  <a:lnTo>
                    <a:pt x="1762" y="2849"/>
                  </a:lnTo>
                  <a:lnTo>
                    <a:pt x="1780" y="2854"/>
                  </a:lnTo>
                  <a:lnTo>
                    <a:pt x="1798" y="2856"/>
                  </a:lnTo>
                  <a:lnTo>
                    <a:pt x="1815" y="2857"/>
                  </a:lnTo>
                  <a:lnTo>
                    <a:pt x="1833" y="2857"/>
                  </a:lnTo>
                  <a:lnTo>
                    <a:pt x="1851" y="2855"/>
                  </a:lnTo>
                  <a:lnTo>
                    <a:pt x="1868" y="2852"/>
                  </a:lnTo>
                  <a:lnTo>
                    <a:pt x="1886" y="2846"/>
                  </a:lnTo>
                  <a:lnTo>
                    <a:pt x="1904" y="2839"/>
                  </a:lnTo>
                  <a:lnTo>
                    <a:pt x="1921" y="2830"/>
                  </a:lnTo>
                  <a:lnTo>
                    <a:pt x="1781" y="2677"/>
                  </a:lnTo>
                  <a:lnTo>
                    <a:pt x="1925" y="2565"/>
                  </a:lnTo>
                  <a:lnTo>
                    <a:pt x="2209" y="2876"/>
                  </a:lnTo>
                  <a:lnTo>
                    <a:pt x="1800" y="3193"/>
                  </a:lnTo>
                  <a:lnTo>
                    <a:pt x="1699" y="3082"/>
                  </a:lnTo>
                  <a:close/>
                  <a:moveTo>
                    <a:pt x="2699" y="3421"/>
                  </a:moveTo>
                  <a:lnTo>
                    <a:pt x="2868" y="3542"/>
                  </a:lnTo>
                  <a:lnTo>
                    <a:pt x="2990" y="3235"/>
                  </a:lnTo>
                  <a:lnTo>
                    <a:pt x="2699" y="3421"/>
                  </a:lnTo>
                  <a:close/>
                  <a:moveTo>
                    <a:pt x="3049" y="2974"/>
                  </a:moveTo>
                  <a:lnTo>
                    <a:pt x="3265" y="3129"/>
                  </a:lnTo>
                  <a:lnTo>
                    <a:pt x="2934" y="4036"/>
                  </a:lnTo>
                  <a:lnTo>
                    <a:pt x="2721" y="3884"/>
                  </a:lnTo>
                  <a:lnTo>
                    <a:pt x="2784" y="3720"/>
                  </a:lnTo>
                  <a:lnTo>
                    <a:pt x="2526" y="3534"/>
                  </a:lnTo>
                  <a:lnTo>
                    <a:pt x="2370" y="3632"/>
                  </a:lnTo>
                  <a:lnTo>
                    <a:pt x="2165" y="3486"/>
                  </a:lnTo>
                  <a:lnTo>
                    <a:pt x="3049" y="2974"/>
                  </a:lnTo>
                  <a:close/>
                  <a:moveTo>
                    <a:pt x="3835" y="3892"/>
                  </a:moveTo>
                  <a:lnTo>
                    <a:pt x="4004" y="3964"/>
                  </a:lnTo>
                  <a:lnTo>
                    <a:pt x="4020" y="3972"/>
                  </a:lnTo>
                  <a:lnTo>
                    <a:pt x="4037" y="3977"/>
                  </a:lnTo>
                  <a:lnTo>
                    <a:pt x="4052" y="3981"/>
                  </a:lnTo>
                  <a:lnTo>
                    <a:pt x="4066" y="3985"/>
                  </a:lnTo>
                  <a:lnTo>
                    <a:pt x="4080" y="3987"/>
                  </a:lnTo>
                  <a:lnTo>
                    <a:pt x="4093" y="3987"/>
                  </a:lnTo>
                  <a:lnTo>
                    <a:pt x="4105" y="3987"/>
                  </a:lnTo>
                  <a:lnTo>
                    <a:pt x="4117" y="3985"/>
                  </a:lnTo>
                  <a:lnTo>
                    <a:pt x="4127" y="3981"/>
                  </a:lnTo>
                  <a:lnTo>
                    <a:pt x="4138" y="3977"/>
                  </a:lnTo>
                  <a:lnTo>
                    <a:pt x="4147" y="3972"/>
                  </a:lnTo>
                  <a:lnTo>
                    <a:pt x="4157" y="3965"/>
                  </a:lnTo>
                  <a:lnTo>
                    <a:pt x="4165" y="3956"/>
                  </a:lnTo>
                  <a:lnTo>
                    <a:pt x="4173" y="3947"/>
                  </a:lnTo>
                  <a:lnTo>
                    <a:pt x="4180" y="3936"/>
                  </a:lnTo>
                  <a:lnTo>
                    <a:pt x="4187" y="3924"/>
                  </a:lnTo>
                  <a:lnTo>
                    <a:pt x="4192" y="3913"/>
                  </a:lnTo>
                  <a:lnTo>
                    <a:pt x="4196" y="3902"/>
                  </a:lnTo>
                  <a:lnTo>
                    <a:pt x="4198" y="3892"/>
                  </a:lnTo>
                  <a:lnTo>
                    <a:pt x="4199" y="3882"/>
                  </a:lnTo>
                  <a:lnTo>
                    <a:pt x="4198" y="3872"/>
                  </a:lnTo>
                  <a:lnTo>
                    <a:pt x="4197" y="3863"/>
                  </a:lnTo>
                  <a:lnTo>
                    <a:pt x="4193" y="3853"/>
                  </a:lnTo>
                  <a:lnTo>
                    <a:pt x="4190" y="3844"/>
                  </a:lnTo>
                  <a:lnTo>
                    <a:pt x="4184" y="3836"/>
                  </a:lnTo>
                  <a:lnTo>
                    <a:pt x="4177" y="3827"/>
                  </a:lnTo>
                  <a:lnTo>
                    <a:pt x="4167" y="3818"/>
                  </a:lnTo>
                  <a:lnTo>
                    <a:pt x="4158" y="3811"/>
                  </a:lnTo>
                  <a:lnTo>
                    <a:pt x="4146" y="3803"/>
                  </a:lnTo>
                  <a:lnTo>
                    <a:pt x="4134" y="3796"/>
                  </a:lnTo>
                  <a:lnTo>
                    <a:pt x="4120" y="3788"/>
                  </a:lnTo>
                  <a:lnTo>
                    <a:pt x="4104" y="3780"/>
                  </a:lnTo>
                  <a:lnTo>
                    <a:pt x="3929" y="3706"/>
                  </a:lnTo>
                  <a:lnTo>
                    <a:pt x="3835" y="3892"/>
                  </a:lnTo>
                  <a:close/>
                  <a:moveTo>
                    <a:pt x="3370" y="4262"/>
                  </a:moveTo>
                  <a:lnTo>
                    <a:pt x="3785" y="3445"/>
                  </a:lnTo>
                  <a:lnTo>
                    <a:pt x="4211" y="3627"/>
                  </a:lnTo>
                  <a:lnTo>
                    <a:pt x="4252" y="3645"/>
                  </a:lnTo>
                  <a:lnTo>
                    <a:pt x="4288" y="3665"/>
                  </a:lnTo>
                  <a:lnTo>
                    <a:pt x="4305" y="3675"/>
                  </a:lnTo>
                  <a:lnTo>
                    <a:pt x="4321" y="3684"/>
                  </a:lnTo>
                  <a:lnTo>
                    <a:pt x="4337" y="3694"/>
                  </a:lnTo>
                  <a:lnTo>
                    <a:pt x="4351" y="3704"/>
                  </a:lnTo>
                  <a:lnTo>
                    <a:pt x="4364" y="3715"/>
                  </a:lnTo>
                  <a:lnTo>
                    <a:pt x="4377" y="3724"/>
                  </a:lnTo>
                  <a:lnTo>
                    <a:pt x="4388" y="3735"/>
                  </a:lnTo>
                  <a:lnTo>
                    <a:pt x="4399" y="3746"/>
                  </a:lnTo>
                  <a:lnTo>
                    <a:pt x="4408" y="3757"/>
                  </a:lnTo>
                  <a:lnTo>
                    <a:pt x="4418" y="3767"/>
                  </a:lnTo>
                  <a:lnTo>
                    <a:pt x="4425" y="3778"/>
                  </a:lnTo>
                  <a:lnTo>
                    <a:pt x="4432" y="3789"/>
                  </a:lnTo>
                  <a:lnTo>
                    <a:pt x="4438" y="3801"/>
                  </a:lnTo>
                  <a:lnTo>
                    <a:pt x="4444" y="3813"/>
                  </a:lnTo>
                  <a:lnTo>
                    <a:pt x="4447" y="3824"/>
                  </a:lnTo>
                  <a:lnTo>
                    <a:pt x="4451" y="3836"/>
                  </a:lnTo>
                  <a:lnTo>
                    <a:pt x="4454" y="3848"/>
                  </a:lnTo>
                  <a:lnTo>
                    <a:pt x="4455" y="3860"/>
                  </a:lnTo>
                  <a:lnTo>
                    <a:pt x="4457" y="3873"/>
                  </a:lnTo>
                  <a:lnTo>
                    <a:pt x="4457" y="3886"/>
                  </a:lnTo>
                  <a:lnTo>
                    <a:pt x="4455" y="3899"/>
                  </a:lnTo>
                  <a:lnTo>
                    <a:pt x="4454" y="3912"/>
                  </a:lnTo>
                  <a:lnTo>
                    <a:pt x="4451" y="3925"/>
                  </a:lnTo>
                  <a:lnTo>
                    <a:pt x="4447" y="3939"/>
                  </a:lnTo>
                  <a:lnTo>
                    <a:pt x="4444" y="3953"/>
                  </a:lnTo>
                  <a:lnTo>
                    <a:pt x="4438" y="3967"/>
                  </a:lnTo>
                  <a:lnTo>
                    <a:pt x="4432" y="3981"/>
                  </a:lnTo>
                  <a:lnTo>
                    <a:pt x="4425" y="3995"/>
                  </a:lnTo>
                  <a:lnTo>
                    <a:pt x="4415" y="4013"/>
                  </a:lnTo>
                  <a:lnTo>
                    <a:pt x="4406" y="4028"/>
                  </a:lnTo>
                  <a:lnTo>
                    <a:pt x="4395" y="4043"/>
                  </a:lnTo>
                  <a:lnTo>
                    <a:pt x="4384" y="4056"/>
                  </a:lnTo>
                  <a:lnTo>
                    <a:pt x="4372" y="4069"/>
                  </a:lnTo>
                  <a:lnTo>
                    <a:pt x="4359" y="4080"/>
                  </a:lnTo>
                  <a:lnTo>
                    <a:pt x="4345" y="4089"/>
                  </a:lnTo>
                  <a:lnTo>
                    <a:pt x="4331" y="4099"/>
                  </a:lnTo>
                  <a:lnTo>
                    <a:pt x="4316" y="4107"/>
                  </a:lnTo>
                  <a:lnTo>
                    <a:pt x="4299" y="4114"/>
                  </a:lnTo>
                  <a:lnTo>
                    <a:pt x="4283" y="4121"/>
                  </a:lnTo>
                  <a:lnTo>
                    <a:pt x="4265" y="4125"/>
                  </a:lnTo>
                  <a:lnTo>
                    <a:pt x="4245" y="4129"/>
                  </a:lnTo>
                  <a:lnTo>
                    <a:pt x="4226" y="4133"/>
                  </a:lnTo>
                  <a:lnTo>
                    <a:pt x="4205" y="4135"/>
                  </a:lnTo>
                  <a:lnTo>
                    <a:pt x="4183" y="4136"/>
                  </a:lnTo>
                  <a:lnTo>
                    <a:pt x="4194" y="4148"/>
                  </a:lnTo>
                  <a:lnTo>
                    <a:pt x="4204" y="4158"/>
                  </a:lnTo>
                  <a:lnTo>
                    <a:pt x="4213" y="4170"/>
                  </a:lnTo>
                  <a:lnTo>
                    <a:pt x="4220" y="4181"/>
                  </a:lnTo>
                  <a:lnTo>
                    <a:pt x="4226" y="4193"/>
                  </a:lnTo>
                  <a:lnTo>
                    <a:pt x="4232" y="4205"/>
                  </a:lnTo>
                  <a:lnTo>
                    <a:pt x="4236" y="4216"/>
                  </a:lnTo>
                  <a:lnTo>
                    <a:pt x="4238" y="4228"/>
                  </a:lnTo>
                  <a:lnTo>
                    <a:pt x="4238" y="4239"/>
                  </a:lnTo>
                  <a:lnTo>
                    <a:pt x="4238" y="4252"/>
                  </a:lnTo>
                  <a:lnTo>
                    <a:pt x="4236" y="4268"/>
                  </a:lnTo>
                  <a:lnTo>
                    <a:pt x="4232" y="4284"/>
                  </a:lnTo>
                  <a:lnTo>
                    <a:pt x="4226" y="4302"/>
                  </a:lnTo>
                  <a:lnTo>
                    <a:pt x="4220" y="4320"/>
                  </a:lnTo>
                  <a:lnTo>
                    <a:pt x="4212" y="4341"/>
                  </a:lnTo>
                  <a:lnTo>
                    <a:pt x="4203" y="4364"/>
                  </a:lnTo>
                  <a:lnTo>
                    <a:pt x="4197" y="4378"/>
                  </a:lnTo>
                  <a:lnTo>
                    <a:pt x="4190" y="4393"/>
                  </a:lnTo>
                  <a:lnTo>
                    <a:pt x="4181" y="4411"/>
                  </a:lnTo>
                  <a:lnTo>
                    <a:pt x="4172" y="4432"/>
                  </a:lnTo>
                  <a:lnTo>
                    <a:pt x="4161" y="4457"/>
                  </a:lnTo>
                  <a:lnTo>
                    <a:pt x="4153" y="4478"/>
                  </a:lnTo>
                  <a:lnTo>
                    <a:pt x="4147" y="4498"/>
                  </a:lnTo>
                  <a:lnTo>
                    <a:pt x="4144" y="4515"/>
                  </a:lnTo>
                  <a:lnTo>
                    <a:pt x="4141" y="4530"/>
                  </a:lnTo>
                  <a:lnTo>
                    <a:pt x="4143" y="4543"/>
                  </a:lnTo>
                  <a:lnTo>
                    <a:pt x="4144" y="4548"/>
                  </a:lnTo>
                  <a:lnTo>
                    <a:pt x="4145" y="4554"/>
                  </a:lnTo>
                  <a:lnTo>
                    <a:pt x="4147" y="4558"/>
                  </a:lnTo>
                  <a:lnTo>
                    <a:pt x="4151" y="4562"/>
                  </a:lnTo>
                  <a:lnTo>
                    <a:pt x="4137" y="4590"/>
                  </a:lnTo>
                  <a:lnTo>
                    <a:pt x="3898" y="4488"/>
                  </a:lnTo>
                  <a:lnTo>
                    <a:pt x="3899" y="4475"/>
                  </a:lnTo>
                  <a:lnTo>
                    <a:pt x="3902" y="4461"/>
                  </a:lnTo>
                  <a:lnTo>
                    <a:pt x="3905" y="4447"/>
                  </a:lnTo>
                  <a:lnTo>
                    <a:pt x="3910" y="4431"/>
                  </a:lnTo>
                  <a:lnTo>
                    <a:pt x="3916" y="4414"/>
                  </a:lnTo>
                  <a:lnTo>
                    <a:pt x="3922" y="4397"/>
                  </a:lnTo>
                  <a:lnTo>
                    <a:pt x="3930" y="4380"/>
                  </a:lnTo>
                  <a:lnTo>
                    <a:pt x="3938" y="4360"/>
                  </a:lnTo>
                  <a:lnTo>
                    <a:pt x="3954" y="4326"/>
                  </a:lnTo>
                  <a:lnTo>
                    <a:pt x="3966" y="4299"/>
                  </a:lnTo>
                  <a:lnTo>
                    <a:pt x="3976" y="4277"/>
                  </a:lnTo>
                  <a:lnTo>
                    <a:pt x="3982" y="4264"/>
                  </a:lnTo>
                  <a:lnTo>
                    <a:pt x="3985" y="4251"/>
                  </a:lnTo>
                  <a:lnTo>
                    <a:pt x="3989" y="4239"/>
                  </a:lnTo>
                  <a:lnTo>
                    <a:pt x="3990" y="4229"/>
                  </a:lnTo>
                  <a:lnTo>
                    <a:pt x="3991" y="4218"/>
                  </a:lnTo>
                  <a:lnTo>
                    <a:pt x="3990" y="4207"/>
                  </a:lnTo>
                  <a:lnTo>
                    <a:pt x="3989" y="4197"/>
                  </a:lnTo>
                  <a:lnTo>
                    <a:pt x="3985" y="4188"/>
                  </a:lnTo>
                  <a:lnTo>
                    <a:pt x="3982" y="4179"/>
                  </a:lnTo>
                  <a:lnTo>
                    <a:pt x="3977" y="4170"/>
                  </a:lnTo>
                  <a:lnTo>
                    <a:pt x="3970" y="4162"/>
                  </a:lnTo>
                  <a:lnTo>
                    <a:pt x="3963" y="4154"/>
                  </a:lnTo>
                  <a:lnTo>
                    <a:pt x="3953" y="4147"/>
                  </a:lnTo>
                  <a:lnTo>
                    <a:pt x="3943" y="4139"/>
                  </a:lnTo>
                  <a:lnTo>
                    <a:pt x="3931" y="4133"/>
                  </a:lnTo>
                  <a:lnTo>
                    <a:pt x="3918" y="4125"/>
                  </a:lnTo>
                  <a:lnTo>
                    <a:pt x="3904" y="4118"/>
                  </a:lnTo>
                  <a:lnTo>
                    <a:pt x="3752" y="4054"/>
                  </a:lnTo>
                  <a:lnTo>
                    <a:pt x="3597" y="4359"/>
                  </a:lnTo>
                  <a:lnTo>
                    <a:pt x="3370" y="4262"/>
                  </a:lnTo>
                  <a:close/>
                  <a:moveTo>
                    <a:pt x="5038" y="4468"/>
                  </a:moveTo>
                  <a:lnTo>
                    <a:pt x="5246" y="4517"/>
                  </a:lnTo>
                  <a:lnTo>
                    <a:pt x="5222" y="4191"/>
                  </a:lnTo>
                  <a:lnTo>
                    <a:pt x="5038" y="4468"/>
                  </a:lnTo>
                  <a:close/>
                  <a:moveTo>
                    <a:pt x="5160" y="3931"/>
                  </a:moveTo>
                  <a:lnTo>
                    <a:pt x="5427" y="3991"/>
                  </a:lnTo>
                  <a:lnTo>
                    <a:pt x="5526" y="4944"/>
                  </a:lnTo>
                  <a:lnTo>
                    <a:pt x="5263" y="4883"/>
                  </a:lnTo>
                  <a:lnTo>
                    <a:pt x="5248" y="4709"/>
                  </a:lnTo>
                  <a:lnTo>
                    <a:pt x="4931" y="4637"/>
                  </a:lnTo>
                  <a:lnTo>
                    <a:pt x="4832" y="4785"/>
                  </a:lnTo>
                  <a:lnTo>
                    <a:pt x="4579" y="4727"/>
                  </a:lnTo>
                  <a:lnTo>
                    <a:pt x="5160" y="3931"/>
                  </a:lnTo>
                  <a:close/>
                  <a:moveTo>
                    <a:pt x="6830" y="4499"/>
                  </a:moveTo>
                  <a:lnTo>
                    <a:pt x="7017" y="4484"/>
                  </a:lnTo>
                  <a:lnTo>
                    <a:pt x="7034" y="4482"/>
                  </a:lnTo>
                  <a:lnTo>
                    <a:pt x="7051" y="4479"/>
                  </a:lnTo>
                  <a:lnTo>
                    <a:pt x="7067" y="4476"/>
                  </a:lnTo>
                  <a:lnTo>
                    <a:pt x="7081" y="4473"/>
                  </a:lnTo>
                  <a:lnTo>
                    <a:pt x="7094" y="4467"/>
                  </a:lnTo>
                  <a:lnTo>
                    <a:pt x="7106" y="4462"/>
                  </a:lnTo>
                  <a:lnTo>
                    <a:pt x="7116" y="4457"/>
                  </a:lnTo>
                  <a:lnTo>
                    <a:pt x="7125" y="4450"/>
                  </a:lnTo>
                  <a:lnTo>
                    <a:pt x="7132" y="4442"/>
                  </a:lnTo>
                  <a:lnTo>
                    <a:pt x="7139" y="4434"/>
                  </a:lnTo>
                  <a:lnTo>
                    <a:pt x="7144" y="4424"/>
                  </a:lnTo>
                  <a:lnTo>
                    <a:pt x="7148" y="4414"/>
                  </a:lnTo>
                  <a:lnTo>
                    <a:pt x="7151" y="4404"/>
                  </a:lnTo>
                  <a:lnTo>
                    <a:pt x="7153" y="4392"/>
                  </a:lnTo>
                  <a:lnTo>
                    <a:pt x="7153" y="4379"/>
                  </a:lnTo>
                  <a:lnTo>
                    <a:pt x="7153" y="4365"/>
                  </a:lnTo>
                  <a:lnTo>
                    <a:pt x="7151" y="4353"/>
                  </a:lnTo>
                  <a:lnTo>
                    <a:pt x="7148" y="4342"/>
                  </a:lnTo>
                  <a:lnTo>
                    <a:pt x="7145" y="4332"/>
                  </a:lnTo>
                  <a:lnTo>
                    <a:pt x="7140" y="4323"/>
                  </a:lnTo>
                  <a:lnTo>
                    <a:pt x="7134" y="4314"/>
                  </a:lnTo>
                  <a:lnTo>
                    <a:pt x="7127" y="4306"/>
                  </a:lnTo>
                  <a:lnTo>
                    <a:pt x="7120" y="4300"/>
                  </a:lnTo>
                  <a:lnTo>
                    <a:pt x="7111" y="4295"/>
                  </a:lnTo>
                  <a:lnTo>
                    <a:pt x="7101" y="4289"/>
                  </a:lnTo>
                  <a:lnTo>
                    <a:pt x="7091" y="4286"/>
                  </a:lnTo>
                  <a:lnTo>
                    <a:pt x="7079" y="4283"/>
                  </a:lnTo>
                  <a:lnTo>
                    <a:pt x="7066" y="4279"/>
                  </a:lnTo>
                  <a:lnTo>
                    <a:pt x="7052" y="4278"/>
                  </a:lnTo>
                  <a:lnTo>
                    <a:pt x="7037" y="4277"/>
                  </a:lnTo>
                  <a:lnTo>
                    <a:pt x="7020" y="4277"/>
                  </a:lnTo>
                  <a:lnTo>
                    <a:pt x="7003" y="4278"/>
                  </a:lnTo>
                  <a:lnTo>
                    <a:pt x="6810" y="4295"/>
                  </a:lnTo>
                  <a:lnTo>
                    <a:pt x="6830" y="4499"/>
                  </a:lnTo>
                  <a:close/>
                  <a:moveTo>
                    <a:pt x="6630" y="5033"/>
                  </a:moveTo>
                  <a:lnTo>
                    <a:pt x="6544" y="4135"/>
                  </a:lnTo>
                  <a:lnTo>
                    <a:pt x="7012" y="4097"/>
                  </a:lnTo>
                  <a:lnTo>
                    <a:pt x="7057" y="4094"/>
                  </a:lnTo>
                  <a:lnTo>
                    <a:pt x="7099" y="4094"/>
                  </a:lnTo>
                  <a:lnTo>
                    <a:pt x="7119" y="4094"/>
                  </a:lnTo>
                  <a:lnTo>
                    <a:pt x="7139" y="4095"/>
                  </a:lnTo>
                  <a:lnTo>
                    <a:pt x="7157" y="4097"/>
                  </a:lnTo>
                  <a:lnTo>
                    <a:pt x="7176" y="4099"/>
                  </a:lnTo>
                  <a:lnTo>
                    <a:pt x="7192" y="4101"/>
                  </a:lnTo>
                  <a:lnTo>
                    <a:pt x="7208" y="4104"/>
                  </a:lnTo>
                  <a:lnTo>
                    <a:pt x="7224" y="4109"/>
                  </a:lnTo>
                  <a:lnTo>
                    <a:pt x="7239" y="4113"/>
                  </a:lnTo>
                  <a:lnTo>
                    <a:pt x="7253" y="4117"/>
                  </a:lnTo>
                  <a:lnTo>
                    <a:pt x="7267" y="4123"/>
                  </a:lnTo>
                  <a:lnTo>
                    <a:pt x="7280" y="4129"/>
                  </a:lnTo>
                  <a:lnTo>
                    <a:pt x="7292" y="4136"/>
                  </a:lnTo>
                  <a:lnTo>
                    <a:pt x="7304" y="4142"/>
                  </a:lnTo>
                  <a:lnTo>
                    <a:pt x="7314" y="4150"/>
                  </a:lnTo>
                  <a:lnTo>
                    <a:pt x="7324" y="4158"/>
                  </a:lnTo>
                  <a:lnTo>
                    <a:pt x="7334" y="4167"/>
                  </a:lnTo>
                  <a:lnTo>
                    <a:pt x="7343" y="4177"/>
                  </a:lnTo>
                  <a:lnTo>
                    <a:pt x="7351" y="4187"/>
                  </a:lnTo>
                  <a:lnTo>
                    <a:pt x="7358" y="4197"/>
                  </a:lnTo>
                  <a:lnTo>
                    <a:pt x="7365" y="4208"/>
                  </a:lnTo>
                  <a:lnTo>
                    <a:pt x="7372" y="4220"/>
                  </a:lnTo>
                  <a:lnTo>
                    <a:pt x="7378" y="4232"/>
                  </a:lnTo>
                  <a:lnTo>
                    <a:pt x="7383" y="4245"/>
                  </a:lnTo>
                  <a:lnTo>
                    <a:pt x="7387" y="4258"/>
                  </a:lnTo>
                  <a:lnTo>
                    <a:pt x="7391" y="4272"/>
                  </a:lnTo>
                  <a:lnTo>
                    <a:pt x="7393" y="4287"/>
                  </a:lnTo>
                  <a:lnTo>
                    <a:pt x="7397" y="4302"/>
                  </a:lnTo>
                  <a:lnTo>
                    <a:pt x="7398" y="4317"/>
                  </a:lnTo>
                  <a:lnTo>
                    <a:pt x="7399" y="4337"/>
                  </a:lnTo>
                  <a:lnTo>
                    <a:pt x="7399" y="4354"/>
                  </a:lnTo>
                  <a:lnTo>
                    <a:pt x="7398" y="4372"/>
                  </a:lnTo>
                  <a:lnTo>
                    <a:pt x="7395" y="4388"/>
                  </a:lnTo>
                  <a:lnTo>
                    <a:pt x="7392" y="4405"/>
                  </a:lnTo>
                  <a:lnTo>
                    <a:pt x="7386" y="4421"/>
                  </a:lnTo>
                  <a:lnTo>
                    <a:pt x="7380" y="4436"/>
                  </a:lnTo>
                  <a:lnTo>
                    <a:pt x="7373" y="4450"/>
                  </a:lnTo>
                  <a:lnTo>
                    <a:pt x="7364" y="4464"/>
                  </a:lnTo>
                  <a:lnTo>
                    <a:pt x="7354" y="4478"/>
                  </a:lnTo>
                  <a:lnTo>
                    <a:pt x="7343" y="4491"/>
                  </a:lnTo>
                  <a:lnTo>
                    <a:pt x="7330" y="4504"/>
                  </a:lnTo>
                  <a:lnTo>
                    <a:pt x="7315" y="4516"/>
                  </a:lnTo>
                  <a:lnTo>
                    <a:pt x="7300" y="4528"/>
                  </a:lnTo>
                  <a:lnTo>
                    <a:pt x="7283" y="4540"/>
                  </a:lnTo>
                  <a:lnTo>
                    <a:pt x="7265" y="4550"/>
                  </a:lnTo>
                  <a:lnTo>
                    <a:pt x="7280" y="4555"/>
                  </a:lnTo>
                  <a:lnTo>
                    <a:pt x="7295" y="4560"/>
                  </a:lnTo>
                  <a:lnTo>
                    <a:pt x="7310" y="4566"/>
                  </a:lnTo>
                  <a:lnTo>
                    <a:pt x="7323" y="4572"/>
                  </a:lnTo>
                  <a:lnTo>
                    <a:pt x="7333" y="4580"/>
                  </a:lnTo>
                  <a:lnTo>
                    <a:pt x="7344" y="4587"/>
                  </a:lnTo>
                  <a:lnTo>
                    <a:pt x="7353" y="4596"/>
                  </a:lnTo>
                  <a:lnTo>
                    <a:pt x="7361" y="4604"/>
                  </a:lnTo>
                  <a:lnTo>
                    <a:pt x="7368" y="4614"/>
                  </a:lnTo>
                  <a:lnTo>
                    <a:pt x="7375" y="4626"/>
                  </a:lnTo>
                  <a:lnTo>
                    <a:pt x="7381" y="4640"/>
                  </a:lnTo>
                  <a:lnTo>
                    <a:pt x="7387" y="4656"/>
                  </a:lnTo>
                  <a:lnTo>
                    <a:pt x="7393" y="4674"/>
                  </a:lnTo>
                  <a:lnTo>
                    <a:pt x="7398" y="4693"/>
                  </a:lnTo>
                  <a:lnTo>
                    <a:pt x="7401" y="4715"/>
                  </a:lnTo>
                  <a:lnTo>
                    <a:pt x="7405" y="4738"/>
                  </a:lnTo>
                  <a:lnTo>
                    <a:pt x="7407" y="4754"/>
                  </a:lnTo>
                  <a:lnTo>
                    <a:pt x="7411" y="4770"/>
                  </a:lnTo>
                  <a:lnTo>
                    <a:pt x="7413" y="4790"/>
                  </a:lnTo>
                  <a:lnTo>
                    <a:pt x="7417" y="4812"/>
                  </a:lnTo>
                  <a:lnTo>
                    <a:pt x="7420" y="4837"/>
                  </a:lnTo>
                  <a:lnTo>
                    <a:pt x="7425" y="4859"/>
                  </a:lnTo>
                  <a:lnTo>
                    <a:pt x="7431" y="4880"/>
                  </a:lnTo>
                  <a:lnTo>
                    <a:pt x="7437" y="4896"/>
                  </a:lnTo>
                  <a:lnTo>
                    <a:pt x="7444" y="4910"/>
                  </a:lnTo>
                  <a:lnTo>
                    <a:pt x="7452" y="4921"/>
                  </a:lnTo>
                  <a:lnTo>
                    <a:pt x="7455" y="4925"/>
                  </a:lnTo>
                  <a:lnTo>
                    <a:pt x="7460" y="4930"/>
                  </a:lnTo>
                  <a:lnTo>
                    <a:pt x="7464" y="4932"/>
                  </a:lnTo>
                  <a:lnTo>
                    <a:pt x="7468" y="4934"/>
                  </a:lnTo>
                  <a:lnTo>
                    <a:pt x="7472" y="4965"/>
                  </a:lnTo>
                  <a:lnTo>
                    <a:pt x="7210" y="4986"/>
                  </a:lnTo>
                  <a:lnTo>
                    <a:pt x="7204" y="4974"/>
                  </a:lnTo>
                  <a:lnTo>
                    <a:pt x="7198" y="4961"/>
                  </a:lnTo>
                  <a:lnTo>
                    <a:pt x="7193" y="4947"/>
                  </a:lnTo>
                  <a:lnTo>
                    <a:pt x="7188" y="4931"/>
                  </a:lnTo>
                  <a:lnTo>
                    <a:pt x="7185" y="4914"/>
                  </a:lnTo>
                  <a:lnTo>
                    <a:pt x="7181" y="4896"/>
                  </a:lnTo>
                  <a:lnTo>
                    <a:pt x="7178" y="4878"/>
                  </a:lnTo>
                  <a:lnTo>
                    <a:pt x="7174" y="4857"/>
                  </a:lnTo>
                  <a:lnTo>
                    <a:pt x="7170" y="4820"/>
                  </a:lnTo>
                  <a:lnTo>
                    <a:pt x="7166" y="4790"/>
                  </a:lnTo>
                  <a:lnTo>
                    <a:pt x="7163" y="4768"/>
                  </a:lnTo>
                  <a:lnTo>
                    <a:pt x="7159" y="4754"/>
                  </a:lnTo>
                  <a:lnTo>
                    <a:pt x="7157" y="4741"/>
                  </a:lnTo>
                  <a:lnTo>
                    <a:pt x="7152" y="4730"/>
                  </a:lnTo>
                  <a:lnTo>
                    <a:pt x="7147" y="4719"/>
                  </a:lnTo>
                  <a:lnTo>
                    <a:pt x="7143" y="4709"/>
                  </a:lnTo>
                  <a:lnTo>
                    <a:pt x="7137" y="4701"/>
                  </a:lnTo>
                  <a:lnTo>
                    <a:pt x="7130" y="4693"/>
                  </a:lnTo>
                  <a:lnTo>
                    <a:pt x="7121" y="4685"/>
                  </a:lnTo>
                  <a:lnTo>
                    <a:pt x="7113" y="4680"/>
                  </a:lnTo>
                  <a:lnTo>
                    <a:pt x="7105" y="4675"/>
                  </a:lnTo>
                  <a:lnTo>
                    <a:pt x="7094" y="4670"/>
                  </a:lnTo>
                  <a:lnTo>
                    <a:pt x="7084" y="4667"/>
                  </a:lnTo>
                  <a:lnTo>
                    <a:pt x="7071" y="4665"/>
                  </a:lnTo>
                  <a:lnTo>
                    <a:pt x="7058" y="4663"/>
                  </a:lnTo>
                  <a:lnTo>
                    <a:pt x="7045" y="4663"/>
                  </a:lnTo>
                  <a:lnTo>
                    <a:pt x="7030" y="4663"/>
                  </a:lnTo>
                  <a:lnTo>
                    <a:pt x="7014" y="4663"/>
                  </a:lnTo>
                  <a:lnTo>
                    <a:pt x="6846" y="4677"/>
                  </a:lnTo>
                  <a:lnTo>
                    <a:pt x="6878" y="5013"/>
                  </a:lnTo>
                  <a:lnTo>
                    <a:pt x="6630" y="5033"/>
                  </a:lnTo>
                  <a:close/>
                  <a:moveTo>
                    <a:pt x="8182" y="4481"/>
                  </a:moveTo>
                  <a:lnTo>
                    <a:pt x="8389" y="4426"/>
                  </a:lnTo>
                  <a:lnTo>
                    <a:pt x="8190" y="4155"/>
                  </a:lnTo>
                  <a:lnTo>
                    <a:pt x="8182" y="4481"/>
                  </a:lnTo>
                  <a:close/>
                  <a:moveTo>
                    <a:pt x="7995" y="3959"/>
                  </a:moveTo>
                  <a:lnTo>
                    <a:pt x="8259" y="3888"/>
                  </a:lnTo>
                  <a:lnTo>
                    <a:pt x="8863" y="4668"/>
                  </a:lnTo>
                  <a:lnTo>
                    <a:pt x="8603" y="4736"/>
                  </a:lnTo>
                  <a:lnTo>
                    <a:pt x="8496" y="4593"/>
                  </a:lnTo>
                  <a:lnTo>
                    <a:pt x="8181" y="4676"/>
                  </a:lnTo>
                  <a:lnTo>
                    <a:pt x="8176" y="4849"/>
                  </a:lnTo>
                  <a:lnTo>
                    <a:pt x="7926" y="4916"/>
                  </a:lnTo>
                  <a:lnTo>
                    <a:pt x="7995" y="3959"/>
                  </a:lnTo>
                  <a:close/>
                  <a:moveTo>
                    <a:pt x="9335" y="4499"/>
                  </a:moveTo>
                  <a:lnTo>
                    <a:pt x="8889" y="3695"/>
                  </a:lnTo>
                  <a:lnTo>
                    <a:pt x="9115" y="3589"/>
                  </a:lnTo>
                  <a:lnTo>
                    <a:pt x="9272" y="3874"/>
                  </a:lnTo>
                  <a:lnTo>
                    <a:pt x="9579" y="3731"/>
                  </a:lnTo>
                  <a:lnTo>
                    <a:pt x="9421" y="3446"/>
                  </a:lnTo>
                  <a:lnTo>
                    <a:pt x="9646" y="3341"/>
                  </a:lnTo>
                  <a:lnTo>
                    <a:pt x="10092" y="4144"/>
                  </a:lnTo>
                  <a:lnTo>
                    <a:pt x="9867" y="4249"/>
                  </a:lnTo>
                  <a:lnTo>
                    <a:pt x="9679" y="3911"/>
                  </a:lnTo>
                  <a:lnTo>
                    <a:pt x="9372" y="4055"/>
                  </a:lnTo>
                  <a:lnTo>
                    <a:pt x="9560" y="4393"/>
                  </a:lnTo>
                  <a:lnTo>
                    <a:pt x="9335" y="4499"/>
                  </a:lnTo>
                  <a:close/>
                  <a:moveTo>
                    <a:pt x="10569" y="3408"/>
                  </a:moveTo>
                  <a:lnTo>
                    <a:pt x="10736" y="3284"/>
                  </a:lnTo>
                  <a:lnTo>
                    <a:pt x="10438" y="3105"/>
                  </a:lnTo>
                  <a:lnTo>
                    <a:pt x="10569" y="3408"/>
                  </a:lnTo>
                  <a:close/>
                  <a:moveTo>
                    <a:pt x="10174" y="2994"/>
                  </a:moveTo>
                  <a:lnTo>
                    <a:pt x="10388" y="2835"/>
                  </a:lnTo>
                  <a:lnTo>
                    <a:pt x="11276" y="3335"/>
                  </a:lnTo>
                  <a:lnTo>
                    <a:pt x="11066" y="3492"/>
                  </a:lnTo>
                  <a:lnTo>
                    <a:pt x="10906" y="3398"/>
                  </a:lnTo>
                  <a:lnTo>
                    <a:pt x="10651" y="3587"/>
                  </a:lnTo>
                  <a:lnTo>
                    <a:pt x="10721" y="3748"/>
                  </a:lnTo>
                  <a:lnTo>
                    <a:pt x="10518" y="3899"/>
                  </a:lnTo>
                  <a:lnTo>
                    <a:pt x="10174" y="2994"/>
                  </a:lnTo>
                  <a:close/>
                  <a:moveTo>
                    <a:pt x="11341" y="2520"/>
                  </a:moveTo>
                  <a:lnTo>
                    <a:pt x="11454" y="2383"/>
                  </a:lnTo>
                  <a:lnTo>
                    <a:pt x="11464" y="2369"/>
                  </a:lnTo>
                  <a:lnTo>
                    <a:pt x="11474" y="2356"/>
                  </a:lnTo>
                  <a:lnTo>
                    <a:pt x="11482" y="2343"/>
                  </a:lnTo>
                  <a:lnTo>
                    <a:pt x="11488" y="2330"/>
                  </a:lnTo>
                  <a:lnTo>
                    <a:pt x="11493" y="2318"/>
                  </a:lnTo>
                  <a:lnTo>
                    <a:pt x="11496" y="2307"/>
                  </a:lnTo>
                  <a:lnTo>
                    <a:pt x="11499" y="2295"/>
                  </a:lnTo>
                  <a:lnTo>
                    <a:pt x="11499" y="2286"/>
                  </a:lnTo>
                  <a:lnTo>
                    <a:pt x="11497" y="2275"/>
                  </a:lnTo>
                  <a:lnTo>
                    <a:pt x="11495" y="2265"/>
                  </a:lnTo>
                  <a:lnTo>
                    <a:pt x="11491" y="2255"/>
                  </a:lnTo>
                  <a:lnTo>
                    <a:pt x="11486" y="2246"/>
                  </a:lnTo>
                  <a:lnTo>
                    <a:pt x="11479" y="2236"/>
                  </a:lnTo>
                  <a:lnTo>
                    <a:pt x="11470" y="2227"/>
                  </a:lnTo>
                  <a:lnTo>
                    <a:pt x="11461" y="2219"/>
                  </a:lnTo>
                  <a:lnTo>
                    <a:pt x="11449" y="2210"/>
                  </a:lnTo>
                  <a:lnTo>
                    <a:pt x="11439" y="2203"/>
                  </a:lnTo>
                  <a:lnTo>
                    <a:pt x="11428" y="2197"/>
                  </a:lnTo>
                  <a:lnTo>
                    <a:pt x="11416" y="2193"/>
                  </a:lnTo>
                  <a:lnTo>
                    <a:pt x="11406" y="2190"/>
                  </a:lnTo>
                  <a:lnTo>
                    <a:pt x="11395" y="2189"/>
                  </a:lnTo>
                  <a:lnTo>
                    <a:pt x="11384" y="2187"/>
                  </a:lnTo>
                  <a:lnTo>
                    <a:pt x="11374" y="2189"/>
                  </a:lnTo>
                  <a:lnTo>
                    <a:pt x="11364" y="2191"/>
                  </a:lnTo>
                  <a:lnTo>
                    <a:pt x="11354" y="2194"/>
                  </a:lnTo>
                  <a:lnTo>
                    <a:pt x="11343" y="2199"/>
                  </a:lnTo>
                  <a:lnTo>
                    <a:pt x="11333" y="2205"/>
                  </a:lnTo>
                  <a:lnTo>
                    <a:pt x="11322" y="2212"/>
                  </a:lnTo>
                  <a:lnTo>
                    <a:pt x="11312" y="2221"/>
                  </a:lnTo>
                  <a:lnTo>
                    <a:pt x="11301" y="2231"/>
                  </a:lnTo>
                  <a:lnTo>
                    <a:pt x="11289" y="2241"/>
                  </a:lnTo>
                  <a:lnTo>
                    <a:pt x="11279" y="2254"/>
                  </a:lnTo>
                  <a:lnTo>
                    <a:pt x="11162" y="2396"/>
                  </a:lnTo>
                  <a:lnTo>
                    <a:pt x="11341" y="2520"/>
                  </a:lnTo>
                  <a:close/>
                  <a:moveTo>
                    <a:pt x="11640" y="3014"/>
                  </a:moveTo>
                  <a:lnTo>
                    <a:pt x="10855" y="2470"/>
                  </a:lnTo>
                  <a:lnTo>
                    <a:pt x="11137" y="2126"/>
                  </a:lnTo>
                  <a:lnTo>
                    <a:pt x="11166" y="2093"/>
                  </a:lnTo>
                  <a:lnTo>
                    <a:pt x="11194" y="2064"/>
                  </a:lnTo>
                  <a:lnTo>
                    <a:pt x="11207" y="2051"/>
                  </a:lnTo>
                  <a:lnTo>
                    <a:pt x="11221" y="2038"/>
                  </a:lnTo>
                  <a:lnTo>
                    <a:pt x="11235" y="2028"/>
                  </a:lnTo>
                  <a:lnTo>
                    <a:pt x="11248" y="2017"/>
                  </a:lnTo>
                  <a:lnTo>
                    <a:pt x="11262" y="2007"/>
                  </a:lnTo>
                  <a:lnTo>
                    <a:pt x="11276" y="1997"/>
                  </a:lnTo>
                  <a:lnTo>
                    <a:pt x="11289" y="1990"/>
                  </a:lnTo>
                  <a:lnTo>
                    <a:pt x="11303" y="1982"/>
                  </a:lnTo>
                  <a:lnTo>
                    <a:pt x="11316" y="1976"/>
                  </a:lnTo>
                  <a:lnTo>
                    <a:pt x="11330" y="1970"/>
                  </a:lnTo>
                  <a:lnTo>
                    <a:pt x="11343" y="1965"/>
                  </a:lnTo>
                  <a:lnTo>
                    <a:pt x="11356" y="1962"/>
                  </a:lnTo>
                  <a:lnTo>
                    <a:pt x="11370" y="1958"/>
                  </a:lnTo>
                  <a:lnTo>
                    <a:pt x="11383" y="1956"/>
                  </a:lnTo>
                  <a:lnTo>
                    <a:pt x="11396" y="1954"/>
                  </a:lnTo>
                  <a:lnTo>
                    <a:pt x="11410" y="1954"/>
                  </a:lnTo>
                  <a:lnTo>
                    <a:pt x="11423" y="1954"/>
                  </a:lnTo>
                  <a:lnTo>
                    <a:pt x="11437" y="1955"/>
                  </a:lnTo>
                  <a:lnTo>
                    <a:pt x="11450" y="1957"/>
                  </a:lnTo>
                  <a:lnTo>
                    <a:pt x="11464" y="1960"/>
                  </a:lnTo>
                  <a:lnTo>
                    <a:pt x="11477" y="1963"/>
                  </a:lnTo>
                  <a:lnTo>
                    <a:pt x="11491" y="1967"/>
                  </a:lnTo>
                  <a:lnTo>
                    <a:pt x="11506" y="1973"/>
                  </a:lnTo>
                  <a:lnTo>
                    <a:pt x="11520" y="1979"/>
                  </a:lnTo>
                  <a:lnTo>
                    <a:pt x="11533" y="1985"/>
                  </a:lnTo>
                  <a:lnTo>
                    <a:pt x="11547" y="1993"/>
                  </a:lnTo>
                  <a:lnTo>
                    <a:pt x="11561" y="2002"/>
                  </a:lnTo>
                  <a:lnTo>
                    <a:pt x="11575" y="2010"/>
                  </a:lnTo>
                  <a:lnTo>
                    <a:pt x="11590" y="2022"/>
                  </a:lnTo>
                  <a:lnTo>
                    <a:pt x="11606" y="2034"/>
                  </a:lnTo>
                  <a:lnTo>
                    <a:pt x="11618" y="2047"/>
                  </a:lnTo>
                  <a:lnTo>
                    <a:pt x="11630" y="2060"/>
                  </a:lnTo>
                  <a:lnTo>
                    <a:pt x="11641" y="2074"/>
                  </a:lnTo>
                  <a:lnTo>
                    <a:pt x="11650" y="2087"/>
                  </a:lnTo>
                  <a:lnTo>
                    <a:pt x="11658" y="2102"/>
                  </a:lnTo>
                  <a:lnTo>
                    <a:pt x="11666" y="2116"/>
                  </a:lnTo>
                  <a:lnTo>
                    <a:pt x="11670" y="2132"/>
                  </a:lnTo>
                  <a:lnTo>
                    <a:pt x="11675" y="2149"/>
                  </a:lnTo>
                  <a:lnTo>
                    <a:pt x="11677" y="2165"/>
                  </a:lnTo>
                  <a:lnTo>
                    <a:pt x="11680" y="2182"/>
                  </a:lnTo>
                  <a:lnTo>
                    <a:pt x="11680" y="2199"/>
                  </a:lnTo>
                  <a:lnTo>
                    <a:pt x="11680" y="2219"/>
                  </a:lnTo>
                  <a:lnTo>
                    <a:pt x="11677" y="2237"/>
                  </a:lnTo>
                  <a:lnTo>
                    <a:pt x="11674" y="2258"/>
                  </a:lnTo>
                  <a:lnTo>
                    <a:pt x="11688" y="2249"/>
                  </a:lnTo>
                  <a:lnTo>
                    <a:pt x="11702" y="2243"/>
                  </a:lnTo>
                  <a:lnTo>
                    <a:pt x="11716" y="2237"/>
                  </a:lnTo>
                  <a:lnTo>
                    <a:pt x="11730" y="2233"/>
                  </a:lnTo>
                  <a:lnTo>
                    <a:pt x="11743" y="2230"/>
                  </a:lnTo>
                  <a:lnTo>
                    <a:pt x="11757" y="2227"/>
                  </a:lnTo>
                  <a:lnTo>
                    <a:pt x="11770" y="2227"/>
                  </a:lnTo>
                  <a:lnTo>
                    <a:pt x="11782" y="2227"/>
                  </a:lnTo>
                  <a:lnTo>
                    <a:pt x="11795" y="2230"/>
                  </a:lnTo>
                  <a:lnTo>
                    <a:pt x="11809" y="2233"/>
                  </a:lnTo>
                  <a:lnTo>
                    <a:pt x="11825" y="2237"/>
                  </a:lnTo>
                  <a:lnTo>
                    <a:pt x="11842" y="2245"/>
                  </a:lnTo>
                  <a:lnTo>
                    <a:pt x="11860" y="2252"/>
                  </a:lnTo>
                  <a:lnTo>
                    <a:pt x="11878" y="2262"/>
                  </a:lnTo>
                  <a:lnTo>
                    <a:pt x="11898" y="2274"/>
                  </a:lnTo>
                  <a:lnTo>
                    <a:pt x="11920" y="2287"/>
                  </a:lnTo>
                  <a:lnTo>
                    <a:pt x="11934" y="2295"/>
                  </a:lnTo>
                  <a:lnTo>
                    <a:pt x="11949" y="2305"/>
                  </a:lnTo>
                  <a:lnTo>
                    <a:pt x="11967" y="2316"/>
                  </a:lnTo>
                  <a:lnTo>
                    <a:pt x="11987" y="2329"/>
                  </a:lnTo>
                  <a:lnTo>
                    <a:pt x="12010" y="2343"/>
                  </a:lnTo>
                  <a:lnTo>
                    <a:pt x="12031" y="2355"/>
                  </a:lnTo>
                  <a:lnTo>
                    <a:pt x="12051" y="2365"/>
                  </a:lnTo>
                  <a:lnTo>
                    <a:pt x="12069" y="2371"/>
                  </a:lnTo>
                  <a:lnTo>
                    <a:pt x="12085" y="2376"/>
                  </a:lnTo>
                  <a:lnTo>
                    <a:pt x="12098" y="2378"/>
                  </a:lnTo>
                  <a:lnTo>
                    <a:pt x="12105" y="2379"/>
                  </a:lnTo>
                  <a:lnTo>
                    <a:pt x="12111" y="2378"/>
                  </a:lnTo>
                  <a:lnTo>
                    <a:pt x="12116" y="2376"/>
                  </a:lnTo>
                  <a:lnTo>
                    <a:pt x="12121" y="2374"/>
                  </a:lnTo>
                  <a:lnTo>
                    <a:pt x="12148" y="2394"/>
                  </a:lnTo>
                  <a:lnTo>
                    <a:pt x="11989" y="2587"/>
                  </a:lnTo>
                  <a:lnTo>
                    <a:pt x="11976" y="2583"/>
                  </a:lnTo>
                  <a:lnTo>
                    <a:pt x="11962" y="2577"/>
                  </a:lnTo>
                  <a:lnTo>
                    <a:pt x="11947" y="2571"/>
                  </a:lnTo>
                  <a:lnTo>
                    <a:pt x="11931" y="2564"/>
                  </a:lnTo>
                  <a:lnTo>
                    <a:pt x="11915" y="2556"/>
                  </a:lnTo>
                  <a:lnTo>
                    <a:pt x="11898" y="2546"/>
                  </a:lnTo>
                  <a:lnTo>
                    <a:pt x="11881" y="2536"/>
                  </a:lnTo>
                  <a:lnTo>
                    <a:pt x="11862" y="2524"/>
                  </a:lnTo>
                  <a:lnTo>
                    <a:pt x="11829" y="2503"/>
                  </a:lnTo>
                  <a:lnTo>
                    <a:pt x="11802" y="2486"/>
                  </a:lnTo>
                  <a:lnTo>
                    <a:pt x="11782" y="2473"/>
                  </a:lnTo>
                  <a:lnTo>
                    <a:pt x="11768" y="2465"/>
                  </a:lnTo>
                  <a:lnTo>
                    <a:pt x="11756" y="2459"/>
                  </a:lnTo>
                  <a:lnTo>
                    <a:pt x="11744" y="2454"/>
                  </a:lnTo>
                  <a:lnTo>
                    <a:pt x="11733" y="2450"/>
                  </a:lnTo>
                  <a:lnTo>
                    <a:pt x="11721" y="2447"/>
                  </a:lnTo>
                  <a:lnTo>
                    <a:pt x="11709" y="2446"/>
                  </a:lnTo>
                  <a:lnTo>
                    <a:pt x="11698" y="2444"/>
                  </a:lnTo>
                  <a:lnTo>
                    <a:pt x="11688" y="2446"/>
                  </a:lnTo>
                  <a:lnTo>
                    <a:pt x="11677" y="2447"/>
                  </a:lnTo>
                  <a:lnTo>
                    <a:pt x="11668" y="2450"/>
                  </a:lnTo>
                  <a:lnTo>
                    <a:pt x="11657" y="2454"/>
                  </a:lnTo>
                  <a:lnTo>
                    <a:pt x="11647" y="2460"/>
                  </a:lnTo>
                  <a:lnTo>
                    <a:pt x="11637" y="2466"/>
                  </a:lnTo>
                  <a:lnTo>
                    <a:pt x="11627" y="2474"/>
                  </a:lnTo>
                  <a:lnTo>
                    <a:pt x="11617" y="2482"/>
                  </a:lnTo>
                  <a:lnTo>
                    <a:pt x="11607" y="2493"/>
                  </a:lnTo>
                  <a:lnTo>
                    <a:pt x="11597" y="2504"/>
                  </a:lnTo>
                  <a:lnTo>
                    <a:pt x="11496" y="2627"/>
                  </a:lnTo>
                  <a:lnTo>
                    <a:pt x="11790" y="2830"/>
                  </a:lnTo>
                  <a:lnTo>
                    <a:pt x="11640" y="3014"/>
                  </a:lnTo>
                  <a:close/>
                  <a:moveTo>
                    <a:pt x="12096" y="1877"/>
                  </a:moveTo>
                  <a:lnTo>
                    <a:pt x="12198" y="1685"/>
                  </a:lnTo>
                  <a:lnTo>
                    <a:pt x="12257" y="1711"/>
                  </a:lnTo>
                  <a:lnTo>
                    <a:pt x="12274" y="1719"/>
                  </a:lnTo>
                  <a:lnTo>
                    <a:pt x="12289" y="1724"/>
                  </a:lnTo>
                  <a:lnTo>
                    <a:pt x="12304" y="1730"/>
                  </a:lnTo>
                  <a:lnTo>
                    <a:pt x="12318" y="1733"/>
                  </a:lnTo>
                  <a:lnTo>
                    <a:pt x="12331" y="1735"/>
                  </a:lnTo>
                  <a:lnTo>
                    <a:pt x="12343" y="1736"/>
                  </a:lnTo>
                  <a:lnTo>
                    <a:pt x="12353" y="1736"/>
                  </a:lnTo>
                  <a:lnTo>
                    <a:pt x="12364" y="1735"/>
                  </a:lnTo>
                  <a:lnTo>
                    <a:pt x="12373" y="1733"/>
                  </a:lnTo>
                  <a:lnTo>
                    <a:pt x="12383" y="1730"/>
                  </a:lnTo>
                  <a:lnTo>
                    <a:pt x="12392" y="1725"/>
                  </a:lnTo>
                  <a:lnTo>
                    <a:pt x="12401" y="1720"/>
                  </a:lnTo>
                  <a:lnTo>
                    <a:pt x="12408" y="1712"/>
                  </a:lnTo>
                  <a:lnTo>
                    <a:pt x="12415" y="1705"/>
                  </a:lnTo>
                  <a:lnTo>
                    <a:pt x="12422" y="1695"/>
                  </a:lnTo>
                  <a:lnTo>
                    <a:pt x="12428" y="1684"/>
                  </a:lnTo>
                  <a:lnTo>
                    <a:pt x="12433" y="1673"/>
                  </a:lnTo>
                  <a:lnTo>
                    <a:pt x="12437" y="1663"/>
                  </a:lnTo>
                  <a:lnTo>
                    <a:pt x="12439" y="1652"/>
                  </a:lnTo>
                  <a:lnTo>
                    <a:pt x="12440" y="1641"/>
                  </a:lnTo>
                  <a:lnTo>
                    <a:pt x="12439" y="1631"/>
                  </a:lnTo>
                  <a:lnTo>
                    <a:pt x="12437" y="1623"/>
                  </a:lnTo>
                  <a:lnTo>
                    <a:pt x="12433" y="1614"/>
                  </a:lnTo>
                  <a:lnTo>
                    <a:pt x="12428" y="1605"/>
                  </a:lnTo>
                  <a:lnTo>
                    <a:pt x="12421" y="1597"/>
                  </a:lnTo>
                  <a:lnTo>
                    <a:pt x="12411" y="1588"/>
                  </a:lnTo>
                  <a:lnTo>
                    <a:pt x="12398" y="1578"/>
                  </a:lnTo>
                  <a:lnTo>
                    <a:pt x="12384" y="1569"/>
                  </a:lnTo>
                  <a:lnTo>
                    <a:pt x="12368" y="1559"/>
                  </a:lnTo>
                  <a:lnTo>
                    <a:pt x="12349" y="1549"/>
                  </a:lnTo>
                  <a:lnTo>
                    <a:pt x="12326" y="1538"/>
                  </a:lnTo>
                  <a:lnTo>
                    <a:pt x="12303" y="1526"/>
                  </a:lnTo>
                  <a:lnTo>
                    <a:pt x="11747" y="1278"/>
                  </a:lnTo>
                  <a:lnTo>
                    <a:pt x="11855" y="1075"/>
                  </a:lnTo>
                  <a:lnTo>
                    <a:pt x="12404" y="1320"/>
                  </a:lnTo>
                  <a:lnTo>
                    <a:pt x="12428" y="1331"/>
                  </a:lnTo>
                  <a:lnTo>
                    <a:pt x="12450" y="1343"/>
                  </a:lnTo>
                  <a:lnTo>
                    <a:pt x="12471" y="1354"/>
                  </a:lnTo>
                  <a:lnTo>
                    <a:pt x="12491" y="1364"/>
                  </a:lnTo>
                  <a:lnTo>
                    <a:pt x="12510" y="1376"/>
                  </a:lnTo>
                  <a:lnTo>
                    <a:pt x="12528" y="1387"/>
                  </a:lnTo>
                  <a:lnTo>
                    <a:pt x="12544" y="1399"/>
                  </a:lnTo>
                  <a:lnTo>
                    <a:pt x="12559" y="1411"/>
                  </a:lnTo>
                  <a:lnTo>
                    <a:pt x="12573" y="1423"/>
                  </a:lnTo>
                  <a:lnTo>
                    <a:pt x="12586" y="1435"/>
                  </a:lnTo>
                  <a:lnTo>
                    <a:pt x="12599" y="1448"/>
                  </a:lnTo>
                  <a:lnTo>
                    <a:pt x="12610" y="1460"/>
                  </a:lnTo>
                  <a:lnTo>
                    <a:pt x="12619" y="1472"/>
                  </a:lnTo>
                  <a:lnTo>
                    <a:pt x="12629" y="1484"/>
                  </a:lnTo>
                  <a:lnTo>
                    <a:pt x="12636" y="1497"/>
                  </a:lnTo>
                  <a:lnTo>
                    <a:pt x="12643" y="1510"/>
                  </a:lnTo>
                  <a:lnTo>
                    <a:pt x="12647" y="1523"/>
                  </a:lnTo>
                  <a:lnTo>
                    <a:pt x="12652" y="1537"/>
                  </a:lnTo>
                  <a:lnTo>
                    <a:pt x="12655" y="1550"/>
                  </a:lnTo>
                  <a:lnTo>
                    <a:pt x="12657" y="1565"/>
                  </a:lnTo>
                  <a:lnTo>
                    <a:pt x="12659" y="1579"/>
                  </a:lnTo>
                  <a:lnTo>
                    <a:pt x="12659" y="1595"/>
                  </a:lnTo>
                  <a:lnTo>
                    <a:pt x="12658" y="1611"/>
                  </a:lnTo>
                  <a:lnTo>
                    <a:pt x="12657" y="1626"/>
                  </a:lnTo>
                  <a:lnTo>
                    <a:pt x="12655" y="1642"/>
                  </a:lnTo>
                  <a:lnTo>
                    <a:pt x="12651" y="1659"/>
                  </a:lnTo>
                  <a:lnTo>
                    <a:pt x="12646" y="1676"/>
                  </a:lnTo>
                  <a:lnTo>
                    <a:pt x="12640" y="1693"/>
                  </a:lnTo>
                  <a:lnTo>
                    <a:pt x="12633" y="1711"/>
                  </a:lnTo>
                  <a:lnTo>
                    <a:pt x="12626" y="1728"/>
                  </a:lnTo>
                  <a:lnTo>
                    <a:pt x="12617" y="1748"/>
                  </a:lnTo>
                  <a:lnTo>
                    <a:pt x="12607" y="1766"/>
                  </a:lnTo>
                  <a:lnTo>
                    <a:pt x="12598" y="1784"/>
                  </a:lnTo>
                  <a:lnTo>
                    <a:pt x="12589" y="1800"/>
                  </a:lnTo>
                  <a:lnTo>
                    <a:pt x="12578" y="1815"/>
                  </a:lnTo>
                  <a:lnTo>
                    <a:pt x="12568" y="1830"/>
                  </a:lnTo>
                  <a:lnTo>
                    <a:pt x="12557" y="1843"/>
                  </a:lnTo>
                  <a:lnTo>
                    <a:pt x="12546" y="1856"/>
                  </a:lnTo>
                  <a:lnTo>
                    <a:pt x="12535" y="1868"/>
                  </a:lnTo>
                  <a:lnTo>
                    <a:pt x="12523" y="1880"/>
                  </a:lnTo>
                  <a:lnTo>
                    <a:pt x="12510" y="1889"/>
                  </a:lnTo>
                  <a:lnTo>
                    <a:pt x="12498" y="1899"/>
                  </a:lnTo>
                  <a:lnTo>
                    <a:pt x="12485" y="1908"/>
                  </a:lnTo>
                  <a:lnTo>
                    <a:pt x="12472" y="1915"/>
                  </a:lnTo>
                  <a:lnTo>
                    <a:pt x="12458" y="1923"/>
                  </a:lnTo>
                  <a:lnTo>
                    <a:pt x="12445" y="1928"/>
                  </a:lnTo>
                  <a:lnTo>
                    <a:pt x="12430" y="1934"/>
                  </a:lnTo>
                  <a:lnTo>
                    <a:pt x="12416" y="1938"/>
                  </a:lnTo>
                  <a:lnTo>
                    <a:pt x="12401" y="1942"/>
                  </a:lnTo>
                  <a:lnTo>
                    <a:pt x="12385" y="1944"/>
                  </a:lnTo>
                  <a:lnTo>
                    <a:pt x="12370" y="1947"/>
                  </a:lnTo>
                  <a:lnTo>
                    <a:pt x="12355" y="1948"/>
                  </a:lnTo>
                  <a:lnTo>
                    <a:pt x="12338" y="1948"/>
                  </a:lnTo>
                  <a:lnTo>
                    <a:pt x="12321" y="1947"/>
                  </a:lnTo>
                  <a:lnTo>
                    <a:pt x="12304" y="1946"/>
                  </a:lnTo>
                  <a:lnTo>
                    <a:pt x="12286" y="1943"/>
                  </a:lnTo>
                  <a:lnTo>
                    <a:pt x="12269" y="1940"/>
                  </a:lnTo>
                  <a:lnTo>
                    <a:pt x="12250" y="1936"/>
                  </a:lnTo>
                  <a:lnTo>
                    <a:pt x="12231" y="1931"/>
                  </a:lnTo>
                  <a:lnTo>
                    <a:pt x="12212" y="1926"/>
                  </a:lnTo>
                  <a:lnTo>
                    <a:pt x="12192" y="1920"/>
                  </a:lnTo>
                  <a:lnTo>
                    <a:pt x="12172" y="1912"/>
                  </a:lnTo>
                  <a:lnTo>
                    <a:pt x="12152" y="1904"/>
                  </a:lnTo>
                  <a:lnTo>
                    <a:pt x="12132" y="1895"/>
                  </a:lnTo>
                  <a:lnTo>
                    <a:pt x="12124" y="1892"/>
                  </a:lnTo>
                  <a:lnTo>
                    <a:pt x="12114" y="1886"/>
                  </a:lnTo>
                  <a:lnTo>
                    <a:pt x="12103" y="1882"/>
                  </a:lnTo>
                  <a:lnTo>
                    <a:pt x="12096" y="1877"/>
                  </a:lnTo>
                  <a:close/>
                  <a:moveTo>
                    <a:pt x="12712" y="627"/>
                  </a:moveTo>
                  <a:lnTo>
                    <a:pt x="12779" y="439"/>
                  </a:lnTo>
                  <a:lnTo>
                    <a:pt x="12423" y="438"/>
                  </a:lnTo>
                  <a:lnTo>
                    <a:pt x="12712" y="627"/>
                  </a:lnTo>
                  <a:close/>
                  <a:moveTo>
                    <a:pt x="12136" y="477"/>
                  </a:moveTo>
                  <a:lnTo>
                    <a:pt x="12221" y="237"/>
                  </a:lnTo>
                  <a:lnTo>
                    <a:pt x="13263" y="213"/>
                  </a:lnTo>
                  <a:lnTo>
                    <a:pt x="13179" y="449"/>
                  </a:lnTo>
                  <a:lnTo>
                    <a:pt x="12989" y="450"/>
                  </a:lnTo>
                  <a:lnTo>
                    <a:pt x="12887" y="737"/>
                  </a:lnTo>
                  <a:lnTo>
                    <a:pt x="13041" y="836"/>
                  </a:lnTo>
                  <a:lnTo>
                    <a:pt x="12961" y="1064"/>
                  </a:lnTo>
                  <a:lnTo>
                    <a:pt x="12136" y="477"/>
                  </a:lnTo>
                  <a:close/>
                </a:path>
              </a:pathLst>
            </a:custGeom>
            <a:solidFill>
              <a:srgbClr val="F8C300"/>
            </a:solidFill>
            <a:ln>
              <a:noFill/>
            </a:ln>
            <a:effectLst>
              <a:prstShdw prst="shdw17" dist="17961" dir="13500000">
                <a:srgbClr val="957500"/>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15" name="Freeform 42">
              <a:extLst>
                <a:ext uri="{FF2B5EF4-FFF2-40B4-BE49-F238E27FC236}">
                  <a16:creationId xmlns:a16="http://schemas.microsoft.com/office/drawing/2014/main" id="{3BDAD826-4D13-4357-9933-FB8D09EAC084}"/>
                </a:ext>
              </a:extLst>
            </p:cNvPr>
            <p:cNvSpPr>
              <a:spLocks/>
            </p:cNvSpPr>
            <p:nvPr/>
          </p:nvSpPr>
          <p:spPr bwMode="auto">
            <a:xfrm>
              <a:off x="3289" y="2836"/>
              <a:ext cx="66" cy="160"/>
            </a:xfrm>
            <a:custGeom>
              <a:avLst/>
              <a:gdLst>
                <a:gd name="T0" fmla="*/ 0 w 732"/>
                <a:gd name="T1" fmla="*/ 0 h 1667"/>
                <a:gd name="T2" fmla="*/ 0 w 732"/>
                <a:gd name="T3" fmla="*/ 0 h 1667"/>
                <a:gd name="T4" fmla="*/ 0 w 732"/>
                <a:gd name="T5" fmla="*/ 0 h 1667"/>
                <a:gd name="T6" fmla="*/ 0 w 732"/>
                <a:gd name="T7" fmla="*/ 0 h 1667"/>
                <a:gd name="T8" fmla="*/ 0 w 732"/>
                <a:gd name="T9" fmla="*/ 0 h 1667"/>
                <a:gd name="T10" fmla="*/ 0 w 732"/>
                <a:gd name="T11" fmla="*/ 0 h 1667"/>
                <a:gd name="T12" fmla="*/ 0 w 732"/>
                <a:gd name="T13" fmla="*/ 0 h 1667"/>
                <a:gd name="T14" fmla="*/ 0 w 732"/>
                <a:gd name="T15" fmla="*/ 0 h 1667"/>
                <a:gd name="T16" fmla="*/ 0 w 732"/>
                <a:gd name="T17" fmla="*/ 0 h 1667"/>
                <a:gd name="T18" fmla="*/ 0 w 732"/>
                <a:gd name="T19" fmla="*/ 0 h 1667"/>
                <a:gd name="T20" fmla="*/ 0 w 732"/>
                <a:gd name="T21" fmla="*/ 0 h 1667"/>
                <a:gd name="T22" fmla="*/ 0 w 732"/>
                <a:gd name="T23" fmla="*/ 0 h 1667"/>
                <a:gd name="T24" fmla="*/ 0 w 732"/>
                <a:gd name="T25" fmla="*/ 0 h 1667"/>
                <a:gd name="T26" fmla="*/ 0 w 732"/>
                <a:gd name="T27" fmla="*/ 0 h 1667"/>
                <a:gd name="T28" fmla="*/ 0 w 732"/>
                <a:gd name="T29" fmla="*/ 0 h 1667"/>
                <a:gd name="T30" fmla="*/ 0 w 732"/>
                <a:gd name="T31" fmla="*/ 0 h 1667"/>
                <a:gd name="T32" fmla="*/ 0 w 732"/>
                <a:gd name="T33" fmla="*/ 0 h 1667"/>
                <a:gd name="T34" fmla="*/ 0 w 732"/>
                <a:gd name="T35" fmla="*/ 0 h 1667"/>
                <a:gd name="T36" fmla="*/ 0 w 732"/>
                <a:gd name="T37" fmla="*/ 0 h 1667"/>
                <a:gd name="T38" fmla="*/ 0 w 732"/>
                <a:gd name="T39" fmla="*/ 0 h 1667"/>
                <a:gd name="T40" fmla="*/ 0 w 732"/>
                <a:gd name="T41" fmla="*/ 0 h 1667"/>
                <a:gd name="T42" fmla="*/ 0 w 732"/>
                <a:gd name="T43" fmla="*/ 0 h 1667"/>
                <a:gd name="T44" fmla="*/ 0 w 732"/>
                <a:gd name="T45" fmla="*/ 0 h 1667"/>
                <a:gd name="T46" fmla="*/ 0 w 732"/>
                <a:gd name="T47" fmla="*/ 0 h 1667"/>
                <a:gd name="T48" fmla="*/ 0 w 732"/>
                <a:gd name="T49" fmla="*/ 0 h 1667"/>
                <a:gd name="T50" fmla="*/ 0 w 732"/>
                <a:gd name="T51" fmla="*/ 0 h 1667"/>
                <a:gd name="T52" fmla="*/ 0 w 732"/>
                <a:gd name="T53" fmla="*/ 0 h 1667"/>
                <a:gd name="T54" fmla="*/ 0 w 732"/>
                <a:gd name="T55" fmla="*/ 0 h 1667"/>
                <a:gd name="T56" fmla="*/ 0 w 732"/>
                <a:gd name="T57" fmla="*/ 0 h 1667"/>
                <a:gd name="T58" fmla="*/ 0 w 732"/>
                <a:gd name="T59" fmla="*/ 0 h 1667"/>
                <a:gd name="T60" fmla="*/ 0 w 732"/>
                <a:gd name="T61" fmla="*/ 0 h 1667"/>
                <a:gd name="T62" fmla="*/ 0 w 732"/>
                <a:gd name="T63" fmla="*/ 0 h 1667"/>
                <a:gd name="T64" fmla="*/ 0 w 732"/>
                <a:gd name="T65" fmla="*/ 0 h 1667"/>
                <a:gd name="T66" fmla="*/ 0 w 732"/>
                <a:gd name="T67" fmla="*/ 0 h 1667"/>
                <a:gd name="T68" fmla="*/ 0 w 732"/>
                <a:gd name="T69" fmla="*/ 0 h 1667"/>
                <a:gd name="T70" fmla="*/ 0 w 732"/>
                <a:gd name="T71" fmla="*/ 0 h 1667"/>
                <a:gd name="T72" fmla="*/ 0 w 732"/>
                <a:gd name="T73" fmla="*/ 0 h 1667"/>
                <a:gd name="T74" fmla="*/ 0 w 732"/>
                <a:gd name="T75" fmla="*/ 0 h 1667"/>
                <a:gd name="T76" fmla="*/ 0 w 732"/>
                <a:gd name="T77" fmla="*/ 0 h 1667"/>
                <a:gd name="T78" fmla="*/ 0 w 732"/>
                <a:gd name="T79" fmla="*/ 0 h 1667"/>
                <a:gd name="T80" fmla="*/ 0 w 732"/>
                <a:gd name="T81" fmla="*/ 0 h 1667"/>
                <a:gd name="T82" fmla="*/ 0 w 732"/>
                <a:gd name="T83" fmla="*/ 0 h 1667"/>
                <a:gd name="T84" fmla="*/ 0 w 732"/>
                <a:gd name="T85" fmla="*/ 0 h 1667"/>
                <a:gd name="T86" fmla="*/ 0 w 732"/>
                <a:gd name="T87" fmla="*/ 0 h 1667"/>
                <a:gd name="T88" fmla="*/ 0 w 732"/>
                <a:gd name="T89" fmla="*/ 0 h 1667"/>
                <a:gd name="T90" fmla="*/ 0 w 732"/>
                <a:gd name="T91" fmla="*/ 0 h 1667"/>
                <a:gd name="T92" fmla="*/ 0 w 732"/>
                <a:gd name="T93" fmla="*/ 0 h 166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32"/>
                <a:gd name="T142" fmla="*/ 0 h 1667"/>
                <a:gd name="T143" fmla="*/ 732 w 732"/>
                <a:gd name="T144" fmla="*/ 1667 h 166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32" h="1667">
                  <a:moveTo>
                    <a:pt x="437" y="1667"/>
                  </a:moveTo>
                  <a:lnTo>
                    <a:pt x="438" y="1667"/>
                  </a:lnTo>
                  <a:lnTo>
                    <a:pt x="439" y="1666"/>
                  </a:lnTo>
                  <a:lnTo>
                    <a:pt x="440" y="1664"/>
                  </a:lnTo>
                  <a:lnTo>
                    <a:pt x="441" y="1661"/>
                  </a:lnTo>
                  <a:lnTo>
                    <a:pt x="444" y="1651"/>
                  </a:lnTo>
                  <a:lnTo>
                    <a:pt x="446" y="1638"/>
                  </a:lnTo>
                  <a:lnTo>
                    <a:pt x="448" y="1607"/>
                  </a:lnTo>
                  <a:lnTo>
                    <a:pt x="450" y="1571"/>
                  </a:lnTo>
                  <a:lnTo>
                    <a:pt x="453" y="1536"/>
                  </a:lnTo>
                  <a:lnTo>
                    <a:pt x="457" y="1507"/>
                  </a:lnTo>
                  <a:lnTo>
                    <a:pt x="459" y="1498"/>
                  </a:lnTo>
                  <a:lnTo>
                    <a:pt x="464" y="1490"/>
                  </a:lnTo>
                  <a:lnTo>
                    <a:pt x="465" y="1488"/>
                  </a:lnTo>
                  <a:lnTo>
                    <a:pt x="467" y="1487"/>
                  </a:lnTo>
                  <a:lnTo>
                    <a:pt x="470" y="1487"/>
                  </a:lnTo>
                  <a:lnTo>
                    <a:pt x="473" y="1488"/>
                  </a:lnTo>
                  <a:lnTo>
                    <a:pt x="487" y="1487"/>
                  </a:lnTo>
                  <a:lnTo>
                    <a:pt x="501" y="1485"/>
                  </a:lnTo>
                  <a:lnTo>
                    <a:pt x="515" y="1479"/>
                  </a:lnTo>
                  <a:lnTo>
                    <a:pt x="530" y="1474"/>
                  </a:lnTo>
                  <a:lnTo>
                    <a:pt x="542" y="1466"/>
                  </a:lnTo>
                  <a:lnTo>
                    <a:pt x="553" y="1458"/>
                  </a:lnTo>
                  <a:lnTo>
                    <a:pt x="558" y="1452"/>
                  </a:lnTo>
                  <a:lnTo>
                    <a:pt x="561" y="1448"/>
                  </a:lnTo>
                  <a:lnTo>
                    <a:pt x="564" y="1442"/>
                  </a:lnTo>
                  <a:lnTo>
                    <a:pt x="566" y="1437"/>
                  </a:lnTo>
                  <a:lnTo>
                    <a:pt x="580" y="1429"/>
                  </a:lnTo>
                  <a:lnTo>
                    <a:pt x="594" y="1423"/>
                  </a:lnTo>
                  <a:lnTo>
                    <a:pt x="594" y="1414"/>
                  </a:lnTo>
                  <a:lnTo>
                    <a:pt x="594" y="1408"/>
                  </a:lnTo>
                  <a:lnTo>
                    <a:pt x="617" y="1395"/>
                  </a:lnTo>
                  <a:lnTo>
                    <a:pt x="637" y="1381"/>
                  </a:lnTo>
                  <a:lnTo>
                    <a:pt x="654" y="1368"/>
                  </a:lnTo>
                  <a:lnTo>
                    <a:pt x="671" y="1355"/>
                  </a:lnTo>
                  <a:lnTo>
                    <a:pt x="684" y="1343"/>
                  </a:lnTo>
                  <a:lnTo>
                    <a:pt x="695" y="1330"/>
                  </a:lnTo>
                  <a:lnTo>
                    <a:pt x="706" y="1318"/>
                  </a:lnTo>
                  <a:lnTo>
                    <a:pt x="714" y="1305"/>
                  </a:lnTo>
                  <a:lnTo>
                    <a:pt x="721" y="1293"/>
                  </a:lnTo>
                  <a:lnTo>
                    <a:pt x="726" y="1280"/>
                  </a:lnTo>
                  <a:lnTo>
                    <a:pt x="729" y="1269"/>
                  </a:lnTo>
                  <a:lnTo>
                    <a:pt x="731" y="1257"/>
                  </a:lnTo>
                  <a:lnTo>
                    <a:pt x="732" y="1245"/>
                  </a:lnTo>
                  <a:lnTo>
                    <a:pt x="731" y="1232"/>
                  </a:lnTo>
                  <a:lnTo>
                    <a:pt x="728" y="1220"/>
                  </a:lnTo>
                  <a:lnTo>
                    <a:pt x="726" y="1208"/>
                  </a:lnTo>
                  <a:lnTo>
                    <a:pt x="721" y="1195"/>
                  </a:lnTo>
                  <a:lnTo>
                    <a:pt x="715" y="1183"/>
                  </a:lnTo>
                  <a:lnTo>
                    <a:pt x="709" y="1170"/>
                  </a:lnTo>
                  <a:lnTo>
                    <a:pt x="701" y="1157"/>
                  </a:lnTo>
                  <a:lnTo>
                    <a:pt x="685" y="1131"/>
                  </a:lnTo>
                  <a:lnTo>
                    <a:pt x="665" y="1104"/>
                  </a:lnTo>
                  <a:lnTo>
                    <a:pt x="619" y="1048"/>
                  </a:lnTo>
                  <a:lnTo>
                    <a:pt x="570" y="986"/>
                  </a:lnTo>
                  <a:lnTo>
                    <a:pt x="541" y="932"/>
                  </a:lnTo>
                  <a:lnTo>
                    <a:pt x="513" y="878"/>
                  </a:lnTo>
                  <a:lnTo>
                    <a:pt x="487" y="823"/>
                  </a:lnTo>
                  <a:lnTo>
                    <a:pt x="461" y="767"/>
                  </a:lnTo>
                  <a:lnTo>
                    <a:pt x="450" y="740"/>
                  </a:lnTo>
                  <a:lnTo>
                    <a:pt x="439" y="712"/>
                  </a:lnTo>
                  <a:lnTo>
                    <a:pt x="427" y="683"/>
                  </a:lnTo>
                  <a:lnTo>
                    <a:pt x="418" y="655"/>
                  </a:lnTo>
                  <a:lnTo>
                    <a:pt x="408" y="626"/>
                  </a:lnTo>
                  <a:lnTo>
                    <a:pt x="399" y="597"/>
                  </a:lnTo>
                  <a:lnTo>
                    <a:pt x="391" y="568"/>
                  </a:lnTo>
                  <a:lnTo>
                    <a:pt x="384" y="537"/>
                  </a:lnTo>
                  <a:lnTo>
                    <a:pt x="378" y="477"/>
                  </a:lnTo>
                  <a:lnTo>
                    <a:pt x="374" y="416"/>
                  </a:lnTo>
                  <a:lnTo>
                    <a:pt x="373" y="387"/>
                  </a:lnTo>
                  <a:lnTo>
                    <a:pt x="373" y="357"/>
                  </a:lnTo>
                  <a:lnTo>
                    <a:pt x="373" y="328"/>
                  </a:lnTo>
                  <a:lnTo>
                    <a:pt x="374" y="298"/>
                  </a:lnTo>
                  <a:lnTo>
                    <a:pt x="376" y="268"/>
                  </a:lnTo>
                  <a:lnTo>
                    <a:pt x="378" y="239"/>
                  </a:lnTo>
                  <a:lnTo>
                    <a:pt x="380" y="210"/>
                  </a:lnTo>
                  <a:lnTo>
                    <a:pt x="384" y="180"/>
                  </a:lnTo>
                  <a:lnTo>
                    <a:pt x="388" y="151"/>
                  </a:lnTo>
                  <a:lnTo>
                    <a:pt x="394" y="121"/>
                  </a:lnTo>
                  <a:lnTo>
                    <a:pt x="400" y="91"/>
                  </a:lnTo>
                  <a:lnTo>
                    <a:pt x="408" y="61"/>
                  </a:lnTo>
                  <a:lnTo>
                    <a:pt x="406" y="45"/>
                  </a:lnTo>
                  <a:lnTo>
                    <a:pt x="405" y="30"/>
                  </a:lnTo>
                  <a:lnTo>
                    <a:pt x="405" y="15"/>
                  </a:lnTo>
                  <a:lnTo>
                    <a:pt x="405" y="0"/>
                  </a:lnTo>
                  <a:lnTo>
                    <a:pt x="398" y="0"/>
                  </a:lnTo>
                  <a:lnTo>
                    <a:pt x="390" y="2"/>
                  </a:lnTo>
                  <a:lnTo>
                    <a:pt x="381" y="5"/>
                  </a:lnTo>
                  <a:lnTo>
                    <a:pt x="372" y="10"/>
                  </a:lnTo>
                  <a:lnTo>
                    <a:pt x="361" y="18"/>
                  </a:lnTo>
                  <a:lnTo>
                    <a:pt x="351" y="27"/>
                  </a:lnTo>
                  <a:lnTo>
                    <a:pt x="340" y="36"/>
                  </a:lnTo>
                  <a:lnTo>
                    <a:pt x="328" y="48"/>
                  </a:lnTo>
                  <a:lnTo>
                    <a:pt x="304" y="75"/>
                  </a:lnTo>
                  <a:lnTo>
                    <a:pt x="279" y="106"/>
                  </a:lnTo>
                  <a:lnTo>
                    <a:pt x="253" y="141"/>
                  </a:lnTo>
                  <a:lnTo>
                    <a:pt x="229" y="179"/>
                  </a:lnTo>
                  <a:lnTo>
                    <a:pt x="212" y="208"/>
                  </a:lnTo>
                  <a:lnTo>
                    <a:pt x="196" y="238"/>
                  </a:lnTo>
                  <a:lnTo>
                    <a:pt x="180" y="267"/>
                  </a:lnTo>
                  <a:lnTo>
                    <a:pt x="164" y="298"/>
                  </a:lnTo>
                  <a:lnTo>
                    <a:pt x="147" y="328"/>
                  </a:lnTo>
                  <a:lnTo>
                    <a:pt x="131" y="358"/>
                  </a:lnTo>
                  <a:lnTo>
                    <a:pt x="114" y="388"/>
                  </a:lnTo>
                  <a:lnTo>
                    <a:pt x="99" y="419"/>
                  </a:lnTo>
                  <a:lnTo>
                    <a:pt x="85" y="456"/>
                  </a:lnTo>
                  <a:lnTo>
                    <a:pt x="72" y="492"/>
                  </a:lnTo>
                  <a:lnTo>
                    <a:pt x="60" y="527"/>
                  </a:lnTo>
                  <a:lnTo>
                    <a:pt x="50" y="561"/>
                  </a:lnTo>
                  <a:lnTo>
                    <a:pt x="42" y="595"/>
                  </a:lnTo>
                  <a:lnTo>
                    <a:pt x="33" y="627"/>
                  </a:lnTo>
                  <a:lnTo>
                    <a:pt x="26" y="661"/>
                  </a:lnTo>
                  <a:lnTo>
                    <a:pt x="20" y="693"/>
                  </a:lnTo>
                  <a:lnTo>
                    <a:pt x="16" y="726"/>
                  </a:lnTo>
                  <a:lnTo>
                    <a:pt x="11" y="760"/>
                  </a:lnTo>
                  <a:lnTo>
                    <a:pt x="7" y="793"/>
                  </a:lnTo>
                  <a:lnTo>
                    <a:pt x="5" y="828"/>
                  </a:lnTo>
                  <a:lnTo>
                    <a:pt x="3" y="864"/>
                  </a:lnTo>
                  <a:lnTo>
                    <a:pt x="2" y="900"/>
                  </a:lnTo>
                  <a:lnTo>
                    <a:pt x="0" y="938"/>
                  </a:lnTo>
                  <a:lnTo>
                    <a:pt x="0" y="978"/>
                  </a:lnTo>
                  <a:lnTo>
                    <a:pt x="11" y="1024"/>
                  </a:lnTo>
                  <a:lnTo>
                    <a:pt x="24" y="1071"/>
                  </a:lnTo>
                  <a:lnTo>
                    <a:pt x="37" y="1117"/>
                  </a:lnTo>
                  <a:lnTo>
                    <a:pt x="51" y="1163"/>
                  </a:lnTo>
                  <a:lnTo>
                    <a:pt x="66" y="1208"/>
                  </a:lnTo>
                  <a:lnTo>
                    <a:pt x="83" y="1253"/>
                  </a:lnTo>
                  <a:lnTo>
                    <a:pt x="99" y="1299"/>
                  </a:lnTo>
                  <a:lnTo>
                    <a:pt x="116" y="1344"/>
                  </a:lnTo>
                  <a:lnTo>
                    <a:pt x="132" y="1368"/>
                  </a:lnTo>
                  <a:lnTo>
                    <a:pt x="149" y="1391"/>
                  </a:lnTo>
                  <a:lnTo>
                    <a:pt x="166" y="1413"/>
                  </a:lnTo>
                  <a:lnTo>
                    <a:pt x="184" y="1436"/>
                  </a:lnTo>
                  <a:lnTo>
                    <a:pt x="203" y="1456"/>
                  </a:lnTo>
                  <a:lnTo>
                    <a:pt x="221" y="1478"/>
                  </a:lnTo>
                  <a:lnTo>
                    <a:pt x="240" y="1499"/>
                  </a:lnTo>
                  <a:lnTo>
                    <a:pt x="260" y="1518"/>
                  </a:lnTo>
                  <a:lnTo>
                    <a:pt x="280" y="1537"/>
                  </a:lnTo>
                  <a:lnTo>
                    <a:pt x="301" y="1557"/>
                  </a:lnTo>
                  <a:lnTo>
                    <a:pt x="323" y="1576"/>
                  </a:lnTo>
                  <a:lnTo>
                    <a:pt x="345" y="1595"/>
                  </a:lnTo>
                  <a:lnTo>
                    <a:pt x="390" y="1631"/>
                  </a:lnTo>
                  <a:lnTo>
                    <a:pt x="437" y="1667"/>
                  </a:lnTo>
                  <a:close/>
                </a:path>
              </a:pathLst>
            </a:custGeom>
            <a:solidFill>
              <a:srgbClr val="F8C300"/>
            </a:solidFill>
            <a:ln>
              <a:noFill/>
            </a:ln>
            <a:effectLst>
              <a:prstShdw prst="shdw17" dist="17961" dir="13500000">
                <a:srgbClr val="957500"/>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16" name="Freeform 43">
              <a:extLst>
                <a:ext uri="{FF2B5EF4-FFF2-40B4-BE49-F238E27FC236}">
                  <a16:creationId xmlns:a16="http://schemas.microsoft.com/office/drawing/2014/main" id="{4E04957A-AD7D-4073-9BD3-766FA2DE1777}"/>
                </a:ext>
              </a:extLst>
            </p:cNvPr>
            <p:cNvSpPr>
              <a:spLocks noEditPoints="1"/>
            </p:cNvSpPr>
            <p:nvPr/>
          </p:nvSpPr>
          <p:spPr bwMode="auto">
            <a:xfrm>
              <a:off x="3055" y="2330"/>
              <a:ext cx="726" cy="772"/>
            </a:xfrm>
            <a:custGeom>
              <a:avLst/>
              <a:gdLst>
                <a:gd name="T0" fmla="*/ 0 w 8023"/>
                <a:gd name="T1" fmla="*/ 0 h 8100"/>
                <a:gd name="T2" fmla="*/ 0 w 8023"/>
                <a:gd name="T3" fmla="*/ 0 h 8100"/>
                <a:gd name="T4" fmla="*/ 0 w 8023"/>
                <a:gd name="T5" fmla="*/ 0 h 8100"/>
                <a:gd name="T6" fmla="*/ 0 w 8023"/>
                <a:gd name="T7" fmla="*/ 0 h 8100"/>
                <a:gd name="T8" fmla="*/ 0 w 8023"/>
                <a:gd name="T9" fmla="*/ 0 h 8100"/>
                <a:gd name="T10" fmla="*/ 0 w 8023"/>
                <a:gd name="T11" fmla="*/ 0 h 8100"/>
                <a:gd name="T12" fmla="*/ 0 w 8023"/>
                <a:gd name="T13" fmla="*/ 0 h 8100"/>
                <a:gd name="T14" fmla="*/ 0 w 8023"/>
                <a:gd name="T15" fmla="*/ 0 h 8100"/>
                <a:gd name="T16" fmla="*/ 0 w 8023"/>
                <a:gd name="T17" fmla="*/ 0 h 8100"/>
                <a:gd name="T18" fmla="*/ 0 w 8023"/>
                <a:gd name="T19" fmla="*/ 0 h 8100"/>
                <a:gd name="T20" fmla="*/ 0 w 8023"/>
                <a:gd name="T21" fmla="*/ 0 h 8100"/>
                <a:gd name="T22" fmla="*/ 0 w 8023"/>
                <a:gd name="T23" fmla="*/ 0 h 8100"/>
                <a:gd name="T24" fmla="*/ 0 w 8023"/>
                <a:gd name="T25" fmla="*/ 0 h 8100"/>
                <a:gd name="T26" fmla="*/ 0 w 8023"/>
                <a:gd name="T27" fmla="*/ 0 h 8100"/>
                <a:gd name="T28" fmla="*/ 0 w 8023"/>
                <a:gd name="T29" fmla="*/ 0 h 8100"/>
                <a:gd name="T30" fmla="*/ 0 w 8023"/>
                <a:gd name="T31" fmla="*/ 0 h 8100"/>
                <a:gd name="T32" fmla="*/ 0 w 8023"/>
                <a:gd name="T33" fmla="*/ 0 h 8100"/>
                <a:gd name="T34" fmla="*/ 0 w 8023"/>
                <a:gd name="T35" fmla="*/ 0 h 8100"/>
                <a:gd name="T36" fmla="*/ 0 w 8023"/>
                <a:gd name="T37" fmla="*/ 0 h 8100"/>
                <a:gd name="T38" fmla="*/ 0 w 8023"/>
                <a:gd name="T39" fmla="*/ 0 h 8100"/>
                <a:gd name="T40" fmla="*/ 0 w 8023"/>
                <a:gd name="T41" fmla="*/ 0 h 8100"/>
                <a:gd name="T42" fmla="*/ 0 w 8023"/>
                <a:gd name="T43" fmla="*/ 0 h 8100"/>
                <a:gd name="T44" fmla="*/ 0 w 8023"/>
                <a:gd name="T45" fmla="*/ 0 h 8100"/>
                <a:gd name="T46" fmla="*/ 0 w 8023"/>
                <a:gd name="T47" fmla="*/ 0 h 8100"/>
                <a:gd name="T48" fmla="*/ 0 w 8023"/>
                <a:gd name="T49" fmla="*/ 0 h 8100"/>
                <a:gd name="T50" fmla="*/ 0 w 8023"/>
                <a:gd name="T51" fmla="*/ 0 h 8100"/>
                <a:gd name="T52" fmla="*/ 0 w 8023"/>
                <a:gd name="T53" fmla="*/ 0 h 8100"/>
                <a:gd name="T54" fmla="*/ 0 w 8023"/>
                <a:gd name="T55" fmla="*/ 0 h 8100"/>
                <a:gd name="T56" fmla="*/ 0 w 8023"/>
                <a:gd name="T57" fmla="*/ 0 h 8100"/>
                <a:gd name="T58" fmla="*/ 0 w 8023"/>
                <a:gd name="T59" fmla="*/ 0 h 8100"/>
                <a:gd name="T60" fmla="*/ 0 w 8023"/>
                <a:gd name="T61" fmla="*/ 0 h 8100"/>
                <a:gd name="T62" fmla="*/ 0 w 8023"/>
                <a:gd name="T63" fmla="*/ 0 h 8100"/>
                <a:gd name="T64" fmla="*/ 0 w 8023"/>
                <a:gd name="T65" fmla="*/ 0 h 8100"/>
                <a:gd name="T66" fmla="*/ 0 w 8023"/>
                <a:gd name="T67" fmla="*/ 0 h 8100"/>
                <a:gd name="T68" fmla="*/ 0 w 8023"/>
                <a:gd name="T69" fmla="*/ 0 h 8100"/>
                <a:gd name="T70" fmla="*/ 0 w 8023"/>
                <a:gd name="T71" fmla="*/ 0 h 8100"/>
                <a:gd name="T72" fmla="*/ 0 w 8023"/>
                <a:gd name="T73" fmla="*/ 0 h 8100"/>
                <a:gd name="T74" fmla="*/ 0 w 8023"/>
                <a:gd name="T75" fmla="*/ 0 h 8100"/>
                <a:gd name="T76" fmla="*/ 0 w 8023"/>
                <a:gd name="T77" fmla="*/ 0 h 8100"/>
                <a:gd name="T78" fmla="*/ 0 w 8023"/>
                <a:gd name="T79" fmla="*/ 0 h 8100"/>
                <a:gd name="T80" fmla="*/ 0 w 8023"/>
                <a:gd name="T81" fmla="*/ 0 h 8100"/>
                <a:gd name="T82" fmla="*/ 0 w 8023"/>
                <a:gd name="T83" fmla="*/ 0 h 8100"/>
                <a:gd name="T84" fmla="*/ 0 w 8023"/>
                <a:gd name="T85" fmla="*/ 0 h 8100"/>
                <a:gd name="T86" fmla="*/ 0 w 8023"/>
                <a:gd name="T87" fmla="*/ 0 h 8100"/>
                <a:gd name="T88" fmla="*/ 0 w 8023"/>
                <a:gd name="T89" fmla="*/ 0 h 8100"/>
                <a:gd name="T90" fmla="*/ 0 w 8023"/>
                <a:gd name="T91" fmla="*/ 0 h 8100"/>
                <a:gd name="T92" fmla="*/ 0 w 8023"/>
                <a:gd name="T93" fmla="*/ 0 h 8100"/>
                <a:gd name="T94" fmla="*/ 0 w 8023"/>
                <a:gd name="T95" fmla="*/ 0 h 8100"/>
                <a:gd name="T96" fmla="*/ 0 w 8023"/>
                <a:gd name="T97" fmla="*/ 0 h 8100"/>
                <a:gd name="T98" fmla="*/ 0 w 8023"/>
                <a:gd name="T99" fmla="*/ 0 h 8100"/>
                <a:gd name="T100" fmla="*/ 0 w 8023"/>
                <a:gd name="T101" fmla="*/ 0 h 8100"/>
                <a:gd name="T102" fmla="*/ 0 w 8023"/>
                <a:gd name="T103" fmla="*/ 0 h 8100"/>
                <a:gd name="T104" fmla="*/ 0 w 8023"/>
                <a:gd name="T105" fmla="*/ 0 h 8100"/>
                <a:gd name="T106" fmla="*/ 0 w 8023"/>
                <a:gd name="T107" fmla="*/ 0 h 8100"/>
                <a:gd name="T108" fmla="*/ 0 w 8023"/>
                <a:gd name="T109" fmla="*/ 0 h 8100"/>
                <a:gd name="T110" fmla="*/ 0 w 8023"/>
                <a:gd name="T111" fmla="*/ 0 h 8100"/>
                <a:gd name="T112" fmla="*/ 0 w 8023"/>
                <a:gd name="T113" fmla="*/ 0 h 8100"/>
                <a:gd name="T114" fmla="*/ 0 w 8023"/>
                <a:gd name="T115" fmla="*/ 0 h 8100"/>
                <a:gd name="T116" fmla="*/ 0 w 8023"/>
                <a:gd name="T117" fmla="*/ 0 h 8100"/>
                <a:gd name="T118" fmla="*/ 0 w 8023"/>
                <a:gd name="T119" fmla="*/ 0 h 8100"/>
                <a:gd name="T120" fmla="*/ 0 w 8023"/>
                <a:gd name="T121" fmla="*/ 0 h 8100"/>
                <a:gd name="T122" fmla="*/ 0 w 8023"/>
                <a:gd name="T123" fmla="*/ 0 h 810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23"/>
                <a:gd name="T187" fmla="*/ 0 h 8100"/>
                <a:gd name="T188" fmla="*/ 8023 w 8023"/>
                <a:gd name="T189" fmla="*/ 8100 h 810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23" h="8100">
                  <a:moveTo>
                    <a:pt x="4325" y="8085"/>
                  </a:moveTo>
                  <a:lnTo>
                    <a:pt x="4306" y="7629"/>
                  </a:lnTo>
                  <a:lnTo>
                    <a:pt x="4305" y="7611"/>
                  </a:lnTo>
                  <a:lnTo>
                    <a:pt x="4303" y="7580"/>
                  </a:lnTo>
                  <a:lnTo>
                    <a:pt x="4302" y="7541"/>
                  </a:lnTo>
                  <a:lnTo>
                    <a:pt x="4302" y="7499"/>
                  </a:lnTo>
                  <a:lnTo>
                    <a:pt x="4303" y="7478"/>
                  </a:lnTo>
                  <a:lnTo>
                    <a:pt x="4304" y="7456"/>
                  </a:lnTo>
                  <a:lnTo>
                    <a:pt x="4305" y="7435"/>
                  </a:lnTo>
                  <a:lnTo>
                    <a:pt x="4309" y="7415"/>
                  </a:lnTo>
                  <a:lnTo>
                    <a:pt x="4312" y="7398"/>
                  </a:lnTo>
                  <a:lnTo>
                    <a:pt x="4318" y="7383"/>
                  </a:lnTo>
                  <a:lnTo>
                    <a:pt x="4321" y="7376"/>
                  </a:lnTo>
                  <a:lnTo>
                    <a:pt x="4324" y="7370"/>
                  </a:lnTo>
                  <a:lnTo>
                    <a:pt x="4328" y="7364"/>
                  </a:lnTo>
                  <a:lnTo>
                    <a:pt x="4331" y="7360"/>
                  </a:lnTo>
                  <a:lnTo>
                    <a:pt x="4388" y="7343"/>
                  </a:lnTo>
                  <a:lnTo>
                    <a:pt x="4444" y="7324"/>
                  </a:lnTo>
                  <a:lnTo>
                    <a:pt x="4499" y="7306"/>
                  </a:lnTo>
                  <a:lnTo>
                    <a:pt x="4556" y="7287"/>
                  </a:lnTo>
                  <a:lnTo>
                    <a:pt x="4611" y="7266"/>
                  </a:lnTo>
                  <a:lnTo>
                    <a:pt x="4666" y="7246"/>
                  </a:lnTo>
                  <a:lnTo>
                    <a:pt x="4722" y="7223"/>
                  </a:lnTo>
                  <a:lnTo>
                    <a:pt x="4776" y="7200"/>
                  </a:lnTo>
                  <a:lnTo>
                    <a:pt x="4831" y="7176"/>
                  </a:lnTo>
                  <a:lnTo>
                    <a:pt x="4885" y="7153"/>
                  </a:lnTo>
                  <a:lnTo>
                    <a:pt x="4938" y="7128"/>
                  </a:lnTo>
                  <a:lnTo>
                    <a:pt x="4991" y="7101"/>
                  </a:lnTo>
                  <a:lnTo>
                    <a:pt x="5044" y="7075"/>
                  </a:lnTo>
                  <a:lnTo>
                    <a:pt x="5096" y="7047"/>
                  </a:lnTo>
                  <a:lnTo>
                    <a:pt x="5147" y="7018"/>
                  </a:lnTo>
                  <a:lnTo>
                    <a:pt x="5198" y="6989"/>
                  </a:lnTo>
                  <a:lnTo>
                    <a:pt x="5248" y="6958"/>
                  </a:lnTo>
                  <a:lnTo>
                    <a:pt x="5298" y="6927"/>
                  </a:lnTo>
                  <a:lnTo>
                    <a:pt x="5346" y="6895"/>
                  </a:lnTo>
                  <a:lnTo>
                    <a:pt x="5394" y="6861"/>
                  </a:lnTo>
                  <a:lnTo>
                    <a:pt x="5440" y="6827"/>
                  </a:lnTo>
                  <a:lnTo>
                    <a:pt x="5487" y="6792"/>
                  </a:lnTo>
                  <a:lnTo>
                    <a:pt x="5532" y="6755"/>
                  </a:lnTo>
                  <a:lnTo>
                    <a:pt x="5575" y="6719"/>
                  </a:lnTo>
                  <a:lnTo>
                    <a:pt x="5619" y="6680"/>
                  </a:lnTo>
                  <a:lnTo>
                    <a:pt x="5660" y="6641"/>
                  </a:lnTo>
                  <a:lnTo>
                    <a:pt x="5701" y="6601"/>
                  </a:lnTo>
                  <a:lnTo>
                    <a:pt x="5741" y="6560"/>
                  </a:lnTo>
                  <a:lnTo>
                    <a:pt x="5779" y="6517"/>
                  </a:lnTo>
                  <a:lnTo>
                    <a:pt x="5816" y="6473"/>
                  </a:lnTo>
                  <a:lnTo>
                    <a:pt x="5853" y="6429"/>
                  </a:lnTo>
                  <a:lnTo>
                    <a:pt x="5887" y="6384"/>
                  </a:lnTo>
                  <a:lnTo>
                    <a:pt x="5921" y="6314"/>
                  </a:lnTo>
                  <a:lnTo>
                    <a:pt x="5954" y="6244"/>
                  </a:lnTo>
                  <a:lnTo>
                    <a:pt x="5985" y="6174"/>
                  </a:lnTo>
                  <a:lnTo>
                    <a:pt x="6014" y="6105"/>
                  </a:lnTo>
                  <a:lnTo>
                    <a:pt x="6041" y="6034"/>
                  </a:lnTo>
                  <a:lnTo>
                    <a:pt x="6067" y="5963"/>
                  </a:lnTo>
                  <a:lnTo>
                    <a:pt x="6079" y="5926"/>
                  </a:lnTo>
                  <a:lnTo>
                    <a:pt x="6090" y="5889"/>
                  </a:lnTo>
                  <a:lnTo>
                    <a:pt x="6101" y="5852"/>
                  </a:lnTo>
                  <a:lnTo>
                    <a:pt x="6113" y="5815"/>
                  </a:lnTo>
                  <a:lnTo>
                    <a:pt x="6121" y="5763"/>
                  </a:lnTo>
                  <a:lnTo>
                    <a:pt x="6128" y="5724"/>
                  </a:lnTo>
                  <a:lnTo>
                    <a:pt x="6134" y="5694"/>
                  </a:lnTo>
                  <a:lnTo>
                    <a:pt x="6139" y="5672"/>
                  </a:lnTo>
                  <a:lnTo>
                    <a:pt x="6142" y="5656"/>
                  </a:lnTo>
                  <a:lnTo>
                    <a:pt x="6146" y="5643"/>
                  </a:lnTo>
                  <a:lnTo>
                    <a:pt x="6150" y="5631"/>
                  </a:lnTo>
                  <a:lnTo>
                    <a:pt x="6155" y="5617"/>
                  </a:lnTo>
                  <a:lnTo>
                    <a:pt x="6169" y="5612"/>
                  </a:lnTo>
                  <a:lnTo>
                    <a:pt x="6183" y="5607"/>
                  </a:lnTo>
                  <a:lnTo>
                    <a:pt x="6198" y="5604"/>
                  </a:lnTo>
                  <a:lnTo>
                    <a:pt x="6212" y="5601"/>
                  </a:lnTo>
                  <a:lnTo>
                    <a:pt x="6297" y="5602"/>
                  </a:lnTo>
                  <a:lnTo>
                    <a:pt x="6383" y="5603"/>
                  </a:lnTo>
                  <a:lnTo>
                    <a:pt x="6469" y="5604"/>
                  </a:lnTo>
                  <a:lnTo>
                    <a:pt x="6555" y="5605"/>
                  </a:lnTo>
                  <a:lnTo>
                    <a:pt x="6641" y="5606"/>
                  </a:lnTo>
                  <a:lnTo>
                    <a:pt x="6727" y="5607"/>
                  </a:lnTo>
                  <a:lnTo>
                    <a:pt x="6813" y="5609"/>
                  </a:lnTo>
                  <a:lnTo>
                    <a:pt x="6900" y="5612"/>
                  </a:lnTo>
                  <a:lnTo>
                    <a:pt x="6968" y="5619"/>
                  </a:lnTo>
                  <a:lnTo>
                    <a:pt x="7009" y="5624"/>
                  </a:lnTo>
                  <a:lnTo>
                    <a:pt x="7024" y="5628"/>
                  </a:lnTo>
                  <a:lnTo>
                    <a:pt x="7037" y="5631"/>
                  </a:lnTo>
                  <a:lnTo>
                    <a:pt x="7052" y="5635"/>
                  </a:lnTo>
                  <a:lnTo>
                    <a:pt x="7070" y="5641"/>
                  </a:lnTo>
                  <a:lnTo>
                    <a:pt x="7083" y="5654"/>
                  </a:lnTo>
                  <a:lnTo>
                    <a:pt x="7097" y="5669"/>
                  </a:lnTo>
                  <a:lnTo>
                    <a:pt x="7117" y="5693"/>
                  </a:lnTo>
                  <a:lnTo>
                    <a:pt x="7149" y="5730"/>
                  </a:lnTo>
                  <a:lnTo>
                    <a:pt x="7196" y="5789"/>
                  </a:lnTo>
                  <a:lnTo>
                    <a:pt x="7265" y="5873"/>
                  </a:lnTo>
                  <a:lnTo>
                    <a:pt x="7361" y="5988"/>
                  </a:lnTo>
                  <a:lnTo>
                    <a:pt x="7488" y="6142"/>
                  </a:lnTo>
                  <a:lnTo>
                    <a:pt x="7505" y="6163"/>
                  </a:lnTo>
                  <a:lnTo>
                    <a:pt x="7524" y="6187"/>
                  </a:lnTo>
                  <a:lnTo>
                    <a:pt x="7543" y="6211"/>
                  </a:lnTo>
                  <a:lnTo>
                    <a:pt x="7560" y="6236"/>
                  </a:lnTo>
                  <a:lnTo>
                    <a:pt x="7578" y="6262"/>
                  </a:lnTo>
                  <a:lnTo>
                    <a:pt x="7596" y="6288"/>
                  </a:lnTo>
                  <a:lnTo>
                    <a:pt x="7613" y="6315"/>
                  </a:lnTo>
                  <a:lnTo>
                    <a:pt x="7630" y="6343"/>
                  </a:lnTo>
                  <a:lnTo>
                    <a:pt x="8023" y="5923"/>
                  </a:lnTo>
                  <a:lnTo>
                    <a:pt x="7998" y="5912"/>
                  </a:lnTo>
                  <a:lnTo>
                    <a:pt x="7973" y="5900"/>
                  </a:lnTo>
                  <a:lnTo>
                    <a:pt x="7949" y="5888"/>
                  </a:lnTo>
                  <a:lnTo>
                    <a:pt x="7925" y="5875"/>
                  </a:lnTo>
                  <a:lnTo>
                    <a:pt x="7900" y="5861"/>
                  </a:lnTo>
                  <a:lnTo>
                    <a:pt x="7876" y="5847"/>
                  </a:lnTo>
                  <a:lnTo>
                    <a:pt x="7852" y="5832"/>
                  </a:lnTo>
                  <a:lnTo>
                    <a:pt x="7829" y="5816"/>
                  </a:lnTo>
                  <a:lnTo>
                    <a:pt x="7804" y="5799"/>
                  </a:lnTo>
                  <a:lnTo>
                    <a:pt x="7780" y="5782"/>
                  </a:lnTo>
                  <a:lnTo>
                    <a:pt x="7757" y="5764"/>
                  </a:lnTo>
                  <a:lnTo>
                    <a:pt x="7733" y="5745"/>
                  </a:lnTo>
                  <a:lnTo>
                    <a:pt x="7710" y="5726"/>
                  </a:lnTo>
                  <a:lnTo>
                    <a:pt x="7687" y="5705"/>
                  </a:lnTo>
                  <a:lnTo>
                    <a:pt x="7664" y="5684"/>
                  </a:lnTo>
                  <a:lnTo>
                    <a:pt x="7640" y="5662"/>
                  </a:lnTo>
                  <a:lnTo>
                    <a:pt x="7640" y="5654"/>
                  </a:lnTo>
                  <a:lnTo>
                    <a:pt x="7640" y="5647"/>
                  </a:lnTo>
                  <a:lnTo>
                    <a:pt x="7631" y="5647"/>
                  </a:lnTo>
                  <a:lnTo>
                    <a:pt x="7624" y="5647"/>
                  </a:lnTo>
                  <a:lnTo>
                    <a:pt x="7573" y="5594"/>
                  </a:lnTo>
                  <a:lnTo>
                    <a:pt x="7532" y="5551"/>
                  </a:lnTo>
                  <a:lnTo>
                    <a:pt x="7497" y="5514"/>
                  </a:lnTo>
                  <a:lnTo>
                    <a:pt x="7463" y="5478"/>
                  </a:lnTo>
                  <a:lnTo>
                    <a:pt x="7428" y="5439"/>
                  </a:lnTo>
                  <a:lnTo>
                    <a:pt x="7385" y="5391"/>
                  </a:lnTo>
                  <a:lnTo>
                    <a:pt x="7331" y="5332"/>
                  </a:lnTo>
                  <a:lnTo>
                    <a:pt x="7263" y="5254"/>
                  </a:lnTo>
                  <a:lnTo>
                    <a:pt x="7249" y="5246"/>
                  </a:lnTo>
                  <a:lnTo>
                    <a:pt x="7235" y="5239"/>
                  </a:lnTo>
                  <a:lnTo>
                    <a:pt x="7221" y="5231"/>
                  </a:lnTo>
                  <a:lnTo>
                    <a:pt x="7208" y="5225"/>
                  </a:lnTo>
                  <a:lnTo>
                    <a:pt x="7143" y="5218"/>
                  </a:lnTo>
                  <a:lnTo>
                    <a:pt x="7077" y="5212"/>
                  </a:lnTo>
                  <a:lnTo>
                    <a:pt x="7012" y="5204"/>
                  </a:lnTo>
                  <a:lnTo>
                    <a:pt x="6947" y="5198"/>
                  </a:lnTo>
                  <a:lnTo>
                    <a:pt x="6882" y="5191"/>
                  </a:lnTo>
                  <a:lnTo>
                    <a:pt x="6817" y="5185"/>
                  </a:lnTo>
                  <a:lnTo>
                    <a:pt x="6751" y="5178"/>
                  </a:lnTo>
                  <a:lnTo>
                    <a:pt x="6687" y="5171"/>
                  </a:lnTo>
                  <a:lnTo>
                    <a:pt x="6622" y="5164"/>
                  </a:lnTo>
                  <a:lnTo>
                    <a:pt x="6556" y="5158"/>
                  </a:lnTo>
                  <a:lnTo>
                    <a:pt x="6492" y="5151"/>
                  </a:lnTo>
                  <a:lnTo>
                    <a:pt x="6427" y="5145"/>
                  </a:lnTo>
                  <a:lnTo>
                    <a:pt x="6362" y="5137"/>
                  </a:lnTo>
                  <a:lnTo>
                    <a:pt x="6297" y="5131"/>
                  </a:lnTo>
                  <a:lnTo>
                    <a:pt x="6232" y="5124"/>
                  </a:lnTo>
                  <a:lnTo>
                    <a:pt x="6167" y="5118"/>
                  </a:lnTo>
                  <a:lnTo>
                    <a:pt x="6149" y="5106"/>
                  </a:lnTo>
                  <a:lnTo>
                    <a:pt x="6134" y="5096"/>
                  </a:lnTo>
                  <a:lnTo>
                    <a:pt x="6119" y="5039"/>
                  </a:lnTo>
                  <a:lnTo>
                    <a:pt x="6103" y="4982"/>
                  </a:lnTo>
                  <a:lnTo>
                    <a:pt x="6087" y="4924"/>
                  </a:lnTo>
                  <a:lnTo>
                    <a:pt x="6072" y="4866"/>
                  </a:lnTo>
                  <a:lnTo>
                    <a:pt x="6058" y="4808"/>
                  </a:lnTo>
                  <a:lnTo>
                    <a:pt x="6042" y="4751"/>
                  </a:lnTo>
                  <a:lnTo>
                    <a:pt x="6027" y="4692"/>
                  </a:lnTo>
                  <a:lnTo>
                    <a:pt x="6012" y="4635"/>
                  </a:lnTo>
                  <a:lnTo>
                    <a:pt x="5996" y="4577"/>
                  </a:lnTo>
                  <a:lnTo>
                    <a:pt x="5981" y="4520"/>
                  </a:lnTo>
                  <a:lnTo>
                    <a:pt x="5965" y="4461"/>
                  </a:lnTo>
                  <a:lnTo>
                    <a:pt x="5949" y="4403"/>
                  </a:lnTo>
                  <a:lnTo>
                    <a:pt x="5934" y="4346"/>
                  </a:lnTo>
                  <a:lnTo>
                    <a:pt x="5918" y="4289"/>
                  </a:lnTo>
                  <a:lnTo>
                    <a:pt x="5901" y="4230"/>
                  </a:lnTo>
                  <a:lnTo>
                    <a:pt x="5885" y="4173"/>
                  </a:lnTo>
                  <a:lnTo>
                    <a:pt x="5864" y="4134"/>
                  </a:lnTo>
                  <a:lnTo>
                    <a:pt x="5845" y="4094"/>
                  </a:lnTo>
                  <a:lnTo>
                    <a:pt x="5827" y="4054"/>
                  </a:lnTo>
                  <a:lnTo>
                    <a:pt x="5811" y="4014"/>
                  </a:lnTo>
                  <a:lnTo>
                    <a:pt x="5796" y="3973"/>
                  </a:lnTo>
                  <a:lnTo>
                    <a:pt x="5782" y="3932"/>
                  </a:lnTo>
                  <a:lnTo>
                    <a:pt x="5772" y="3890"/>
                  </a:lnTo>
                  <a:lnTo>
                    <a:pt x="5761" y="3848"/>
                  </a:lnTo>
                  <a:lnTo>
                    <a:pt x="5752" y="3806"/>
                  </a:lnTo>
                  <a:lnTo>
                    <a:pt x="5745" y="3763"/>
                  </a:lnTo>
                  <a:lnTo>
                    <a:pt x="5738" y="3720"/>
                  </a:lnTo>
                  <a:lnTo>
                    <a:pt x="5732" y="3677"/>
                  </a:lnTo>
                  <a:lnTo>
                    <a:pt x="5728" y="3634"/>
                  </a:lnTo>
                  <a:lnTo>
                    <a:pt x="5725" y="3591"/>
                  </a:lnTo>
                  <a:lnTo>
                    <a:pt x="5722" y="3548"/>
                  </a:lnTo>
                  <a:lnTo>
                    <a:pt x="5721" y="3503"/>
                  </a:lnTo>
                  <a:lnTo>
                    <a:pt x="5726" y="3474"/>
                  </a:lnTo>
                  <a:lnTo>
                    <a:pt x="5732" y="3444"/>
                  </a:lnTo>
                  <a:lnTo>
                    <a:pt x="5737" y="3414"/>
                  </a:lnTo>
                  <a:lnTo>
                    <a:pt x="5742" y="3383"/>
                  </a:lnTo>
                  <a:lnTo>
                    <a:pt x="5747" y="3353"/>
                  </a:lnTo>
                  <a:lnTo>
                    <a:pt x="5753" y="3324"/>
                  </a:lnTo>
                  <a:lnTo>
                    <a:pt x="5759" y="3294"/>
                  </a:lnTo>
                  <a:lnTo>
                    <a:pt x="5764" y="3265"/>
                  </a:lnTo>
                  <a:lnTo>
                    <a:pt x="5782" y="3216"/>
                  </a:lnTo>
                  <a:lnTo>
                    <a:pt x="5802" y="3171"/>
                  </a:lnTo>
                  <a:lnTo>
                    <a:pt x="5822" y="3125"/>
                  </a:lnTo>
                  <a:lnTo>
                    <a:pt x="5845" y="3083"/>
                  </a:lnTo>
                  <a:lnTo>
                    <a:pt x="5867" y="3041"/>
                  </a:lnTo>
                  <a:lnTo>
                    <a:pt x="5891" y="3001"/>
                  </a:lnTo>
                  <a:lnTo>
                    <a:pt x="5915" y="2961"/>
                  </a:lnTo>
                  <a:lnTo>
                    <a:pt x="5942" y="2923"/>
                  </a:lnTo>
                  <a:lnTo>
                    <a:pt x="5969" y="2886"/>
                  </a:lnTo>
                  <a:lnTo>
                    <a:pt x="5998" y="2848"/>
                  </a:lnTo>
                  <a:lnTo>
                    <a:pt x="6028" y="2811"/>
                  </a:lnTo>
                  <a:lnTo>
                    <a:pt x="6060" y="2774"/>
                  </a:lnTo>
                  <a:lnTo>
                    <a:pt x="6093" y="2738"/>
                  </a:lnTo>
                  <a:lnTo>
                    <a:pt x="6127" y="2701"/>
                  </a:lnTo>
                  <a:lnTo>
                    <a:pt x="6163" y="2664"/>
                  </a:lnTo>
                  <a:lnTo>
                    <a:pt x="6200" y="2627"/>
                  </a:lnTo>
                  <a:lnTo>
                    <a:pt x="6208" y="2622"/>
                  </a:lnTo>
                  <a:lnTo>
                    <a:pt x="6217" y="2617"/>
                  </a:lnTo>
                  <a:lnTo>
                    <a:pt x="6225" y="2610"/>
                  </a:lnTo>
                  <a:lnTo>
                    <a:pt x="6233" y="2602"/>
                  </a:lnTo>
                  <a:lnTo>
                    <a:pt x="6240" y="2593"/>
                  </a:lnTo>
                  <a:lnTo>
                    <a:pt x="6247" y="2583"/>
                  </a:lnTo>
                  <a:lnTo>
                    <a:pt x="6253" y="2573"/>
                  </a:lnTo>
                  <a:lnTo>
                    <a:pt x="6257" y="2563"/>
                  </a:lnTo>
                  <a:lnTo>
                    <a:pt x="6261" y="2552"/>
                  </a:lnTo>
                  <a:lnTo>
                    <a:pt x="6263" y="2541"/>
                  </a:lnTo>
                  <a:lnTo>
                    <a:pt x="6265" y="2529"/>
                  </a:lnTo>
                  <a:lnTo>
                    <a:pt x="6265" y="2519"/>
                  </a:lnTo>
                  <a:lnTo>
                    <a:pt x="6262" y="2509"/>
                  </a:lnTo>
                  <a:lnTo>
                    <a:pt x="6259" y="2499"/>
                  </a:lnTo>
                  <a:lnTo>
                    <a:pt x="6253" y="2489"/>
                  </a:lnTo>
                  <a:lnTo>
                    <a:pt x="6245" y="2481"/>
                  </a:lnTo>
                  <a:lnTo>
                    <a:pt x="6208" y="2481"/>
                  </a:lnTo>
                  <a:lnTo>
                    <a:pt x="6173" y="2483"/>
                  </a:lnTo>
                  <a:lnTo>
                    <a:pt x="6138" y="2485"/>
                  </a:lnTo>
                  <a:lnTo>
                    <a:pt x="6103" y="2488"/>
                  </a:lnTo>
                  <a:lnTo>
                    <a:pt x="6068" y="2494"/>
                  </a:lnTo>
                  <a:lnTo>
                    <a:pt x="6034" y="2499"/>
                  </a:lnTo>
                  <a:lnTo>
                    <a:pt x="6001" y="2507"/>
                  </a:lnTo>
                  <a:lnTo>
                    <a:pt x="5967" y="2514"/>
                  </a:lnTo>
                  <a:lnTo>
                    <a:pt x="5934" y="2523"/>
                  </a:lnTo>
                  <a:lnTo>
                    <a:pt x="5902" y="2532"/>
                  </a:lnTo>
                  <a:lnTo>
                    <a:pt x="5869" y="2543"/>
                  </a:lnTo>
                  <a:lnTo>
                    <a:pt x="5838" y="2555"/>
                  </a:lnTo>
                  <a:lnTo>
                    <a:pt x="5806" y="2568"/>
                  </a:lnTo>
                  <a:lnTo>
                    <a:pt x="5775" y="2581"/>
                  </a:lnTo>
                  <a:lnTo>
                    <a:pt x="5745" y="2595"/>
                  </a:lnTo>
                  <a:lnTo>
                    <a:pt x="5714" y="2610"/>
                  </a:lnTo>
                  <a:lnTo>
                    <a:pt x="5684" y="2625"/>
                  </a:lnTo>
                  <a:lnTo>
                    <a:pt x="5654" y="2642"/>
                  </a:lnTo>
                  <a:lnTo>
                    <a:pt x="5624" y="2658"/>
                  </a:lnTo>
                  <a:lnTo>
                    <a:pt x="5595" y="2675"/>
                  </a:lnTo>
                  <a:lnTo>
                    <a:pt x="5537" y="2712"/>
                  </a:lnTo>
                  <a:lnTo>
                    <a:pt x="5480" y="2750"/>
                  </a:lnTo>
                  <a:lnTo>
                    <a:pt x="5425" y="2788"/>
                  </a:lnTo>
                  <a:lnTo>
                    <a:pt x="5371" y="2829"/>
                  </a:lnTo>
                  <a:lnTo>
                    <a:pt x="5317" y="2870"/>
                  </a:lnTo>
                  <a:lnTo>
                    <a:pt x="5264" y="2913"/>
                  </a:lnTo>
                  <a:lnTo>
                    <a:pt x="5221" y="2956"/>
                  </a:lnTo>
                  <a:lnTo>
                    <a:pt x="5173" y="3002"/>
                  </a:lnTo>
                  <a:lnTo>
                    <a:pt x="5147" y="3025"/>
                  </a:lnTo>
                  <a:lnTo>
                    <a:pt x="5120" y="3047"/>
                  </a:lnTo>
                  <a:lnTo>
                    <a:pt x="5106" y="3056"/>
                  </a:lnTo>
                  <a:lnTo>
                    <a:pt x="5092" y="3066"/>
                  </a:lnTo>
                  <a:lnTo>
                    <a:pt x="5078" y="3075"/>
                  </a:lnTo>
                  <a:lnTo>
                    <a:pt x="5064" y="3083"/>
                  </a:lnTo>
                  <a:lnTo>
                    <a:pt x="5050" y="3091"/>
                  </a:lnTo>
                  <a:lnTo>
                    <a:pt x="5036" y="3097"/>
                  </a:lnTo>
                  <a:lnTo>
                    <a:pt x="5022" y="3103"/>
                  </a:lnTo>
                  <a:lnTo>
                    <a:pt x="5007" y="3107"/>
                  </a:lnTo>
                  <a:lnTo>
                    <a:pt x="4993" y="3111"/>
                  </a:lnTo>
                  <a:lnTo>
                    <a:pt x="4979" y="3113"/>
                  </a:lnTo>
                  <a:lnTo>
                    <a:pt x="4965" y="3113"/>
                  </a:lnTo>
                  <a:lnTo>
                    <a:pt x="4951" y="3113"/>
                  </a:lnTo>
                  <a:lnTo>
                    <a:pt x="4938" y="3111"/>
                  </a:lnTo>
                  <a:lnTo>
                    <a:pt x="4924" y="3108"/>
                  </a:lnTo>
                  <a:lnTo>
                    <a:pt x="4910" y="3103"/>
                  </a:lnTo>
                  <a:lnTo>
                    <a:pt x="4897" y="3095"/>
                  </a:lnTo>
                  <a:lnTo>
                    <a:pt x="4884" y="3086"/>
                  </a:lnTo>
                  <a:lnTo>
                    <a:pt x="4871" y="3076"/>
                  </a:lnTo>
                  <a:lnTo>
                    <a:pt x="4859" y="3063"/>
                  </a:lnTo>
                  <a:lnTo>
                    <a:pt x="4846" y="3048"/>
                  </a:lnTo>
                  <a:lnTo>
                    <a:pt x="4844" y="3032"/>
                  </a:lnTo>
                  <a:lnTo>
                    <a:pt x="4842" y="3017"/>
                  </a:lnTo>
                  <a:lnTo>
                    <a:pt x="4840" y="2997"/>
                  </a:lnTo>
                  <a:lnTo>
                    <a:pt x="4839" y="2968"/>
                  </a:lnTo>
                  <a:lnTo>
                    <a:pt x="4839" y="2924"/>
                  </a:lnTo>
                  <a:lnTo>
                    <a:pt x="4839" y="2863"/>
                  </a:lnTo>
                  <a:lnTo>
                    <a:pt x="4839" y="2780"/>
                  </a:lnTo>
                  <a:lnTo>
                    <a:pt x="4839" y="2669"/>
                  </a:lnTo>
                  <a:lnTo>
                    <a:pt x="4832" y="2596"/>
                  </a:lnTo>
                  <a:lnTo>
                    <a:pt x="4826" y="2524"/>
                  </a:lnTo>
                  <a:lnTo>
                    <a:pt x="4819" y="2451"/>
                  </a:lnTo>
                  <a:lnTo>
                    <a:pt x="4812" y="2379"/>
                  </a:lnTo>
                  <a:lnTo>
                    <a:pt x="4806" y="2307"/>
                  </a:lnTo>
                  <a:lnTo>
                    <a:pt x="4799" y="2235"/>
                  </a:lnTo>
                  <a:lnTo>
                    <a:pt x="4792" y="2163"/>
                  </a:lnTo>
                  <a:lnTo>
                    <a:pt x="4786" y="2091"/>
                  </a:lnTo>
                  <a:lnTo>
                    <a:pt x="4780" y="2084"/>
                  </a:lnTo>
                  <a:lnTo>
                    <a:pt x="4776" y="2078"/>
                  </a:lnTo>
                  <a:lnTo>
                    <a:pt x="4769" y="2070"/>
                  </a:lnTo>
                  <a:lnTo>
                    <a:pt x="4758" y="2060"/>
                  </a:lnTo>
                  <a:lnTo>
                    <a:pt x="4720" y="2028"/>
                  </a:lnTo>
                  <a:lnTo>
                    <a:pt x="4649" y="1969"/>
                  </a:lnTo>
                  <a:lnTo>
                    <a:pt x="4648" y="1955"/>
                  </a:lnTo>
                  <a:lnTo>
                    <a:pt x="4646" y="1940"/>
                  </a:lnTo>
                  <a:lnTo>
                    <a:pt x="4648" y="1925"/>
                  </a:lnTo>
                  <a:lnTo>
                    <a:pt x="4649" y="1910"/>
                  </a:lnTo>
                  <a:lnTo>
                    <a:pt x="4651" y="1896"/>
                  </a:lnTo>
                  <a:lnTo>
                    <a:pt x="4655" y="1882"/>
                  </a:lnTo>
                  <a:lnTo>
                    <a:pt x="4659" y="1868"/>
                  </a:lnTo>
                  <a:lnTo>
                    <a:pt x="4664" y="1854"/>
                  </a:lnTo>
                  <a:lnTo>
                    <a:pt x="4676" y="1826"/>
                  </a:lnTo>
                  <a:lnTo>
                    <a:pt x="4690" y="1799"/>
                  </a:lnTo>
                  <a:lnTo>
                    <a:pt x="4705" y="1771"/>
                  </a:lnTo>
                  <a:lnTo>
                    <a:pt x="4720" y="1744"/>
                  </a:lnTo>
                  <a:lnTo>
                    <a:pt x="4737" y="1717"/>
                  </a:lnTo>
                  <a:lnTo>
                    <a:pt x="4752" y="1690"/>
                  </a:lnTo>
                  <a:lnTo>
                    <a:pt x="4767" y="1663"/>
                  </a:lnTo>
                  <a:lnTo>
                    <a:pt x="4782" y="1637"/>
                  </a:lnTo>
                  <a:lnTo>
                    <a:pt x="4787" y="1623"/>
                  </a:lnTo>
                  <a:lnTo>
                    <a:pt x="4792" y="1610"/>
                  </a:lnTo>
                  <a:lnTo>
                    <a:pt x="4797" y="1596"/>
                  </a:lnTo>
                  <a:lnTo>
                    <a:pt x="4802" y="1583"/>
                  </a:lnTo>
                  <a:lnTo>
                    <a:pt x="4804" y="1569"/>
                  </a:lnTo>
                  <a:lnTo>
                    <a:pt x="4806" y="1556"/>
                  </a:lnTo>
                  <a:lnTo>
                    <a:pt x="4807" y="1542"/>
                  </a:lnTo>
                  <a:lnTo>
                    <a:pt x="4809" y="1529"/>
                  </a:lnTo>
                  <a:lnTo>
                    <a:pt x="4798" y="1526"/>
                  </a:lnTo>
                  <a:lnTo>
                    <a:pt x="4787" y="1524"/>
                  </a:lnTo>
                  <a:lnTo>
                    <a:pt x="4777" y="1523"/>
                  </a:lnTo>
                  <a:lnTo>
                    <a:pt x="4767" y="1520"/>
                  </a:lnTo>
                  <a:lnTo>
                    <a:pt x="4685" y="1535"/>
                  </a:lnTo>
                  <a:lnTo>
                    <a:pt x="4602" y="1551"/>
                  </a:lnTo>
                  <a:lnTo>
                    <a:pt x="4516" y="1567"/>
                  </a:lnTo>
                  <a:lnTo>
                    <a:pt x="4429" y="1583"/>
                  </a:lnTo>
                  <a:lnTo>
                    <a:pt x="4385" y="1591"/>
                  </a:lnTo>
                  <a:lnTo>
                    <a:pt x="4342" y="1598"/>
                  </a:lnTo>
                  <a:lnTo>
                    <a:pt x="4297" y="1605"/>
                  </a:lnTo>
                  <a:lnTo>
                    <a:pt x="4255" y="1610"/>
                  </a:lnTo>
                  <a:lnTo>
                    <a:pt x="4211" y="1614"/>
                  </a:lnTo>
                  <a:lnTo>
                    <a:pt x="4168" y="1619"/>
                  </a:lnTo>
                  <a:lnTo>
                    <a:pt x="4125" y="1621"/>
                  </a:lnTo>
                  <a:lnTo>
                    <a:pt x="4083" y="1623"/>
                  </a:lnTo>
                  <a:lnTo>
                    <a:pt x="4082" y="1609"/>
                  </a:lnTo>
                  <a:lnTo>
                    <a:pt x="4081" y="1596"/>
                  </a:lnTo>
                  <a:lnTo>
                    <a:pt x="4081" y="1583"/>
                  </a:lnTo>
                  <a:lnTo>
                    <a:pt x="4082" y="1569"/>
                  </a:lnTo>
                  <a:lnTo>
                    <a:pt x="4085" y="1543"/>
                  </a:lnTo>
                  <a:lnTo>
                    <a:pt x="4090" y="1516"/>
                  </a:lnTo>
                  <a:lnTo>
                    <a:pt x="4097" y="1490"/>
                  </a:lnTo>
                  <a:lnTo>
                    <a:pt x="4105" y="1464"/>
                  </a:lnTo>
                  <a:lnTo>
                    <a:pt x="4115" y="1438"/>
                  </a:lnTo>
                  <a:lnTo>
                    <a:pt x="4125" y="1411"/>
                  </a:lnTo>
                  <a:lnTo>
                    <a:pt x="4144" y="1360"/>
                  </a:lnTo>
                  <a:lnTo>
                    <a:pt x="4163" y="1307"/>
                  </a:lnTo>
                  <a:lnTo>
                    <a:pt x="4169" y="1281"/>
                  </a:lnTo>
                  <a:lnTo>
                    <a:pt x="4175" y="1254"/>
                  </a:lnTo>
                  <a:lnTo>
                    <a:pt x="4177" y="1241"/>
                  </a:lnTo>
                  <a:lnTo>
                    <a:pt x="4178" y="1228"/>
                  </a:lnTo>
                  <a:lnTo>
                    <a:pt x="4179" y="1214"/>
                  </a:lnTo>
                  <a:lnTo>
                    <a:pt x="4179" y="1201"/>
                  </a:lnTo>
                  <a:lnTo>
                    <a:pt x="4147" y="1206"/>
                  </a:lnTo>
                  <a:lnTo>
                    <a:pt x="4115" y="1213"/>
                  </a:lnTo>
                  <a:lnTo>
                    <a:pt x="4082" y="1221"/>
                  </a:lnTo>
                  <a:lnTo>
                    <a:pt x="4050" y="1229"/>
                  </a:lnTo>
                  <a:lnTo>
                    <a:pt x="4017" y="1235"/>
                  </a:lnTo>
                  <a:lnTo>
                    <a:pt x="3984" y="1242"/>
                  </a:lnTo>
                  <a:lnTo>
                    <a:pt x="3969" y="1244"/>
                  </a:lnTo>
                  <a:lnTo>
                    <a:pt x="3953" y="1246"/>
                  </a:lnTo>
                  <a:lnTo>
                    <a:pt x="3936" y="1247"/>
                  </a:lnTo>
                  <a:lnTo>
                    <a:pt x="3921" y="1248"/>
                  </a:lnTo>
                  <a:lnTo>
                    <a:pt x="3918" y="1238"/>
                  </a:lnTo>
                  <a:lnTo>
                    <a:pt x="3917" y="1227"/>
                  </a:lnTo>
                  <a:lnTo>
                    <a:pt x="3915" y="1217"/>
                  </a:lnTo>
                  <a:lnTo>
                    <a:pt x="3915" y="1207"/>
                  </a:lnTo>
                  <a:lnTo>
                    <a:pt x="3920" y="1192"/>
                  </a:lnTo>
                  <a:lnTo>
                    <a:pt x="3924" y="1178"/>
                  </a:lnTo>
                  <a:lnTo>
                    <a:pt x="3930" y="1164"/>
                  </a:lnTo>
                  <a:lnTo>
                    <a:pt x="3937" y="1150"/>
                  </a:lnTo>
                  <a:lnTo>
                    <a:pt x="3950" y="1123"/>
                  </a:lnTo>
                  <a:lnTo>
                    <a:pt x="3967" y="1097"/>
                  </a:lnTo>
                  <a:lnTo>
                    <a:pt x="4000" y="1047"/>
                  </a:lnTo>
                  <a:lnTo>
                    <a:pt x="4036" y="999"/>
                  </a:lnTo>
                  <a:lnTo>
                    <a:pt x="4054" y="975"/>
                  </a:lnTo>
                  <a:lnTo>
                    <a:pt x="4071" y="950"/>
                  </a:lnTo>
                  <a:lnTo>
                    <a:pt x="4087" y="924"/>
                  </a:lnTo>
                  <a:lnTo>
                    <a:pt x="4102" y="898"/>
                  </a:lnTo>
                  <a:lnTo>
                    <a:pt x="4116" y="871"/>
                  </a:lnTo>
                  <a:lnTo>
                    <a:pt x="4127" y="843"/>
                  </a:lnTo>
                  <a:lnTo>
                    <a:pt x="4131" y="829"/>
                  </a:lnTo>
                  <a:lnTo>
                    <a:pt x="4136" y="814"/>
                  </a:lnTo>
                  <a:lnTo>
                    <a:pt x="4140" y="799"/>
                  </a:lnTo>
                  <a:lnTo>
                    <a:pt x="4143" y="783"/>
                  </a:lnTo>
                  <a:lnTo>
                    <a:pt x="4149" y="771"/>
                  </a:lnTo>
                  <a:lnTo>
                    <a:pt x="4154" y="759"/>
                  </a:lnTo>
                  <a:lnTo>
                    <a:pt x="4158" y="747"/>
                  </a:lnTo>
                  <a:lnTo>
                    <a:pt x="4161" y="735"/>
                  </a:lnTo>
                  <a:lnTo>
                    <a:pt x="4162" y="723"/>
                  </a:lnTo>
                  <a:lnTo>
                    <a:pt x="4163" y="710"/>
                  </a:lnTo>
                  <a:lnTo>
                    <a:pt x="4163" y="698"/>
                  </a:lnTo>
                  <a:lnTo>
                    <a:pt x="4162" y="686"/>
                  </a:lnTo>
                  <a:lnTo>
                    <a:pt x="4159" y="673"/>
                  </a:lnTo>
                  <a:lnTo>
                    <a:pt x="4157" y="660"/>
                  </a:lnTo>
                  <a:lnTo>
                    <a:pt x="4154" y="647"/>
                  </a:lnTo>
                  <a:lnTo>
                    <a:pt x="4149" y="634"/>
                  </a:lnTo>
                  <a:lnTo>
                    <a:pt x="4138" y="609"/>
                  </a:lnTo>
                  <a:lnTo>
                    <a:pt x="4125" y="583"/>
                  </a:lnTo>
                  <a:lnTo>
                    <a:pt x="4111" y="558"/>
                  </a:lnTo>
                  <a:lnTo>
                    <a:pt x="4095" y="534"/>
                  </a:lnTo>
                  <a:lnTo>
                    <a:pt x="4078" y="512"/>
                  </a:lnTo>
                  <a:lnTo>
                    <a:pt x="4061" y="489"/>
                  </a:lnTo>
                  <a:lnTo>
                    <a:pt x="4027" y="449"/>
                  </a:lnTo>
                  <a:lnTo>
                    <a:pt x="3994" y="415"/>
                  </a:lnTo>
                  <a:lnTo>
                    <a:pt x="3968" y="397"/>
                  </a:lnTo>
                  <a:lnTo>
                    <a:pt x="3935" y="378"/>
                  </a:lnTo>
                  <a:lnTo>
                    <a:pt x="3897" y="356"/>
                  </a:lnTo>
                  <a:lnTo>
                    <a:pt x="3855" y="332"/>
                  </a:lnTo>
                  <a:lnTo>
                    <a:pt x="3809" y="307"/>
                  </a:lnTo>
                  <a:lnTo>
                    <a:pt x="3761" y="278"/>
                  </a:lnTo>
                  <a:lnTo>
                    <a:pt x="3711" y="249"/>
                  </a:lnTo>
                  <a:lnTo>
                    <a:pt x="3660" y="218"/>
                  </a:lnTo>
                  <a:lnTo>
                    <a:pt x="3643" y="194"/>
                  </a:lnTo>
                  <a:lnTo>
                    <a:pt x="3624" y="163"/>
                  </a:lnTo>
                  <a:lnTo>
                    <a:pt x="3604" y="129"/>
                  </a:lnTo>
                  <a:lnTo>
                    <a:pt x="3584" y="95"/>
                  </a:lnTo>
                  <a:lnTo>
                    <a:pt x="3564" y="61"/>
                  </a:lnTo>
                  <a:lnTo>
                    <a:pt x="3548" y="33"/>
                  </a:lnTo>
                  <a:lnTo>
                    <a:pt x="3535" y="12"/>
                  </a:lnTo>
                  <a:lnTo>
                    <a:pt x="3526" y="0"/>
                  </a:lnTo>
                  <a:lnTo>
                    <a:pt x="3513" y="0"/>
                  </a:lnTo>
                  <a:lnTo>
                    <a:pt x="3501" y="1"/>
                  </a:lnTo>
                  <a:lnTo>
                    <a:pt x="3484" y="3"/>
                  </a:lnTo>
                  <a:lnTo>
                    <a:pt x="3462" y="7"/>
                  </a:lnTo>
                  <a:lnTo>
                    <a:pt x="3430" y="14"/>
                  </a:lnTo>
                  <a:lnTo>
                    <a:pt x="3386" y="24"/>
                  </a:lnTo>
                  <a:lnTo>
                    <a:pt x="3325" y="38"/>
                  </a:lnTo>
                  <a:lnTo>
                    <a:pt x="3243" y="56"/>
                  </a:lnTo>
                  <a:lnTo>
                    <a:pt x="3194" y="61"/>
                  </a:lnTo>
                  <a:lnTo>
                    <a:pt x="3153" y="67"/>
                  </a:lnTo>
                  <a:lnTo>
                    <a:pt x="3118" y="71"/>
                  </a:lnTo>
                  <a:lnTo>
                    <a:pt x="3088" y="75"/>
                  </a:lnTo>
                  <a:lnTo>
                    <a:pt x="3059" y="79"/>
                  </a:lnTo>
                  <a:lnTo>
                    <a:pt x="3028" y="83"/>
                  </a:lnTo>
                  <a:lnTo>
                    <a:pt x="2994" y="86"/>
                  </a:lnTo>
                  <a:lnTo>
                    <a:pt x="2954" y="89"/>
                  </a:lnTo>
                  <a:lnTo>
                    <a:pt x="2911" y="100"/>
                  </a:lnTo>
                  <a:lnTo>
                    <a:pt x="2869" y="112"/>
                  </a:lnTo>
                  <a:lnTo>
                    <a:pt x="2832" y="125"/>
                  </a:lnTo>
                  <a:lnTo>
                    <a:pt x="2797" y="139"/>
                  </a:lnTo>
                  <a:lnTo>
                    <a:pt x="2780" y="147"/>
                  </a:lnTo>
                  <a:lnTo>
                    <a:pt x="2764" y="154"/>
                  </a:lnTo>
                  <a:lnTo>
                    <a:pt x="2747" y="163"/>
                  </a:lnTo>
                  <a:lnTo>
                    <a:pt x="2732" y="170"/>
                  </a:lnTo>
                  <a:lnTo>
                    <a:pt x="2718" y="180"/>
                  </a:lnTo>
                  <a:lnTo>
                    <a:pt x="2704" y="189"/>
                  </a:lnTo>
                  <a:lnTo>
                    <a:pt x="2691" y="199"/>
                  </a:lnTo>
                  <a:lnTo>
                    <a:pt x="2677" y="209"/>
                  </a:lnTo>
                  <a:lnTo>
                    <a:pt x="2665" y="219"/>
                  </a:lnTo>
                  <a:lnTo>
                    <a:pt x="2653" y="231"/>
                  </a:lnTo>
                  <a:lnTo>
                    <a:pt x="2641" y="242"/>
                  </a:lnTo>
                  <a:lnTo>
                    <a:pt x="2630" y="255"/>
                  </a:lnTo>
                  <a:lnTo>
                    <a:pt x="2619" y="267"/>
                  </a:lnTo>
                  <a:lnTo>
                    <a:pt x="2608" y="280"/>
                  </a:lnTo>
                  <a:lnTo>
                    <a:pt x="2599" y="294"/>
                  </a:lnTo>
                  <a:lnTo>
                    <a:pt x="2590" y="309"/>
                  </a:lnTo>
                  <a:lnTo>
                    <a:pt x="2580" y="323"/>
                  </a:lnTo>
                  <a:lnTo>
                    <a:pt x="2571" y="339"/>
                  </a:lnTo>
                  <a:lnTo>
                    <a:pt x="2562" y="355"/>
                  </a:lnTo>
                  <a:lnTo>
                    <a:pt x="2554" y="372"/>
                  </a:lnTo>
                  <a:lnTo>
                    <a:pt x="2539" y="408"/>
                  </a:lnTo>
                  <a:lnTo>
                    <a:pt x="2525" y="447"/>
                  </a:lnTo>
                  <a:lnTo>
                    <a:pt x="2520" y="496"/>
                  </a:lnTo>
                  <a:lnTo>
                    <a:pt x="2515" y="546"/>
                  </a:lnTo>
                  <a:lnTo>
                    <a:pt x="2513" y="597"/>
                  </a:lnTo>
                  <a:lnTo>
                    <a:pt x="2511" y="646"/>
                  </a:lnTo>
                  <a:lnTo>
                    <a:pt x="2508" y="689"/>
                  </a:lnTo>
                  <a:lnTo>
                    <a:pt x="2506" y="726"/>
                  </a:lnTo>
                  <a:lnTo>
                    <a:pt x="2505" y="752"/>
                  </a:lnTo>
                  <a:lnTo>
                    <a:pt x="2503" y="766"/>
                  </a:lnTo>
                  <a:lnTo>
                    <a:pt x="2487" y="772"/>
                  </a:lnTo>
                  <a:lnTo>
                    <a:pt x="2473" y="781"/>
                  </a:lnTo>
                  <a:lnTo>
                    <a:pt x="2459" y="790"/>
                  </a:lnTo>
                  <a:lnTo>
                    <a:pt x="2447" y="801"/>
                  </a:lnTo>
                  <a:lnTo>
                    <a:pt x="2435" y="812"/>
                  </a:lnTo>
                  <a:lnTo>
                    <a:pt x="2425" y="825"/>
                  </a:lnTo>
                  <a:lnTo>
                    <a:pt x="2414" y="838"/>
                  </a:lnTo>
                  <a:lnTo>
                    <a:pt x="2405" y="850"/>
                  </a:lnTo>
                  <a:lnTo>
                    <a:pt x="2414" y="876"/>
                  </a:lnTo>
                  <a:lnTo>
                    <a:pt x="2425" y="902"/>
                  </a:lnTo>
                  <a:lnTo>
                    <a:pt x="2435" y="928"/>
                  </a:lnTo>
                  <a:lnTo>
                    <a:pt x="2447" y="953"/>
                  </a:lnTo>
                  <a:lnTo>
                    <a:pt x="2445" y="961"/>
                  </a:lnTo>
                  <a:lnTo>
                    <a:pt x="2443" y="969"/>
                  </a:lnTo>
                  <a:lnTo>
                    <a:pt x="2440" y="976"/>
                  </a:lnTo>
                  <a:lnTo>
                    <a:pt x="2437" y="984"/>
                  </a:lnTo>
                  <a:lnTo>
                    <a:pt x="2427" y="999"/>
                  </a:lnTo>
                  <a:lnTo>
                    <a:pt x="2418" y="1015"/>
                  </a:lnTo>
                  <a:lnTo>
                    <a:pt x="2395" y="1046"/>
                  </a:lnTo>
                  <a:lnTo>
                    <a:pt x="2376" y="1078"/>
                  </a:lnTo>
                  <a:lnTo>
                    <a:pt x="2337" y="1077"/>
                  </a:lnTo>
                  <a:lnTo>
                    <a:pt x="2291" y="1076"/>
                  </a:lnTo>
                  <a:lnTo>
                    <a:pt x="2280" y="1077"/>
                  </a:lnTo>
                  <a:lnTo>
                    <a:pt x="2268" y="1078"/>
                  </a:lnTo>
                  <a:lnTo>
                    <a:pt x="2258" y="1079"/>
                  </a:lnTo>
                  <a:lnTo>
                    <a:pt x="2248" y="1082"/>
                  </a:lnTo>
                  <a:lnTo>
                    <a:pt x="2239" y="1084"/>
                  </a:lnTo>
                  <a:lnTo>
                    <a:pt x="2230" y="1088"/>
                  </a:lnTo>
                  <a:lnTo>
                    <a:pt x="2223" y="1093"/>
                  </a:lnTo>
                  <a:lnTo>
                    <a:pt x="2216" y="1098"/>
                  </a:lnTo>
                  <a:lnTo>
                    <a:pt x="2196" y="1145"/>
                  </a:lnTo>
                  <a:lnTo>
                    <a:pt x="2173" y="1191"/>
                  </a:lnTo>
                  <a:lnTo>
                    <a:pt x="2151" y="1236"/>
                  </a:lnTo>
                  <a:lnTo>
                    <a:pt x="2129" y="1283"/>
                  </a:lnTo>
                  <a:lnTo>
                    <a:pt x="2105" y="1328"/>
                  </a:lnTo>
                  <a:lnTo>
                    <a:pt x="2082" y="1374"/>
                  </a:lnTo>
                  <a:lnTo>
                    <a:pt x="2058" y="1418"/>
                  </a:lnTo>
                  <a:lnTo>
                    <a:pt x="2034" y="1462"/>
                  </a:lnTo>
                  <a:lnTo>
                    <a:pt x="1976" y="1532"/>
                  </a:lnTo>
                  <a:lnTo>
                    <a:pt x="1917" y="1601"/>
                  </a:lnTo>
                  <a:lnTo>
                    <a:pt x="1858" y="1671"/>
                  </a:lnTo>
                  <a:lnTo>
                    <a:pt x="1800" y="1740"/>
                  </a:lnTo>
                  <a:lnTo>
                    <a:pt x="1742" y="1809"/>
                  </a:lnTo>
                  <a:lnTo>
                    <a:pt x="1684" y="1878"/>
                  </a:lnTo>
                  <a:lnTo>
                    <a:pt x="1625" y="1947"/>
                  </a:lnTo>
                  <a:lnTo>
                    <a:pt x="1568" y="2016"/>
                  </a:lnTo>
                  <a:lnTo>
                    <a:pt x="1559" y="2022"/>
                  </a:lnTo>
                  <a:lnTo>
                    <a:pt x="1551" y="2027"/>
                  </a:lnTo>
                  <a:lnTo>
                    <a:pt x="1543" y="2032"/>
                  </a:lnTo>
                  <a:lnTo>
                    <a:pt x="1535" y="2039"/>
                  </a:lnTo>
                  <a:lnTo>
                    <a:pt x="1530" y="2049"/>
                  </a:lnTo>
                  <a:lnTo>
                    <a:pt x="1524" y="2057"/>
                  </a:lnTo>
                  <a:lnTo>
                    <a:pt x="1517" y="2067"/>
                  </a:lnTo>
                  <a:lnTo>
                    <a:pt x="1509" y="2077"/>
                  </a:lnTo>
                  <a:lnTo>
                    <a:pt x="1491" y="2095"/>
                  </a:lnTo>
                  <a:lnTo>
                    <a:pt x="1471" y="2113"/>
                  </a:lnTo>
                  <a:lnTo>
                    <a:pt x="1429" y="2150"/>
                  </a:lnTo>
                  <a:lnTo>
                    <a:pt x="1383" y="2186"/>
                  </a:lnTo>
                  <a:lnTo>
                    <a:pt x="1361" y="2204"/>
                  </a:lnTo>
                  <a:lnTo>
                    <a:pt x="1341" y="2222"/>
                  </a:lnTo>
                  <a:lnTo>
                    <a:pt x="1322" y="2242"/>
                  </a:lnTo>
                  <a:lnTo>
                    <a:pt x="1304" y="2260"/>
                  </a:lnTo>
                  <a:lnTo>
                    <a:pt x="1297" y="2270"/>
                  </a:lnTo>
                  <a:lnTo>
                    <a:pt x="1291" y="2280"/>
                  </a:lnTo>
                  <a:lnTo>
                    <a:pt x="1285" y="2289"/>
                  </a:lnTo>
                  <a:lnTo>
                    <a:pt x="1281" y="2299"/>
                  </a:lnTo>
                  <a:lnTo>
                    <a:pt x="1277" y="2309"/>
                  </a:lnTo>
                  <a:lnTo>
                    <a:pt x="1274" y="2320"/>
                  </a:lnTo>
                  <a:lnTo>
                    <a:pt x="1272" y="2329"/>
                  </a:lnTo>
                  <a:lnTo>
                    <a:pt x="1272" y="2340"/>
                  </a:lnTo>
                  <a:lnTo>
                    <a:pt x="1312" y="2349"/>
                  </a:lnTo>
                  <a:lnTo>
                    <a:pt x="1350" y="2357"/>
                  </a:lnTo>
                  <a:lnTo>
                    <a:pt x="1386" y="2368"/>
                  </a:lnTo>
                  <a:lnTo>
                    <a:pt x="1419" y="2379"/>
                  </a:lnTo>
                  <a:lnTo>
                    <a:pt x="1451" y="2392"/>
                  </a:lnTo>
                  <a:lnTo>
                    <a:pt x="1482" y="2406"/>
                  </a:lnTo>
                  <a:lnTo>
                    <a:pt x="1496" y="2415"/>
                  </a:lnTo>
                  <a:lnTo>
                    <a:pt x="1509" y="2422"/>
                  </a:lnTo>
                  <a:lnTo>
                    <a:pt x="1523" y="2431"/>
                  </a:lnTo>
                  <a:lnTo>
                    <a:pt x="1535" y="2441"/>
                  </a:lnTo>
                  <a:lnTo>
                    <a:pt x="1548" y="2450"/>
                  </a:lnTo>
                  <a:lnTo>
                    <a:pt x="1559" y="2460"/>
                  </a:lnTo>
                  <a:lnTo>
                    <a:pt x="1570" y="2471"/>
                  </a:lnTo>
                  <a:lnTo>
                    <a:pt x="1582" y="2483"/>
                  </a:lnTo>
                  <a:lnTo>
                    <a:pt x="1591" y="2495"/>
                  </a:lnTo>
                  <a:lnTo>
                    <a:pt x="1602" y="2507"/>
                  </a:lnTo>
                  <a:lnTo>
                    <a:pt x="1611" y="2519"/>
                  </a:lnTo>
                  <a:lnTo>
                    <a:pt x="1621" y="2534"/>
                  </a:lnTo>
                  <a:lnTo>
                    <a:pt x="1629" y="2549"/>
                  </a:lnTo>
                  <a:lnTo>
                    <a:pt x="1637" y="2564"/>
                  </a:lnTo>
                  <a:lnTo>
                    <a:pt x="1644" y="2580"/>
                  </a:lnTo>
                  <a:lnTo>
                    <a:pt x="1652" y="2596"/>
                  </a:lnTo>
                  <a:lnTo>
                    <a:pt x="1658" y="2613"/>
                  </a:lnTo>
                  <a:lnTo>
                    <a:pt x="1665" y="2632"/>
                  </a:lnTo>
                  <a:lnTo>
                    <a:pt x="1671" y="2651"/>
                  </a:lnTo>
                  <a:lnTo>
                    <a:pt x="1677" y="2672"/>
                  </a:lnTo>
                  <a:lnTo>
                    <a:pt x="1689" y="2685"/>
                  </a:lnTo>
                  <a:lnTo>
                    <a:pt x="1702" y="2699"/>
                  </a:lnTo>
                  <a:lnTo>
                    <a:pt x="1735" y="2702"/>
                  </a:lnTo>
                  <a:lnTo>
                    <a:pt x="1759" y="2704"/>
                  </a:lnTo>
                  <a:lnTo>
                    <a:pt x="1780" y="2706"/>
                  </a:lnTo>
                  <a:lnTo>
                    <a:pt x="1798" y="2707"/>
                  </a:lnTo>
                  <a:lnTo>
                    <a:pt x="1815" y="2707"/>
                  </a:lnTo>
                  <a:lnTo>
                    <a:pt x="1832" y="2707"/>
                  </a:lnTo>
                  <a:lnTo>
                    <a:pt x="1852" y="2707"/>
                  </a:lnTo>
                  <a:lnTo>
                    <a:pt x="1878" y="2707"/>
                  </a:lnTo>
                  <a:lnTo>
                    <a:pt x="1902" y="2714"/>
                  </a:lnTo>
                  <a:lnTo>
                    <a:pt x="1925" y="2721"/>
                  </a:lnTo>
                  <a:lnTo>
                    <a:pt x="1947" y="2728"/>
                  </a:lnTo>
                  <a:lnTo>
                    <a:pt x="1971" y="2735"/>
                  </a:lnTo>
                  <a:lnTo>
                    <a:pt x="1994" y="2742"/>
                  </a:lnTo>
                  <a:lnTo>
                    <a:pt x="2017" y="2750"/>
                  </a:lnTo>
                  <a:lnTo>
                    <a:pt x="2040" y="2757"/>
                  </a:lnTo>
                  <a:lnTo>
                    <a:pt x="2064" y="2765"/>
                  </a:lnTo>
                  <a:lnTo>
                    <a:pt x="2096" y="2789"/>
                  </a:lnTo>
                  <a:lnTo>
                    <a:pt x="2127" y="2813"/>
                  </a:lnTo>
                  <a:lnTo>
                    <a:pt x="2158" y="2839"/>
                  </a:lnTo>
                  <a:lnTo>
                    <a:pt x="2187" y="2866"/>
                  </a:lnTo>
                  <a:lnTo>
                    <a:pt x="2201" y="2879"/>
                  </a:lnTo>
                  <a:lnTo>
                    <a:pt x="2214" y="2893"/>
                  </a:lnTo>
                  <a:lnTo>
                    <a:pt x="2229" y="2908"/>
                  </a:lnTo>
                  <a:lnTo>
                    <a:pt x="2240" y="2923"/>
                  </a:lnTo>
                  <a:lnTo>
                    <a:pt x="2253" y="2939"/>
                  </a:lnTo>
                  <a:lnTo>
                    <a:pt x="2264" y="2954"/>
                  </a:lnTo>
                  <a:lnTo>
                    <a:pt x="2274" y="2970"/>
                  </a:lnTo>
                  <a:lnTo>
                    <a:pt x="2285" y="2987"/>
                  </a:lnTo>
                  <a:lnTo>
                    <a:pt x="2296" y="2988"/>
                  </a:lnTo>
                  <a:lnTo>
                    <a:pt x="2307" y="2988"/>
                  </a:lnTo>
                  <a:lnTo>
                    <a:pt x="2318" y="2988"/>
                  </a:lnTo>
                  <a:lnTo>
                    <a:pt x="2330" y="2987"/>
                  </a:lnTo>
                  <a:lnTo>
                    <a:pt x="2354" y="2984"/>
                  </a:lnTo>
                  <a:lnTo>
                    <a:pt x="2379" y="2978"/>
                  </a:lnTo>
                  <a:lnTo>
                    <a:pt x="2404" y="2973"/>
                  </a:lnTo>
                  <a:lnTo>
                    <a:pt x="2427" y="2968"/>
                  </a:lnTo>
                  <a:lnTo>
                    <a:pt x="2451" y="2962"/>
                  </a:lnTo>
                  <a:lnTo>
                    <a:pt x="2473" y="2958"/>
                  </a:lnTo>
                  <a:lnTo>
                    <a:pt x="2501" y="2962"/>
                  </a:lnTo>
                  <a:lnTo>
                    <a:pt x="2532" y="2967"/>
                  </a:lnTo>
                  <a:lnTo>
                    <a:pt x="2561" y="2972"/>
                  </a:lnTo>
                  <a:lnTo>
                    <a:pt x="2592" y="2977"/>
                  </a:lnTo>
                  <a:lnTo>
                    <a:pt x="2612" y="2988"/>
                  </a:lnTo>
                  <a:lnTo>
                    <a:pt x="2632" y="3000"/>
                  </a:lnTo>
                  <a:lnTo>
                    <a:pt x="2651" y="3012"/>
                  </a:lnTo>
                  <a:lnTo>
                    <a:pt x="2670" y="3026"/>
                  </a:lnTo>
                  <a:lnTo>
                    <a:pt x="2688" y="3041"/>
                  </a:lnTo>
                  <a:lnTo>
                    <a:pt x="2706" y="3056"/>
                  </a:lnTo>
                  <a:lnTo>
                    <a:pt x="2722" y="3072"/>
                  </a:lnTo>
                  <a:lnTo>
                    <a:pt x="2740" y="3090"/>
                  </a:lnTo>
                  <a:lnTo>
                    <a:pt x="2755" y="3107"/>
                  </a:lnTo>
                  <a:lnTo>
                    <a:pt x="2772" y="3125"/>
                  </a:lnTo>
                  <a:lnTo>
                    <a:pt x="2786" y="3145"/>
                  </a:lnTo>
                  <a:lnTo>
                    <a:pt x="2801" y="3164"/>
                  </a:lnTo>
                  <a:lnTo>
                    <a:pt x="2814" y="3185"/>
                  </a:lnTo>
                  <a:lnTo>
                    <a:pt x="2828" y="3205"/>
                  </a:lnTo>
                  <a:lnTo>
                    <a:pt x="2840" y="3227"/>
                  </a:lnTo>
                  <a:lnTo>
                    <a:pt x="2853" y="3248"/>
                  </a:lnTo>
                  <a:lnTo>
                    <a:pt x="2864" y="3270"/>
                  </a:lnTo>
                  <a:lnTo>
                    <a:pt x="2874" y="3293"/>
                  </a:lnTo>
                  <a:lnTo>
                    <a:pt x="2885" y="3314"/>
                  </a:lnTo>
                  <a:lnTo>
                    <a:pt x="2894" y="3337"/>
                  </a:lnTo>
                  <a:lnTo>
                    <a:pt x="2902" y="3360"/>
                  </a:lnTo>
                  <a:lnTo>
                    <a:pt x="2911" y="3382"/>
                  </a:lnTo>
                  <a:lnTo>
                    <a:pt x="2919" y="3405"/>
                  </a:lnTo>
                  <a:lnTo>
                    <a:pt x="2925" y="3429"/>
                  </a:lnTo>
                  <a:lnTo>
                    <a:pt x="2931" y="3452"/>
                  </a:lnTo>
                  <a:lnTo>
                    <a:pt x="2936" y="3474"/>
                  </a:lnTo>
                  <a:lnTo>
                    <a:pt x="2941" y="3496"/>
                  </a:lnTo>
                  <a:lnTo>
                    <a:pt x="2945" y="3518"/>
                  </a:lnTo>
                  <a:lnTo>
                    <a:pt x="2948" y="3540"/>
                  </a:lnTo>
                  <a:lnTo>
                    <a:pt x="2951" y="3563"/>
                  </a:lnTo>
                  <a:lnTo>
                    <a:pt x="2952" y="3583"/>
                  </a:lnTo>
                  <a:lnTo>
                    <a:pt x="2953" y="3605"/>
                  </a:lnTo>
                  <a:lnTo>
                    <a:pt x="2944" y="3612"/>
                  </a:lnTo>
                  <a:lnTo>
                    <a:pt x="2935" y="3621"/>
                  </a:lnTo>
                  <a:lnTo>
                    <a:pt x="2927" y="3630"/>
                  </a:lnTo>
                  <a:lnTo>
                    <a:pt x="2920" y="3637"/>
                  </a:lnTo>
                  <a:lnTo>
                    <a:pt x="2909" y="3637"/>
                  </a:lnTo>
                  <a:lnTo>
                    <a:pt x="2899" y="3636"/>
                  </a:lnTo>
                  <a:lnTo>
                    <a:pt x="2888" y="3634"/>
                  </a:lnTo>
                  <a:lnTo>
                    <a:pt x="2878" y="3632"/>
                  </a:lnTo>
                  <a:lnTo>
                    <a:pt x="2867" y="3629"/>
                  </a:lnTo>
                  <a:lnTo>
                    <a:pt x="2858" y="3624"/>
                  </a:lnTo>
                  <a:lnTo>
                    <a:pt x="2847" y="3619"/>
                  </a:lnTo>
                  <a:lnTo>
                    <a:pt x="2838" y="3614"/>
                  </a:lnTo>
                  <a:lnTo>
                    <a:pt x="2819" y="3602"/>
                  </a:lnTo>
                  <a:lnTo>
                    <a:pt x="2800" y="3587"/>
                  </a:lnTo>
                  <a:lnTo>
                    <a:pt x="2782" y="3571"/>
                  </a:lnTo>
                  <a:lnTo>
                    <a:pt x="2765" y="3554"/>
                  </a:lnTo>
                  <a:lnTo>
                    <a:pt x="2749" y="3536"/>
                  </a:lnTo>
                  <a:lnTo>
                    <a:pt x="2734" y="3516"/>
                  </a:lnTo>
                  <a:lnTo>
                    <a:pt x="2720" y="3497"/>
                  </a:lnTo>
                  <a:lnTo>
                    <a:pt x="2707" y="3477"/>
                  </a:lnTo>
                  <a:lnTo>
                    <a:pt x="2694" y="3458"/>
                  </a:lnTo>
                  <a:lnTo>
                    <a:pt x="2684" y="3440"/>
                  </a:lnTo>
                  <a:lnTo>
                    <a:pt x="2674" y="3422"/>
                  </a:lnTo>
                  <a:lnTo>
                    <a:pt x="2666" y="3405"/>
                  </a:lnTo>
                  <a:lnTo>
                    <a:pt x="2648" y="3405"/>
                  </a:lnTo>
                  <a:lnTo>
                    <a:pt x="2632" y="3405"/>
                  </a:lnTo>
                  <a:lnTo>
                    <a:pt x="2615" y="3407"/>
                  </a:lnTo>
                  <a:lnTo>
                    <a:pt x="2598" y="3409"/>
                  </a:lnTo>
                  <a:lnTo>
                    <a:pt x="2581" y="3412"/>
                  </a:lnTo>
                  <a:lnTo>
                    <a:pt x="2564" y="3414"/>
                  </a:lnTo>
                  <a:lnTo>
                    <a:pt x="2546" y="3416"/>
                  </a:lnTo>
                  <a:lnTo>
                    <a:pt x="2530" y="3416"/>
                  </a:lnTo>
                  <a:lnTo>
                    <a:pt x="2524" y="3409"/>
                  </a:lnTo>
                  <a:lnTo>
                    <a:pt x="2519" y="3402"/>
                  </a:lnTo>
                  <a:lnTo>
                    <a:pt x="2512" y="3395"/>
                  </a:lnTo>
                  <a:lnTo>
                    <a:pt x="2506" y="3390"/>
                  </a:lnTo>
                  <a:lnTo>
                    <a:pt x="2491" y="3378"/>
                  </a:lnTo>
                  <a:lnTo>
                    <a:pt x="2473" y="3368"/>
                  </a:lnTo>
                  <a:lnTo>
                    <a:pt x="2438" y="3352"/>
                  </a:lnTo>
                  <a:lnTo>
                    <a:pt x="2401" y="3336"/>
                  </a:lnTo>
                  <a:lnTo>
                    <a:pt x="2385" y="3328"/>
                  </a:lnTo>
                  <a:lnTo>
                    <a:pt x="2371" y="3321"/>
                  </a:lnTo>
                  <a:lnTo>
                    <a:pt x="2364" y="3317"/>
                  </a:lnTo>
                  <a:lnTo>
                    <a:pt x="2358" y="3311"/>
                  </a:lnTo>
                  <a:lnTo>
                    <a:pt x="2353" y="3307"/>
                  </a:lnTo>
                  <a:lnTo>
                    <a:pt x="2350" y="3301"/>
                  </a:lnTo>
                  <a:lnTo>
                    <a:pt x="2346" y="3296"/>
                  </a:lnTo>
                  <a:lnTo>
                    <a:pt x="2344" y="3291"/>
                  </a:lnTo>
                  <a:lnTo>
                    <a:pt x="2343" y="3284"/>
                  </a:lnTo>
                  <a:lnTo>
                    <a:pt x="2341" y="3278"/>
                  </a:lnTo>
                  <a:lnTo>
                    <a:pt x="2343" y="3270"/>
                  </a:lnTo>
                  <a:lnTo>
                    <a:pt x="2345" y="3263"/>
                  </a:lnTo>
                  <a:lnTo>
                    <a:pt x="2348" y="3255"/>
                  </a:lnTo>
                  <a:lnTo>
                    <a:pt x="2353" y="3245"/>
                  </a:lnTo>
                  <a:lnTo>
                    <a:pt x="2361" y="3245"/>
                  </a:lnTo>
                  <a:lnTo>
                    <a:pt x="2370" y="3245"/>
                  </a:lnTo>
                  <a:lnTo>
                    <a:pt x="2370" y="3239"/>
                  </a:lnTo>
                  <a:lnTo>
                    <a:pt x="2370" y="3232"/>
                  </a:lnTo>
                  <a:lnTo>
                    <a:pt x="2377" y="3232"/>
                  </a:lnTo>
                  <a:lnTo>
                    <a:pt x="2384" y="3232"/>
                  </a:lnTo>
                  <a:lnTo>
                    <a:pt x="2393" y="3218"/>
                  </a:lnTo>
                  <a:lnTo>
                    <a:pt x="2400" y="3206"/>
                  </a:lnTo>
                  <a:lnTo>
                    <a:pt x="2407" y="3196"/>
                  </a:lnTo>
                  <a:lnTo>
                    <a:pt x="2412" y="3186"/>
                  </a:lnTo>
                  <a:lnTo>
                    <a:pt x="2415" y="3177"/>
                  </a:lnTo>
                  <a:lnTo>
                    <a:pt x="2418" y="3170"/>
                  </a:lnTo>
                  <a:lnTo>
                    <a:pt x="2418" y="3163"/>
                  </a:lnTo>
                  <a:lnTo>
                    <a:pt x="2418" y="3157"/>
                  </a:lnTo>
                  <a:lnTo>
                    <a:pt x="2417" y="3151"/>
                  </a:lnTo>
                  <a:lnTo>
                    <a:pt x="2414" y="3148"/>
                  </a:lnTo>
                  <a:lnTo>
                    <a:pt x="2412" y="3144"/>
                  </a:lnTo>
                  <a:lnTo>
                    <a:pt x="2407" y="3142"/>
                  </a:lnTo>
                  <a:lnTo>
                    <a:pt x="2403" y="3138"/>
                  </a:lnTo>
                  <a:lnTo>
                    <a:pt x="2397" y="3137"/>
                  </a:lnTo>
                  <a:lnTo>
                    <a:pt x="2391" y="3135"/>
                  </a:lnTo>
                  <a:lnTo>
                    <a:pt x="2384" y="3134"/>
                  </a:lnTo>
                  <a:lnTo>
                    <a:pt x="2350" y="3132"/>
                  </a:lnTo>
                  <a:lnTo>
                    <a:pt x="2311" y="3129"/>
                  </a:lnTo>
                  <a:lnTo>
                    <a:pt x="2290" y="3126"/>
                  </a:lnTo>
                  <a:lnTo>
                    <a:pt x="2270" y="3122"/>
                  </a:lnTo>
                  <a:lnTo>
                    <a:pt x="2259" y="3119"/>
                  </a:lnTo>
                  <a:lnTo>
                    <a:pt x="2250" y="3116"/>
                  </a:lnTo>
                  <a:lnTo>
                    <a:pt x="2240" y="3111"/>
                  </a:lnTo>
                  <a:lnTo>
                    <a:pt x="2231" y="3107"/>
                  </a:lnTo>
                  <a:lnTo>
                    <a:pt x="2206" y="3067"/>
                  </a:lnTo>
                  <a:lnTo>
                    <a:pt x="2180" y="3029"/>
                  </a:lnTo>
                  <a:lnTo>
                    <a:pt x="2153" y="2994"/>
                  </a:lnTo>
                  <a:lnTo>
                    <a:pt x="2126" y="2960"/>
                  </a:lnTo>
                  <a:lnTo>
                    <a:pt x="2112" y="2944"/>
                  </a:lnTo>
                  <a:lnTo>
                    <a:pt x="2097" y="2929"/>
                  </a:lnTo>
                  <a:lnTo>
                    <a:pt x="2082" y="2914"/>
                  </a:lnTo>
                  <a:lnTo>
                    <a:pt x="2066" y="2900"/>
                  </a:lnTo>
                  <a:lnTo>
                    <a:pt x="2051" y="2887"/>
                  </a:lnTo>
                  <a:lnTo>
                    <a:pt x="2034" y="2874"/>
                  </a:lnTo>
                  <a:lnTo>
                    <a:pt x="2018" y="2861"/>
                  </a:lnTo>
                  <a:lnTo>
                    <a:pt x="2000" y="2849"/>
                  </a:lnTo>
                  <a:lnTo>
                    <a:pt x="1983" y="2838"/>
                  </a:lnTo>
                  <a:lnTo>
                    <a:pt x="1965" y="2827"/>
                  </a:lnTo>
                  <a:lnTo>
                    <a:pt x="1946" y="2818"/>
                  </a:lnTo>
                  <a:lnTo>
                    <a:pt x="1927" y="2808"/>
                  </a:lnTo>
                  <a:lnTo>
                    <a:pt x="1907" y="2798"/>
                  </a:lnTo>
                  <a:lnTo>
                    <a:pt x="1887" y="2791"/>
                  </a:lnTo>
                  <a:lnTo>
                    <a:pt x="1866" y="2783"/>
                  </a:lnTo>
                  <a:lnTo>
                    <a:pt x="1845" y="2775"/>
                  </a:lnTo>
                  <a:lnTo>
                    <a:pt x="1823" y="2769"/>
                  </a:lnTo>
                  <a:lnTo>
                    <a:pt x="1800" y="2764"/>
                  </a:lnTo>
                  <a:lnTo>
                    <a:pt x="1777" y="2758"/>
                  </a:lnTo>
                  <a:lnTo>
                    <a:pt x="1753" y="2754"/>
                  </a:lnTo>
                  <a:lnTo>
                    <a:pt x="1729" y="2750"/>
                  </a:lnTo>
                  <a:lnTo>
                    <a:pt x="1703" y="2746"/>
                  </a:lnTo>
                  <a:lnTo>
                    <a:pt x="1677" y="2743"/>
                  </a:lnTo>
                  <a:lnTo>
                    <a:pt x="1650" y="2741"/>
                  </a:lnTo>
                  <a:lnTo>
                    <a:pt x="1639" y="2735"/>
                  </a:lnTo>
                  <a:lnTo>
                    <a:pt x="1629" y="2730"/>
                  </a:lnTo>
                  <a:lnTo>
                    <a:pt x="1619" y="2725"/>
                  </a:lnTo>
                  <a:lnTo>
                    <a:pt x="1610" y="2720"/>
                  </a:lnTo>
                  <a:lnTo>
                    <a:pt x="1595" y="2691"/>
                  </a:lnTo>
                  <a:lnTo>
                    <a:pt x="1581" y="2663"/>
                  </a:lnTo>
                  <a:lnTo>
                    <a:pt x="1565" y="2636"/>
                  </a:lnTo>
                  <a:lnTo>
                    <a:pt x="1549" y="2610"/>
                  </a:lnTo>
                  <a:lnTo>
                    <a:pt x="1532" y="2586"/>
                  </a:lnTo>
                  <a:lnTo>
                    <a:pt x="1515" y="2563"/>
                  </a:lnTo>
                  <a:lnTo>
                    <a:pt x="1495" y="2542"/>
                  </a:lnTo>
                  <a:lnTo>
                    <a:pt x="1475" y="2522"/>
                  </a:lnTo>
                  <a:lnTo>
                    <a:pt x="1464" y="2513"/>
                  </a:lnTo>
                  <a:lnTo>
                    <a:pt x="1452" y="2504"/>
                  </a:lnTo>
                  <a:lnTo>
                    <a:pt x="1441" y="2497"/>
                  </a:lnTo>
                  <a:lnTo>
                    <a:pt x="1429" y="2488"/>
                  </a:lnTo>
                  <a:lnTo>
                    <a:pt x="1417" y="2482"/>
                  </a:lnTo>
                  <a:lnTo>
                    <a:pt x="1404" y="2475"/>
                  </a:lnTo>
                  <a:lnTo>
                    <a:pt x="1390" y="2469"/>
                  </a:lnTo>
                  <a:lnTo>
                    <a:pt x="1376" y="2463"/>
                  </a:lnTo>
                  <a:lnTo>
                    <a:pt x="1362" y="2459"/>
                  </a:lnTo>
                  <a:lnTo>
                    <a:pt x="1347" y="2455"/>
                  </a:lnTo>
                  <a:lnTo>
                    <a:pt x="1331" y="2451"/>
                  </a:lnTo>
                  <a:lnTo>
                    <a:pt x="1315" y="2448"/>
                  </a:lnTo>
                  <a:lnTo>
                    <a:pt x="1298" y="2446"/>
                  </a:lnTo>
                  <a:lnTo>
                    <a:pt x="1281" y="2445"/>
                  </a:lnTo>
                  <a:lnTo>
                    <a:pt x="1262" y="2444"/>
                  </a:lnTo>
                  <a:lnTo>
                    <a:pt x="1243" y="2444"/>
                  </a:lnTo>
                  <a:lnTo>
                    <a:pt x="1215" y="2467"/>
                  </a:lnTo>
                  <a:lnTo>
                    <a:pt x="1183" y="2495"/>
                  </a:lnTo>
                  <a:lnTo>
                    <a:pt x="1167" y="2508"/>
                  </a:lnTo>
                  <a:lnTo>
                    <a:pt x="1150" y="2521"/>
                  </a:lnTo>
                  <a:lnTo>
                    <a:pt x="1143" y="2525"/>
                  </a:lnTo>
                  <a:lnTo>
                    <a:pt x="1136" y="2529"/>
                  </a:lnTo>
                  <a:lnTo>
                    <a:pt x="1129" y="2532"/>
                  </a:lnTo>
                  <a:lnTo>
                    <a:pt x="1122" y="2535"/>
                  </a:lnTo>
                  <a:lnTo>
                    <a:pt x="1083" y="2567"/>
                  </a:lnTo>
                  <a:lnTo>
                    <a:pt x="1033" y="2611"/>
                  </a:lnTo>
                  <a:lnTo>
                    <a:pt x="968" y="2669"/>
                  </a:lnTo>
                  <a:lnTo>
                    <a:pt x="889" y="2739"/>
                  </a:lnTo>
                  <a:lnTo>
                    <a:pt x="791" y="2826"/>
                  </a:lnTo>
                  <a:lnTo>
                    <a:pt x="674" y="2932"/>
                  </a:lnTo>
                  <a:lnTo>
                    <a:pt x="533" y="3056"/>
                  </a:lnTo>
                  <a:lnTo>
                    <a:pt x="368" y="3202"/>
                  </a:lnTo>
                  <a:lnTo>
                    <a:pt x="342" y="3226"/>
                  </a:lnTo>
                  <a:lnTo>
                    <a:pt x="303" y="3257"/>
                  </a:lnTo>
                  <a:lnTo>
                    <a:pt x="253" y="3297"/>
                  </a:lnTo>
                  <a:lnTo>
                    <a:pt x="225" y="3319"/>
                  </a:lnTo>
                  <a:lnTo>
                    <a:pt x="195" y="3341"/>
                  </a:lnTo>
                  <a:lnTo>
                    <a:pt x="167" y="3366"/>
                  </a:lnTo>
                  <a:lnTo>
                    <a:pt x="138" y="3391"/>
                  </a:lnTo>
                  <a:lnTo>
                    <a:pt x="111" y="3417"/>
                  </a:lnTo>
                  <a:lnTo>
                    <a:pt x="85" y="3443"/>
                  </a:lnTo>
                  <a:lnTo>
                    <a:pt x="73" y="3456"/>
                  </a:lnTo>
                  <a:lnTo>
                    <a:pt x="61" y="3469"/>
                  </a:lnTo>
                  <a:lnTo>
                    <a:pt x="51" y="3482"/>
                  </a:lnTo>
                  <a:lnTo>
                    <a:pt x="40" y="3495"/>
                  </a:lnTo>
                  <a:lnTo>
                    <a:pt x="32" y="3508"/>
                  </a:lnTo>
                  <a:lnTo>
                    <a:pt x="24" y="3521"/>
                  </a:lnTo>
                  <a:lnTo>
                    <a:pt x="16" y="3534"/>
                  </a:lnTo>
                  <a:lnTo>
                    <a:pt x="11" y="3547"/>
                  </a:lnTo>
                  <a:lnTo>
                    <a:pt x="6" y="3560"/>
                  </a:lnTo>
                  <a:lnTo>
                    <a:pt x="2" y="3571"/>
                  </a:lnTo>
                  <a:lnTo>
                    <a:pt x="0" y="3583"/>
                  </a:lnTo>
                  <a:lnTo>
                    <a:pt x="0" y="3595"/>
                  </a:lnTo>
                  <a:lnTo>
                    <a:pt x="14" y="3599"/>
                  </a:lnTo>
                  <a:lnTo>
                    <a:pt x="28" y="3604"/>
                  </a:lnTo>
                  <a:lnTo>
                    <a:pt x="42" y="3607"/>
                  </a:lnTo>
                  <a:lnTo>
                    <a:pt x="56" y="3609"/>
                  </a:lnTo>
                  <a:lnTo>
                    <a:pt x="69" y="3611"/>
                  </a:lnTo>
                  <a:lnTo>
                    <a:pt x="82" y="3612"/>
                  </a:lnTo>
                  <a:lnTo>
                    <a:pt x="95" y="3612"/>
                  </a:lnTo>
                  <a:lnTo>
                    <a:pt x="108" y="3614"/>
                  </a:lnTo>
                  <a:lnTo>
                    <a:pt x="121" y="3612"/>
                  </a:lnTo>
                  <a:lnTo>
                    <a:pt x="133" y="3611"/>
                  </a:lnTo>
                  <a:lnTo>
                    <a:pt x="145" y="3610"/>
                  </a:lnTo>
                  <a:lnTo>
                    <a:pt x="156" y="3608"/>
                  </a:lnTo>
                  <a:lnTo>
                    <a:pt x="180" y="3603"/>
                  </a:lnTo>
                  <a:lnTo>
                    <a:pt x="203" y="3596"/>
                  </a:lnTo>
                  <a:lnTo>
                    <a:pt x="225" y="3587"/>
                  </a:lnTo>
                  <a:lnTo>
                    <a:pt x="247" y="3576"/>
                  </a:lnTo>
                  <a:lnTo>
                    <a:pt x="268" y="3564"/>
                  </a:lnTo>
                  <a:lnTo>
                    <a:pt x="289" y="3550"/>
                  </a:lnTo>
                  <a:lnTo>
                    <a:pt x="310" y="3535"/>
                  </a:lnTo>
                  <a:lnTo>
                    <a:pt x="333" y="3517"/>
                  </a:lnTo>
                  <a:lnTo>
                    <a:pt x="354" y="3500"/>
                  </a:lnTo>
                  <a:lnTo>
                    <a:pt x="375" y="3481"/>
                  </a:lnTo>
                  <a:lnTo>
                    <a:pt x="389" y="3470"/>
                  </a:lnTo>
                  <a:lnTo>
                    <a:pt x="405" y="3461"/>
                  </a:lnTo>
                  <a:lnTo>
                    <a:pt x="420" y="3454"/>
                  </a:lnTo>
                  <a:lnTo>
                    <a:pt x="436" y="3447"/>
                  </a:lnTo>
                  <a:lnTo>
                    <a:pt x="454" y="3443"/>
                  </a:lnTo>
                  <a:lnTo>
                    <a:pt x="472" y="3440"/>
                  </a:lnTo>
                  <a:lnTo>
                    <a:pt x="489" y="3439"/>
                  </a:lnTo>
                  <a:lnTo>
                    <a:pt x="508" y="3437"/>
                  </a:lnTo>
                  <a:lnTo>
                    <a:pt x="527" y="3437"/>
                  </a:lnTo>
                  <a:lnTo>
                    <a:pt x="546" y="3440"/>
                  </a:lnTo>
                  <a:lnTo>
                    <a:pt x="564" y="3442"/>
                  </a:lnTo>
                  <a:lnTo>
                    <a:pt x="584" y="3444"/>
                  </a:lnTo>
                  <a:lnTo>
                    <a:pt x="622" y="3452"/>
                  </a:lnTo>
                  <a:lnTo>
                    <a:pt x="659" y="3461"/>
                  </a:lnTo>
                  <a:lnTo>
                    <a:pt x="659" y="3471"/>
                  </a:lnTo>
                  <a:lnTo>
                    <a:pt x="659" y="3482"/>
                  </a:lnTo>
                  <a:lnTo>
                    <a:pt x="659" y="3494"/>
                  </a:lnTo>
                  <a:lnTo>
                    <a:pt x="660" y="3504"/>
                  </a:lnTo>
                  <a:lnTo>
                    <a:pt x="641" y="3513"/>
                  </a:lnTo>
                  <a:lnTo>
                    <a:pt x="624" y="3521"/>
                  </a:lnTo>
                  <a:lnTo>
                    <a:pt x="610" y="3528"/>
                  </a:lnTo>
                  <a:lnTo>
                    <a:pt x="599" y="3537"/>
                  </a:lnTo>
                  <a:lnTo>
                    <a:pt x="594" y="3541"/>
                  </a:lnTo>
                  <a:lnTo>
                    <a:pt x="590" y="3547"/>
                  </a:lnTo>
                  <a:lnTo>
                    <a:pt x="586" y="3552"/>
                  </a:lnTo>
                  <a:lnTo>
                    <a:pt x="583" y="3558"/>
                  </a:lnTo>
                  <a:lnTo>
                    <a:pt x="581" y="3566"/>
                  </a:lnTo>
                  <a:lnTo>
                    <a:pt x="580" y="3574"/>
                  </a:lnTo>
                  <a:lnTo>
                    <a:pt x="579" y="3582"/>
                  </a:lnTo>
                  <a:lnTo>
                    <a:pt x="579" y="3593"/>
                  </a:lnTo>
                  <a:lnTo>
                    <a:pt x="592" y="3598"/>
                  </a:lnTo>
                  <a:lnTo>
                    <a:pt x="607" y="3603"/>
                  </a:lnTo>
                  <a:lnTo>
                    <a:pt x="622" y="3606"/>
                  </a:lnTo>
                  <a:lnTo>
                    <a:pt x="639" y="3609"/>
                  </a:lnTo>
                  <a:lnTo>
                    <a:pt x="671" y="3614"/>
                  </a:lnTo>
                  <a:lnTo>
                    <a:pt x="707" y="3616"/>
                  </a:lnTo>
                  <a:lnTo>
                    <a:pt x="741" y="3617"/>
                  </a:lnTo>
                  <a:lnTo>
                    <a:pt x="776" y="3618"/>
                  </a:lnTo>
                  <a:lnTo>
                    <a:pt x="809" y="3619"/>
                  </a:lnTo>
                  <a:lnTo>
                    <a:pt x="841" y="3621"/>
                  </a:lnTo>
                  <a:lnTo>
                    <a:pt x="853" y="3623"/>
                  </a:lnTo>
                  <a:lnTo>
                    <a:pt x="864" y="3625"/>
                  </a:lnTo>
                  <a:lnTo>
                    <a:pt x="877" y="3629"/>
                  </a:lnTo>
                  <a:lnTo>
                    <a:pt x="889" y="3632"/>
                  </a:lnTo>
                  <a:lnTo>
                    <a:pt x="915" y="3642"/>
                  </a:lnTo>
                  <a:lnTo>
                    <a:pt x="941" y="3651"/>
                  </a:lnTo>
                  <a:lnTo>
                    <a:pt x="969" y="3662"/>
                  </a:lnTo>
                  <a:lnTo>
                    <a:pt x="1000" y="3672"/>
                  </a:lnTo>
                  <a:lnTo>
                    <a:pt x="1016" y="3677"/>
                  </a:lnTo>
                  <a:lnTo>
                    <a:pt x="1034" y="3682"/>
                  </a:lnTo>
                  <a:lnTo>
                    <a:pt x="1051" y="3686"/>
                  </a:lnTo>
                  <a:lnTo>
                    <a:pt x="1071" y="3689"/>
                  </a:lnTo>
                  <a:lnTo>
                    <a:pt x="1096" y="3692"/>
                  </a:lnTo>
                  <a:lnTo>
                    <a:pt x="1121" y="3696"/>
                  </a:lnTo>
                  <a:lnTo>
                    <a:pt x="1145" y="3698"/>
                  </a:lnTo>
                  <a:lnTo>
                    <a:pt x="1171" y="3699"/>
                  </a:lnTo>
                  <a:lnTo>
                    <a:pt x="1221" y="3700"/>
                  </a:lnTo>
                  <a:lnTo>
                    <a:pt x="1271" y="3700"/>
                  </a:lnTo>
                  <a:lnTo>
                    <a:pt x="1322" y="3699"/>
                  </a:lnTo>
                  <a:lnTo>
                    <a:pt x="1371" y="3697"/>
                  </a:lnTo>
                  <a:lnTo>
                    <a:pt x="1422" y="3695"/>
                  </a:lnTo>
                  <a:lnTo>
                    <a:pt x="1472" y="3693"/>
                  </a:lnTo>
                  <a:lnTo>
                    <a:pt x="1468" y="3707"/>
                  </a:lnTo>
                  <a:lnTo>
                    <a:pt x="1463" y="3720"/>
                  </a:lnTo>
                  <a:lnTo>
                    <a:pt x="1457" y="3732"/>
                  </a:lnTo>
                  <a:lnTo>
                    <a:pt x="1449" y="3743"/>
                  </a:lnTo>
                  <a:lnTo>
                    <a:pt x="1442" y="3754"/>
                  </a:lnTo>
                  <a:lnTo>
                    <a:pt x="1432" y="3764"/>
                  </a:lnTo>
                  <a:lnTo>
                    <a:pt x="1423" y="3773"/>
                  </a:lnTo>
                  <a:lnTo>
                    <a:pt x="1412" y="3781"/>
                  </a:lnTo>
                  <a:lnTo>
                    <a:pt x="1402" y="3790"/>
                  </a:lnTo>
                  <a:lnTo>
                    <a:pt x="1390" y="3796"/>
                  </a:lnTo>
                  <a:lnTo>
                    <a:pt x="1377" y="3803"/>
                  </a:lnTo>
                  <a:lnTo>
                    <a:pt x="1365" y="3809"/>
                  </a:lnTo>
                  <a:lnTo>
                    <a:pt x="1351" y="3814"/>
                  </a:lnTo>
                  <a:lnTo>
                    <a:pt x="1338" y="3819"/>
                  </a:lnTo>
                  <a:lnTo>
                    <a:pt x="1324" y="3823"/>
                  </a:lnTo>
                  <a:lnTo>
                    <a:pt x="1310" y="3827"/>
                  </a:lnTo>
                  <a:lnTo>
                    <a:pt x="1279" y="3834"/>
                  </a:lnTo>
                  <a:lnTo>
                    <a:pt x="1250" y="3838"/>
                  </a:lnTo>
                  <a:lnTo>
                    <a:pt x="1219" y="3842"/>
                  </a:lnTo>
                  <a:lnTo>
                    <a:pt x="1189" y="3846"/>
                  </a:lnTo>
                  <a:lnTo>
                    <a:pt x="1129" y="3849"/>
                  </a:lnTo>
                  <a:lnTo>
                    <a:pt x="1074" y="3851"/>
                  </a:lnTo>
                  <a:lnTo>
                    <a:pt x="1071" y="3860"/>
                  </a:lnTo>
                  <a:lnTo>
                    <a:pt x="1071" y="3867"/>
                  </a:lnTo>
                  <a:lnTo>
                    <a:pt x="1071" y="3876"/>
                  </a:lnTo>
                  <a:lnTo>
                    <a:pt x="1072" y="3884"/>
                  </a:lnTo>
                  <a:lnTo>
                    <a:pt x="1075" y="3892"/>
                  </a:lnTo>
                  <a:lnTo>
                    <a:pt x="1078" y="3900"/>
                  </a:lnTo>
                  <a:lnTo>
                    <a:pt x="1082" y="3908"/>
                  </a:lnTo>
                  <a:lnTo>
                    <a:pt x="1087" y="3916"/>
                  </a:lnTo>
                  <a:lnTo>
                    <a:pt x="1092" y="3923"/>
                  </a:lnTo>
                  <a:lnTo>
                    <a:pt x="1100" y="3931"/>
                  </a:lnTo>
                  <a:lnTo>
                    <a:pt x="1107" y="3939"/>
                  </a:lnTo>
                  <a:lnTo>
                    <a:pt x="1114" y="3946"/>
                  </a:lnTo>
                  <a:lnTo>
                    <a:pt x="1130" y="3960"/>
                  </a:lnTo>
                  <a:lnTo>
                    <a:pt x="1149" y="3974"/>
                  </a:lnTo>
                  <a:lnTo>
                    <a:pt x="1169" y="3987"/>
                  </a:lnTo>
                  <a:lnTo>
                    <a:pt x="1189" y="3999"/>
                  </a:lnTo>
                  <a:lnTo>
                    <a:pt x="1209" y="4010"/>
                  </a:lnTo>
                  <a:lnTo>
                    <a:pt x="1229" y="4021"/>
                  </a:lnTo>
                  <a:lnTo>
                    <a:pt x="1249" y="4029"/>
                  </a:lnTo>
                  <a:lnTo>
                    <a:pt x="1267" y="4037"/>
                  </a:lnTo>
                  <a:lnTo>
                    <a:pt x="1283" y="4042"/>
                  </a:lnTo>
                  <a:lnTo>
                    <a:pt x="1297" y="4048"/>
                  </a:lnTo>
                  <a:lnTo>
                    <a:pt x="1334" y="4051"/>
                  </a:lnTo>
                  <a:lnTo>
                    <a:pt x="1370" y="4052"/>
                  </a:lnTo>
                  <a:lnTo>
                    <a:pt x="1405" y="4053"/>
                  </a:lnTo>
                  <a:lnTo>
                    <a:pt x="1442" y="4053"/>
                  </a:lnTo>
                  <a:lnTo>
                    <a:pt x="1477" y="4052"/>
                  </a:lnTo>
                  <a:lnTo>
                    <a:pt x="1513" y="4051"/>
                  </a:lnTo>
                  <a:lnTo>
                    <a:pt x="1549" y="4049"/>
                  </a:lnTo>
                  <a:lnTo>
                    <a:pt x="1585" y="4046"/>
                  </a:lnTo>
                  <a:lnTo>
                    <a:pt x="1657" y="4039"/>
                  </a:lnTo>
                  <a:lnTo>
                    <a:pt x="1729" y="4030"/>
                  </a:lnTo>
                  <a:lnTo>
                    <a:pt x="1800" y="4023"/>
                  </a:lnTo>
                  <a:lnTo>
                    <a:pt x="1872" y="4016"/>
                  </a:lnTo>
                  <a:lnTo>
                    <a:pt x="1947" y="4015"/>
                  </a:lnTo>
                  <a:lnTo>
                    <a:pt x="2023" y="4014"/>
                  </a:lnTo>
                  <a:lnTo>
                    <a:pt x="2097" y="4012"/>
                  </a:lnTo>
                  <a:lnTo>
                    <a:pt x="2171" y="4010"/>
                  </a:lnTo>
                  <a:lnTo>
                    <a:pt x="2245" y="4007"/>
                  </a:lnTo>
                  <a:lnTo>
                    <a:pt x="2319" y="4002"/>
                  </a:lnTo>
                  <a:lnTo>
                    <a:pt x="2394" y="3998"/>
                  </a:lnTo>
                  <a:lnTo>
                    <a:pt x="2470" y="3992"/>
                  </a:lnTo>
                  <a:lnTo>
                    <a:pt x="2505" y="3982"/>
                  </a:lnTo>
                  <a:lnTo>
                    <a:pt x="2546" y="3969"/>
                  </a:lnTo>
                  <a:lnTo>
                    <a:pt x="2592" y="3954"/>
                  </a:lnTo>
                  <a:lnTo>
                    <a:pt x="2639" y="3941"/>
                  </a:lnTo>
                  <a:lnTo>
                    <a:pt x="2662" y="3935"/>
                  </a:lnTo>
                  <a:lnTo>
                    <a:pt x="2686" y="3931"/>
                  </a:lnTo>
                  <a:lnTo>
                    <a:pt x="2708" y="3929"/>
                  </a:lnTo>
                  <a:lnTo>
                    <a:pt x="2731" y="3927"/>
                  </a:lnTo>
                  <a:lnTo>
                    <a:pt x="2741" y="3927"/>
                  </a:lnTo>
                  <a:lnTo>
                    <a:pt x="2752" y="3928"/>
                  </a:lnTo>
                  <a:lnTo>
                    <a:pt x="2761" y="3929"/>
                  </a:lnTo>
                  <a:lnTo>
                    <a:pt x="2772" y="3930"/>
                  </a:lnTo>
                  <a:lnTo>
                    <a:pt x="2780" y="3932"/>
                  </a:lnTo>
                  <a:lnTo>
                    <a:pt x="2789" y="3935"/>
                  </a:lnTo>
                  <a:lnTo>
                    <a:pt x="2798" y="3939"/>
                  </a:lnTo>
                  <a:lnTo>
                    <a:pt x="2806" y="3943"/>
                  </a:lnTo>
                  <a:lnTo>
                    <a:pt x="2859" y="4014"/>
                  </a:lnTo>
                  <a:lnTo>
                    <a:pt x="2911" y="4087"/>
                  </a:lnTo>
                  <a:lnTo>
                    <a:pt x="2964" y="4158"/>
                  </a:lnTo>
                  <a:lnTo>
                    <a:pt x="3016" y="4230"/>
                  </a:lnTo>
                  <a:lnTo>
                    <a:pt x="3069" y="4303"/>
                  </a:lnTo>
                  <a:lnTo>
                    <a:pt x="3122" y="4375"/>
                  </a:lnTo>
                  <a:lnTo>
                    <a:pt x="3176" y="4447"/>
                  </a:lnTo>
                  <a:lnTo>
                    <a:pt x="3229" y="4519"/>
                  </a:lnTo>
                  <a:lnTo>
                    <a:pt x="3238" y="4538"/>
                  </a:lnTo>
                  <a:lnTo>
                    <a:pt x="3245" y="4557"/>
                  </a:lnTo>
                  <a:lnTo>
                    <a:pt x="3250" y="4575"/>
                  </a:lnTo>
                  <a:lnTo>
                    <a:pt x="3256" y="4592"/>
                  </a:lnTo>
                  <a:lnTo>
                    <a:pt x="3260" y="4608"/>
                  </a:lnTo>
                  <a:lnTo>
                    <a:pt x="3263" y="4623"/>
                  </a:lnTo>
                  <a:lnTo>
                    <a:pt x="3265" y="4638"/>
                  </a:lnTo>
                  <a:lnTo>
                    <a:pt x="3266" y="4652"/>
                  </a:lnTo>
                  <a:lnTo>
                    <a:pt x="3266" y="4667"/>
                  </a:lnTo>
                  <a:lnTo>
                    <a:pt x="3265" y="4679"/>
                  </a:lnTo>
                  <a:lnTo>
                    <a:pt x="3262" y="4691"/>
                  </a:lnTo>
                  <a:lnTo>
                    <a:pt x="3260" y="4703"/>
                  </a:lnTo>
                  <a:lnTo>
                    <a:pt x="3255" y="4714"/>
                  </a:lnTo>
                  <a:lnTo>
                    <a:pt x="3250" y="4725"/>
                  </a:lnTo>
                  <a:lnTo>
                    <a:pt x="3245" y="4735"/>
                  </a:lnTo>
                  <a:lnTo>
                    <a:pt x="3238" y="4744"/>
                  </a:lnTo>
                  <a:lnTo>
                    <a:pt x="3230" y="4753"/>
                  </a:lnTo>
                  <a:lnTo>
                    <a:pt x="3222" y="4763"/>
                  </a:lnTo>
                  <a:lnTo>
                    <a:pt x="3213" y="4770"/>
                  </a:lnTo>
                  <a:lnTo>
                    <a:pt x="3202" y="4778"/>
                  </a:lnTo>
                  <a:lnTo>
                    <a:pt x="3192" y="4785"/>
                  </a:lnTo>
                  <a:lnTo>
                    <a:pt x="3180" y="4793"/>
                  </a:lnTo>
                  <a:lnTo>
                    <a:pt x="3167" y="4799"/>
                  </a:lnTo>
                  <a:lnTo>
                    <a:pt x="3154" y="4806"/>
                  </a:lnTo>
                  <a:lnTo>
                    <a:pt x="3125" y="4819"/>
                  </a:lnTo>
                  <a:lnTo>
                    <a:pt x="3093" y="4830"/>
                  </a:lnTo>
                  <a:lnTo>
                    <a:pt x="3059" y="4840"/>
                  </a:lnTo>
                  <a:lnTo>
                    <a:pt x="3021" y="4850"/>
                  </a:lnTo>
                  <a:lnTo>
                    <a:pt x="2948" y="4849"/>
                  </a:lnTo>
                  <a:lnTo>
                    <a:pt x="2874" y="4849"/>
                  </a:lnTo>
                  <a:lnTo>
                    <a:pt x="2801" y="4848"/>
                  </a:lnTo>
                  <a:lnTo>
                    <a:pt x="2728" y="4848"/>
                  </a:lnTo>
                  <a:lnTo>
                    <a:pt x="2655" y="4848"/>
                  </a:lnTo>
                  <a:lnTo>
                    <a:pt x="2584" y="4847"/>
                  </a:lnTo>
                  <a:lnTo>
                    <a:pt x="2511" y="4847"/>
                  </a:lnTo>
                  <a:lnTo>
                    <a:pt x="2438" y="4846"/>
                  </a:lnTo>
                  <a:lnTo>
                    <a:pt x="2408" y="4839"/>
                  </a:lnTo>
                  <a:lnTo>
                    <a:pt x="2377" y="4834"/>
                  </a:lnTo>
                  <a:lnTo>
                    <a:pt x="2345" y="4830"/>
                  </a:lnTo>
                  <a:lnTo>
                    <a:pt x="2313" y="4827"/>
                  </a:lnTo>
                  <a:lnTo>
                    <a:pt x="2281" y="4826"/>
                  </a:lnTo>
                  <a:lnTo>
                    <a:pt x="2250" y="4827"/>
                  </a:lnTo>
                  <a:lnTo>
                    <a:pt x="2233" y="4830"/>
                  </a:lnTo>
                  <a:lnTo>
                    <a:pt x="2218" y="4831"/>
                  </a:lnTo>
                  <a:lnTo>
                    <a:pt x="2203" y="4834"/>
                  </a:lnTo>
                  <a:lnTo>
                    <a:pt x="2189" y="4836"/>
                  </a:lnTo>
                  <a:lnTo>
                    <a:pt x="2173" y="4840"/>
                  </a:lnTo>
                  <a:lnTo>
                    <a:pt x="2159" y="4845"/>
                  </a:lnTo>
                  <a:lnTo>
                    <a:pt x="2145" y="4849"/>
                  </a:lnTo>
                  <a:lnTo>
                    <a:pt x="2132" y="4854"/>
                  </a:lnTo>
                  <a:lnTo>
                    <a:pt x="2119" y="4861"/>
                  </a:lnTo>
                  <a:lnTo>
                    <a:pt x="2106" y="4867"/>
                  </a:lnTo>
                  <a:lnTo>
                    <a:pt x="2094" y="4875"/>
                  </a:lnTo>
                  <a:lnTo>
                    <a:pt x="2084" y="4884"/>
                  </a:lnTo>
                  <a:lnTo>
                    <a:pt x="2073" y="4892"/>
                  </a:lnTo>
                  <a:lnTo>
                    <a:pt x="2063" y="4902"/>
                  </a:lnTo>
                  <a:lnTo>
                    <a:pt x="2053" y="4913"/>
                  </a:lnTo>
                  <a:lnTo>
                    <a:pt x="2045" y="4925"/>
                  </a:lnTo>
                  <a:lnTo>
                    <a:pt x="2038" y="4937"/>
                  </a:lnTo>
                  <a:lnTo>
                    <a:pt x="2031" y="4949"/>
                  </a:lnTo>
                  <a:lnTo>
                    <a:pt x="2025" y="4964"/>
                  </a:lnTo>
                  <a:lnTo>
                    <a:pt x="2020" y="4979"/>
                  </a:lnTo>
                  <a:lnTo>
                    <a:pt x="2024" y="5039"/>
                  </a:lnTo>
                  <a:lnTo>
                    <a:pt x="2027" y="5101"/>
                  </a:lnTo>
                  <a:lnTo>
                    <a:pt x="2031" y="5162"/>
                  </a:lnTo>
                  <a:lnTo>
                    <a:pt x="2032" y="5224"/>
                  </a:lnTo>
                  <a:lnTo>
                    <a:pt x="2032" y="5254"/>
                  </a:lnTo>
                  <a:lnTo>
                    <a:pt x="2031" y="5284"/>
                  </a:lnTo>
                  <a:lnTo>
                    <a:pt x="2030" y="5316"/>
                  </a:lnTo>
                  <a:lnTo>
                    <a:pt x="2027" y="5346"/>
                  </a:lnTo>
                  <a:lnTo>
                    <a:pt x="2024" y="5376"/>
                  </a:lnTo>
                  <a:lnTo>
                    <a:pt x="2019" y="5405"/>
                  </a:lnTo>
                  <a:lnTo>
                    <a:pt x="2013" y="5435"/>
                  </a:lnTo>
                  <a:lnTo>
                    <a:pt x="2006" y="5464"/>
                  </a:lnTo>
                  <a:lnTo>
                    <a:pt x="1983" y="5512"/>
                  </a:lnTo>
                  <a:lnTo>
                    <a:pt x="1957" y="5560"/>
                  </a:lnTo>
                  <a:lnTo>
                    <a:pt x="1931" y="5609"/>
                  </a:lnTo>
                  <a:lnTo>
                    <a:pt x="1902" y="5658"/>
                  </a:lnTo>
                  <a:lnTo>
                    <a:pt x="1886" y="5682"/>
                  </a:lnTo>
                  <a:lnTo>
                    <a:pt x="1871" y="5704"/>
                  </a:lnTo>
                  <a:lnTo>
                    <a:pt x="1855" y="5728"/>
                  </a:lnTo>
                  <a:lnTo>
                    <a:pt x="1838" y="5750"/>
                  </a:lnTo>
                  <a:lnTo>
                    <a:pt x="1822" y="5772"/>
                  </a:lnTo>
                  <a:lnTo>
                    <a:pt x="1803" y="5793"/>
                  </a:lnTo>
                  <a:lnTo>
                    <a:pt x="1785" y="5813"/>
                  </a:lnTo>
                  <a:lnTo>
                    <a:pt x="1765" y="5832"/>
                  </a:lnTo>
                  <a:lnTo>
                    <a:pt x="1744" y="5828"/>
                  </a:lnTo>
                  <a:lnTo>
                    <a:pt x="1720" y="5823"/>
                  </a:lnTo>
                  <a:lnTo>
                    <a:pt x="1695" y="5818"/>
                  </a:lnTo>
                  <a:lnTo>
                    <a:pt x="1668" y="5815"/>
                  </a:lnTo>
                  <a:lnTo>
                    <a:pt x="1655" y="5812"/>
                  </a:lnTo>
                  <a:lnTo>
                    <a:pt x="1642" y="5812"/>
                  </a:lnTo>
                  <a:lnTo>
                    <a:pt x="1629" y="5811"/>
                  </a:lnTo>
                  <a:lnTo>
                    <a:pt x="1616" y="5812"/>
                  </a:lnTo>
                  <a:lnTo>
                    <a:pt x="1604" y="5813"/>
                  </a:lnTo>
                  <a:lnTo>
                    <a:pt x="1593" y="5816"/>
                  </a:lnTo>
                  <a:lnTo>
                    <a:pt x="1583" y="5818"/>
                  </a:lnTo>
                  <a:lnTo>
                    <a:pt x="1575" y="5822"/>
                  </a:lnTo>
                  <a:lnTo>
                    <a:pt x="1572" y="5844"/>
                  </a:lnTo>
                  <a:lnTo>
                    <a:pt x="1571" y="5864"/>
                  </a:lnTo>
                  <a:lnTo>
                    <a:pt x="1570" y="5886"/>
                  </a:lnTo>
                  <a:lnTo>
                    <a:pt x="1569" y="5906"/>
                  </a:lnTo>
                  <a:lnTo>
                    <a:pt x="1568" y="5928"/>
                  </a:lnTo>
                  <a:lnTo>
                    <a:pt x="1566" y="5950"/>
                  </a:lnTo>
                  <a:lnTo>
                    <a:pt x="1566" y="5970"/>
                  </a:lnTo>
                  <a:lnTo>
                    <a:pt x="1565" y="5992"/>
                  </a:lnTo>
                  <a:lnTo>
                    <a:pt x="1561" y="6006"/>
                  </a:lnTo>
                  <a:lnTo>
                    <a:pt x="1557" y="6019"/>
                  </a:lnTo>
                  <a:lnTo>
                    <a:pt x="1551" y="6033"/>
                  </a:lnTo>
                  <a:lnTo>
                    <a:pt x="1543" y="6050"/>
                  </a:lnTo>
                  <a:lnTo>
                    <a:pt x="1532" y="6073"/>
                  </a:lnTo>
                  <a:lnTo>
                    <a:pt x="1517" y="6104"/>
                  </a:lnTo>
                  <a:lnTo>
                    <a:pt x="1496" y="6146"/>
                  </a:lnTo>
                  <a:lnTo>
                    <a:pt x="1468" y="6201"/>
                  </a:lnTo>
                  <a:lnTo>
                    <a:pt x="1457" y="6239"/>
                  </a:lnTo>
                  <a:lnTo>
                    <a:pt x="1448" y="6275"/>
                  </a:lnTo>
                  <a:lnTo>
                    <a:pt x="1444" y="6291"/>
                  </a:lnTo>
                  <a:lnTo>
                    <a:pt x="1442" y="6307"/>
                  </a:lnTo>
                  <a:lnTo>
                    <a:pt x="1441" y="6322"/>
                  </a:lnTo>
                  <a:lnTo>
                    <a:pt x="1439" y="6336"/>
                  </a:lnTo>
                  <a:lnTo>
                    <a:pt x="1438" y="6351"/>
                  </a:lnTo>
                  <a:lnTo>
                    <a:pt x="1438" y="6364"/>
                  </a:lnTo>
                  <a:lnTo>
                    <a:pt x="1439" y="6378"/>
                  </a:lnTo>
                  <a:lnTo>
                    <a:pt x="1441" y="6391"/>
                  </a:lnTo>
                  <a:lnTo>
                    <a:pt x="1444" y="6417"/>
                  </a:lnTo>
                  <a:lnTo>
                    <a:pt x="1451" y="6442"/>
                  </a:lnTo>
                  <a:lnTo>
                    <a:pt x="1459" y="6467"/>
                  </a:lnTo>
                  <a:lnTo>
                    <a:pt x="1469" y="6493"/>
                  </a:lnTo>
                  <a:lnTo>
                    <a:pt x="1482" y="6519"/>
                  </a:lnTo>
                  <a:lnTo>
                    <a:pt x="1495" y="6546"/>
                  </a:lnTo>
                  <a:lnTo>
                    <a:pt x="1528" y="6606"/>
                  </a:lnTo>
                  <a:lnTo>
                    <a:pt x="1564" y="6676"/>
                  </a:lnTo>
                  <a:lnTo>
                    <a:pt x="1578" y="6722"/>
                  </a:lnTo>
                  <a:lnTo>
                    <a:pt x="1595" y="6784"/>
                  </a:lnTo>
                  <a:lnTo>
                    <a:pt x="1612" y="6857"/>
                  </a:lnTo>
                  <a:lnTo>
                    <a:pt x="1630" y="6933"/>
                  </a:lnTo>
                  <a:lnTo>
                    <a:pt x="1648" y="7008"/>
                  </a:lnTo>
                  <a:lnTo>
                    <a:pt x="1663" y="7073"/>
                  </a:lnTo>
                  <a:lnTo>
                    <a:pt x="1676" y="7124"/>
                  </a:lnTo>
                  <a:lnTo>
                    <a:pt x="1684" y="7154"/>
                  </a:lnTo>
                  <a:lnTo>
                    <a:pt x="1699" y="7156"/>
                  </a:lnTo>
                  <a:lnTo>
                    <a:pt x="1715" y="7157"/>
                  </a:lnTo>
                  <a:lnTo>
                    <a:pt x="1730" y="7157"/>
                  </a:lnTo>
                  <a:lnTo>
                    <a:pt x="1746" y="7157"/>
                  </a:lnTo>
                  <a:lnTo>
                    <a:pt x="1783" y="7156"/>
                  </a:lnTo>
                  <a:lnTo>
                    <a:pt x="1831" y="7155"/>
                  </a:lnTo>
                  <a:lnTo>
                    <a:pt x="1835" y="7167"/>
                  </a:lnTo>
                  <a:lnTo>
                    <a:pt x="1838" y="7178"/>
                  </a:lnTo>
                  <a:lnTo>
                    <a:pt x="1843" y="7189"/>
                  </a:lnTo>
                  <a:lnTo>
                    <a:pt x="1849" y="7200"/>
                  </a:lnTo>
                  <a:lnTo>
                    <a:pt x="1847" y="7256"/>
                  </a:lnTo>
                  <a:lnTo>
                    <a:pt x="1846" y="7311"/>
                  </a:lnTo>
                  <a:lnTo>
                    <a:pt x="1846" y="7367"/>
                  </a:lnTo>
                  <a:lnTo>
                    <a:pt x="1845" y="7422"/>
                  </a:lnTo>
                  <a:lnTo>
                    <a:pt x="1844" y="7478"/>
                  </a:lnTo>
                  <a:lnTo>
                    <a:pt x="1844" y="7533"/>
                  </a:lnTo>
                  <a:lnTo>
                    <a:pt x="1843" y="7589"/>
                  </a:lnTo>
                  <a:lnTo>
                    <a:pt x="1843" y="7645"/>
                  </a:lnTo>
                  <a:lnTo>
                    <a:pt x="1843" y="7816"/>
                  </a:lnTo>
                  <a:lnTo>
                    <a:pt x="2193" y="7867"/>
                  </a:lnTo>
                  <a:lnTo>
                    <a:pt x="2193" y="7810"/>
                  </a:lnTo>
                  <a:lnTo>
                    <a:pt x="2193" y="7754"/>
                  </a:lnTo>
                  <a:lnTo>
                    <a:pt x="2194" y="7699"/>
                  </a:lnTo>
                  <a:lnTo>
                    <a:pt x="2196" y="7643"/>
                  </a:lnTo>
                  <a:lnTo>
                    <a:pt x="2197" y="7587"/>
                  </a:lnTo>
                  <a:lnTo>
                    <a:pt x="2198" y="7531"/>
                  </a:lnTo>
                  <a:lnTo>
                    <a:pt x="2199" y="7475"/>
                  </a:lnTo>
                  <a:lnTo>
                    <a:pt x="2201" y="7418"/>
                  </a:lnTo>
                  <a:lnTo>
                    <a:pt x="2204" y="7362"/>
                  </a:lnTo>
                  <a:lnTo>
                    <a:pt x="2206" y="7306"/>
                  </a:lnTo>
                  <a:lnTo>
                    <a:pt x="2209" y="7250"/>
                  </a:lnTo>
                  <a:lnTo>
                    <a:pt x="2211" y="7194"/>
                  </a:lnTo>
                  <a:lnTo>
                    <a:pt x="2214" y="7138"/>
                  </a:lnTo>
                  <a:lnTo>
                    <a:pt x="2217" y="7081"/>
                  </a:lnTo>
                  <a:lnTo>
                    <a:pt x="2220" y="7025"/>
                  </a:lnTo>
                  <a:lnTo>
                    <a:pt x="2224" y="6969"/>
                  </a:lnTo>
                  <a:lnTo>
                    <a:pt x="2247" y="6933"/>
                  </a:lnTo>
                  <a:lnTo>
                    <a:pt x="2270" y="6896"/>
                  </a:lnTo>
                  <a:lnTo>
                    <a:pt x="2291" y="6858"/>
                  </a:lnTo>
                  <a:lnTo>
                    <a:pt x="2310" y="6820"/>
                  </a:lnTo>
                  <a:lnTo>
                    <a:pt x="2327" y="6781"/>
                  </a:lnTo>
                  <a:lnTo>
                    <a:pt x="2345" y="6741"/>
                  </a:lnTo>
                  <a:lnTo>
                    <a:pt x="2361" y="6701"/>
                  </a:lnTo>
                  <a:lnTo>
                    <a:pt x="2377" y="6661"/>
                  </a:lnTo>
                  <a:lnTo>
                    <a:pt x="2408" y="6581"/>
                  </a:lnTo>
                  <a:lnTo>
                    <a:pt x="2439" y="6501"/>
                  </a:lnTo>
                  <a:lnTo>
                    <a:pt x="2455" y="6461"/>
                  </a:lnTo>
                  <a:lnTo>
                    <a:pt x="2472" y="6422"/>
                  </a:lnTo>
                  <a:lnTo>
                    <a:pt x="2490" y="6383"/>
                  </a:lnTo>
                  <a:lnTo>
                    <a:pt x="2510" y="6345"/>
                  </a:lnTo>
                  <a:lnTo>
                    <a:pt x="2508" y="6325"/>
                  </a:lnTo>
                  <a:lnTo>
                    <a:pt x="2506" y="6307"/>
                  </a:lnTo>
                  <a:lnTo>
                    <a:pt x="2503" y="6289"/>
                  </a:lnTo>
                  <a:lnTo>
                    <a:pt x="2498" y="6272"/>
                  </a:lnTo>
                  <a:lnTo>
                    <a:pt x="2492" y="6257"/>
                  </a:lnTo>
                  <a:lnTo>
                    <a:pt x="2485" y="6242"/>
                  </a:lnTo>
                  <a:lnTo>
                    <a:pt x="2478" y="6228"/>
                  </a:lnTo>
                  <a:lnTo>
                    <a:pt x="2468" y="6214"/>
                  </a:lnTo>
                  <a:lnTo>
                    <a:pt x="2450" y="6186"/>
                  </a:lnTo>
                  <a:lnTo>
                    <a:pt x="2428" y="6159"/>
                  </a:lnTo>
                  <a:lnTo>
                    <a:pt x="2404" y="6130"/>
                  </a:lnTo>
                  <a:lnTo>
                    <a:pt x="2379" y="6100"/>
                  </a:lnTo>
                  <a:lnTo>
                    <a:pt x="2370" y="6069"/>
                  </a:lnTo>
                  <a:lnTo>
                    <a:pt x="2363" y="6046"/>
                  </a:lnTo>
                  <a:lnTo>
                    <a:pt x="2356" y="6014"/>
                  </a:lnTo>
                  <a:lnTo>
                    <a:pt x="2346" y="5964"/>
                  </a:lnTo>
                  <a:lnTo>
                    <a:pt x="2352" y="5872"/>
                  </a:lnTo>
                  <a:lnTo>
                    <a:pt x="2357" y="5799"/>
                  </a:lnTo>
                  <a:lnTo>
                    <a:pt x="2360" y="5740"/>
                  </a:lnTo>
                  <a:lnTo>
                    <a:pt x="2364" y="5686"/>
                  </a:lnTo>
                  <a:lnTo>
                    <a:pt x="2366" y="5631"/>
                  </a:lnTo>
                  <a:lnTo>
                    <a:pt x="2367" y="5568"/>
                  </a:lnTo>
                  <a:lnTo>
                    <a:pt x="2370" y="5492"/>
                  </a:lnTo>
                  <a:lnTo>
                    <a:pt x="2373" y="5393"/>
                  </a:lnTo>
                  <a:lnTo>
                    <a:pt x="2378" y="5376"/>
                  </a:lnTo>
                  <a:lnTo>
                    <a:pt x="2384" y="5360"/>
                  </a:lnTo>
                  <a:lnTo>
                    <a:pt x="2388" y="5346"/>
                  </a:lnTo>
                  <a:lnTo>
                    <a:pt x="2395" y="5333"/>
                  </a:lnTo>
                  <a:lnTo>
                    <a:pt x="2401" y="5322"/>
                  </a:lnTo>
                  <a:lnTo>
                    <a:pt x="2408" y="5311"/>
                  </a:lnTo>
                  <a:lnTo>
                    <a:pt x="2415" y="5303"/>
                  </a:lnTo>
                  <a:lnTo>
                    <a:pt x="2424" y="5295"/>
                  </a:lnTo>
                  <a:lnTo>
                    <a:pt x="2431" y="5289"/>
                  </a:lnTo>
                  <a:lnTo>
                    <a:pt x="2440" y="5283"/>
                  </a:lnTo>
                  <a:lnTo>
                    <a:pt x="2448" y="5279"/>
                  </a:lnTo>
                  <a:lnTo>
                    <a:pt x="2458" y="5276"/>
                  </a:lnTo>
                  <a:lnTo>
                    <a:pt x="2467" y="5273"/>
                  </a:lnTo>
                  <a:lnTo>
                    <a:pt x="2477" y="5271"/>
                  </a:lnTo>
                  <a:lnTo>
                    <a:pt x="2487" y="5270"/>
                  </a:lnTo>
                  <a:lnTo>
                    <a:pt x="2498" y="5270"/>
                  </a:lnTo>
                  <a:lnTo>
                    <a:pt x="2520" y="5271"/>
                  </a:lnTo>
                  <a:lnTo>
                    <a:pt x="2544" y="5275"/>
                  </a:lnTo>
                  <a:lnTo>
                    <a:pt x="2570" y="5280"/>
                  </a:lnTo>
                  <a:lnTo>
                    <a:pt x="2595" y="5285"/>
                  </a:lnTo>
                  <a:lnTo>
                    <a:pt x="2624" y="5292"/>
                  </a:lnTo>
                  <a:lnTo>
                    <a:pt x="2653" y="5298"/>
                  </a:lnTo>
                  <a:lnTo>
                    <a:pt x="2684" y="5305"/>
                  </a:lnTo>
                  <a:lnTo>
                    <a:pt x="2717" y="5310"/>
                  </a:lnTo>
                  <a:lnTo>
                    <a:pt x="2791" y="5313"/>
                  </a:lnTo>
                  <a:lnTo>
                    <a:pt x="2848" y="5317"/>
                  </a:lnTo>
                  <a:lnTo>
                    <a:pt x="2889" y="5319"/>
                  </a:lnTo>
                  <a:lnTo>
                    <a:pt x="2921" y="5321"/>
                  </a:lnTo>
                  <a:lnTo>
                    <a:pt x="2944" y="5322"/>
                  </a:lnTo>
                  <a:lnTo>
                    <a:pt x="2960" y="5324"/>
                  </a:lnTo>
                  <a:lnTo>
                    <a:pt x="2975" y="5326"/>
                  </a:lnTo>
                  <a:lnTo>
                    <a:pt x="2993" y="5329"/>
                  </a:lnTo>
                  <a:lnTo>
                    <a:pt x="2993" y="5344"/>
                  </a:lnTo>
                  <a:lnTo>
                    <a:pt x="2993" y="5359"/>
                  </a:lnTo>
                  <a:lnTo>
                    <a:pt x="2994" y="5374"/>
                  </a:lnTo>
                  <a:lnTo>
                    <a:pt x="2996" y="5390"/>
                  </a:lnTo>
                  <a:lnTo>
                    <a:pt x="2988" y="5420"/>
                  </a:lnTo>
                  <a:lnTo>
                    <a:pt x="2982" y="5450"/>
                  </a:lnTo>
                  <a:lnTo>
                    <a:pt x="2976" y="5480"/>
                  </a:lnTo>
                  <a:lnTo>
                    <a:pt x="2972" y="5509"/>
                  </a:lnTo>
                  <a:lnTo>
                    <a:pt x="2968" y="5539"/>
                  </a:lnTo>
                  <a:lnTo>
                    <a:pt x="2966" y="5568"/>
                  </a:lnTo>
                  <a:lnTo>
                    <a:pt x="2964" y="5597"/>
                  </a:lnTo>
                  <a:lnTo>
                    <a:pt x="2962" y="5627"/>
                  </a:lnTo>
                  <a:lnTo>
                    <a:pt x="2961" y="5657"/>
                  </a:lnTo>
                  <a:lnTo>
                    <a:pt x="2961" y="5686"/>
                  </a:lnTo>
                  <a:lnTo>
                    <a:pt x="2961" y="5716"/>
                  </a:lnTo>
                  <a:lnTo>
                    <a:pt x="2962" y="5745"/>
                  </a:lnTo>
                  <a:lnTo>
                    <a:pt x="2966" y="5806"/>
                  </a:lnTo>
                  <a:lnTo>
                    <a:pt x="2972" y="5866"/>
                  </a:lnTo>
                  <a:lnTo>
                    <a:pt x="2979" y="5897"/>
                  </a:lnTo>
                  <a:lnTo>
                    <a:pt x="2987" y="5926"/>
                  </a:lnTo>
                  <a:lnTo>
                    <a:pt x="2996" y="5955"/>
                  </a:lnTo>
                  <a:lnTo>
                    <a:pt x="3006" y="5984"/>
                  </a:lnTo>
                  <a:lnTo>
                    <a:pt x="3015" y="6012"/>
                  </a:lnTo>
                  <a:lnTo>
                    <a:pt x="3027" y="6041"/>
                  </a:lnTo>
                  <a:lnTo>
                    <a:pt x="3038" y="6069"/>
                  </a:lnTo>
                  <a:lnTo>
                    <a:pt x="3049" y="6096"/>
                  </a:lnTo>
                  <a:lnTo>
                    <a:pt x="3075" y="6152"/>
                  </a:lnTo>
                  <a:lnTo>
                    <a:pt x="3101" y="6207"/>
                  </a:lnTo>
                  <a:lnTo>
                    <a:pt x="3129" y="6261"/>
                  </a:lnTo>
                  <a:lnTo>
                    <a:pt x="3158" y="6315"/>
                  </a:lnTo>
                  <a:lnTo>
                    <a:pt x="3207" y="6377"/>
                  </a:lnTo>
                  <a:lnTo>
                    <a:pt x="3253" y="6433"/>
                  </a:lnTo>
                  <a:lnTo>
                    <a:pt x="3273" y="6460"/>
                  </a:lnTo>
                  <a:lnTo>
                    <a:pt x="3289" y="6486"/>
                  </a:lnTo>
                  <a:lnTo>
                    <a:pt x="3297" y="6499"/>
                  </a:lnTo>
                  <a:lnTo>
                    <a:pt x="3303" y="6512"/>
                  </a:lnTo>
                  <a:lnTo>
                    <a:pt x="3309" y="6524"/>
                  </a:lnTo>
                  <a:lnTo>
                    <a:pt x="3314" y="6537"/>
                  </a:lnTo>
                  <a:lnTo>
                    <a:pt x="3316" y="6549"/>
                  </a:lnTo>
                  <a:lnTo>
                    <a:pt x="3319" y="6561"/>
                  </a:lnTo>
                  <a:lnTo>
                    <a:pt x="3320" y="6574"/>
                  </a:lnTo>
                  <a:lnTo>
                    <a:pt x="3319" y="6586"/>
                  </a:lnTo>
                  <a:lnTo>
                    <a:pt x="3317" y="6598"/>
                  </a:lnTo>
                  <a:lnTo>
                    <a:pt x="3314" y="6609"/>
                  </a:lnTo>
                  <a:lnTo>
                    <a:pt x="3309" y="6622"/>
                  </a:lnTo>
                  <a:lnTo>
                    <a:pt x="3302" y="6634"/>
                  </a:lnTo>
                  <a:lnTo>
                    <a:pt x="3294" y="6647"/>
                  </a:lnTo>
                  <a:lnTo>
                    <a:pt x="3283" y="6659"/>
                  </a:lnTo>
                  <a:lnTo>
                    <a:pt x="3272" y="6672"/>
                  </a:lnTo>
                  <a:lnTo>
                    <a:pt x="3259" y="6684"/>
                  </a:lnTo>
                  <a:lnTo>
                    <a:pt x="3242" y="6697"/>
                  </a:lnTo>
                  <a:lnTo>
                    <a:pt x="3225" y="6710"/>
                  </a:lnTo>
                  <a:lnTo>
                    <a:pt x="3205" y="6724"/>
                  </a:lnTo>
                  <a:lnTo>
                    <a:pt x="3182" y="6737"/>
                  </a:lnTo>
                  <a:lnTo>
                    <a:pt x="3182" y="6743"/>
                  </a:lnTo>
                  <a:lnTo>
                    <a:pt x="3182" y="6752"/>
                  </a:lnTo>
                  <a:lnTo>
                    <a:pt x="3168" y="6758"/>
                  </a:lnTo>
                  <a:lnTo>
                    <a:pt x="3154" y="6766"/>
                  </a:lnTo>
                  <a:lnTo>
                    <a:pt x="3152" y="6771"/>
                  </a:lnTo>
                  <a:lnTo>
                    <a:pt x="3149" y="6777"/>
                  </a:lnTo>
                  <a:lnTo>
                    <a:pt x="3146" y="6781"/>
                  </a:lnTo>
                  <a:lnTo>
                    <a:pt x="3141" y="6787"/>
                  </a:lnTo>
                  <a:lnTo>
                    <a:pt x="3130" y="6795"/>
                  </a:lnTo>
                  <a:lnTo>
                    <a:pt x="3118" y="6803"/>
                  </a:lnTo>
                  <a:lnTo>
                    <a:pt x="3103" y="6808"/>
                  </a:lnTo>
                  <a:lnTo>
                    <a:pt x="3089" y="6814"/>
                  </a:lnTo>
                  <a:lnTo>
                    <a:pt x="3075" y="6816"/>
                  </a:lnTo>
                  <a:lnTo>
                    <a:pt x="3061" y="6817"/>
                  </a:lnTo>
                  <a:lnTo>
                    <a:pt x="3042" y="6805"/>
                  </a:lnTo>
                  <a:lnTo>
                    <a:pt x="3032" y="6798"/>
                  </a:lnTo>
                  <a:lnTo>
                    <a:pt x="3022" y="6794"/>
                  </a:lnTo>
                  <a:lnTo>
                    <a:pt x="3011" y="6792"/>
                  </a:lnTo>
                  <a:lnTo>
                    <a:pt x="3011" y="6783"/>
                  </a:lnTo>
                  <a:lnTo>
                    <a:pt x="3011" y="6777"/>
                  </a:lnTo>
                  <a:lnTo>
                    <a:pt x="3001" y="6777"/>
                  </a:lnTo>
                  <a:lnTo>
                    <a:pt x="2994" y="6777"/>
                  </a:lnTo>
                  <a:lnTo>
                    <a:pt x="2991" y="6770"/>
                  </a:lnTo>
                  <a:lnTo>
                    <a:pt x="2985" y="6763"/>
                  </a:lnTo>
                  <a:lnTo>
                    <a:pt x="2976" y="6752"/>
                  </a:lnTo>
                  <a:lnTo>
                    <a:pt x="2962" y="6734"/>
                  </a:lnTo>
                  <a:lnTo>
                    <a:pt x="2944" y="6707"/>
                  </a:lnTo>
                  <a:lnTo>
                    <a:pt x="2916" y="6669"/>
                  </a:lnTo>
                  <a:lnTo>
                    <a:pt x="2881" y="6616"/>
                  </a:lnTo>
                  <a:lnTo>
                    <a:pt x="2836" y="6548"/>
                  </a:lnTo>
                  <a:lnTo>
                    <a:pt x="2825" y="6518"/>
                  </a:lnTo>
                  <a:lnTo>
                    <a:pt x="2814" y="6487"/>
                  </a:lnTo>
                  <a:lnTo>
                    <a:pt x="2805" y="6457"/>
                  </a:lnTo>
                  <a:lnTo>
                    <a:pt x="2797" y="6428"/>
                  </a:lnTo>
                  <a:lnTo>
                    <a:pt x="2789" y="6398"/>
                  </a:lnTo>
                  <a:lnTo>
                    <a:pt x="2782" y="6369"/>
                  </a:lnTo>
                  <a:lnTo>
                    <a:pt x="2778" y="6339"/>
                  </a:lnTo>
                  <a:lnTo>
                    <a:pt x="2773" y="6310"/>
                  </a:lnTo>
                  <a:lnTo>
                    <a:pt x="2769" y="6281"/>
                  </a:lnTo>
                  <a:lnTo>
                    <a:pt x="2767" y="6252"/>
                  </a:lnTo>
                  <a:lnTo>
                    <a:pt x="2765" y="6223"/>
                  </a:lnTo>
                  <a:lnTo>
                    <a:pt x="2764" y="6194"/>
                  </a:lnTo>
                  <a:lnTo>
                    <a:pt x="2764" y="6164"/>
                  </a:lnTo>
                  <a:lnTo>
                    <a:pt x="2764" y="6135"/>
                  </a:lnTo>
                  <a:lnTo>
                    <a:pt x="2765" y="6106"/>
                  </a:lnTo>
                  <a:lnTo>
                    <a:pt x="2767" y="6078"/>
                  </a:lnTo>
                  <a:lnTo>
                    <a:pt x="2769" y="6049"/>
                  </a:lnTo>
                  <a:lnTo>
                    <a:pt x="2772" y="6020"/>
                  </a:lnTo>
                  <a:lnTo>
                    <a:pt x="2777" y="5991"/>
                  </a:lnTo>
                  <a:lnTo>
                    <a:pt x="2780" y="5963"/>
                  </a:lnTo>
                  <a:lnTo>
                    <a:pt x="2791" y="5904"/>
                  </a:lnTo>
                  <a:lnTo>
                    <a:pt x="2802" y="5846"/>
                  </a:lnTo>
                  <a:lnTo>
                    <a:pt x="2817" y="5788"/>
                  </a:lnTo>
                  <a:lnTo>
                    <a:pt x="2832" y="5728"/>
                  </a:lnTo>
                  <a:lnTo>
                    <a:pt x="2848" y="5669"/>
                  </a:lnTo>
                  <a:lnTo>
                    <a:pt x="2866" y="5608"/>
                  </a:lnTo>
                  <a:lnTo>
                    <a:pt x="2864" y="5582"/>
                  </a:lnTo>
                  <a:lnTo>
                    <a:pt x="2862" y="5556"/>
                  </a:lnTo>
                  <a:lnTo>
                    <a:pt x="2862" y="5531"/>
                  </a:lnTo>
                  <a:lnTo>
                    <a:pt x="2861" y="5505"/>
                  </a:lnTo>
                  <a:lnTo>
                    <a:pt x="2849" y="5505"/>
                  </a:lnTo>
                  <a:lnTo>
                    <a:pt x="2838" y="5506"/>
                  </a:lnTo>
                  <a:lnTo>
                    <a:pt x="2827" y="5506"/>
                  </a:lnTo>
                  <a:lnTo>
                    <a:pt x="2817" y="5508"/>
                  </a:lnTo>
                  <a:lnTo>
                    <a:pt x="2800" y="5537"/>
                  </a:lnTo>
                  <a:lnTo>
                    <a:pt x="2784" y="5567"/>
                  </a:lnTo>
                  <a:lnTo>
                    <a:pt x="2768" y="5596"/>
                  </a:lnTo>
                  <a:lnTo>
                    <a:pt x="2752" y="5627"/>
                  </a:lnTo>
                  <a:lnTo>
                    <a:pt x="2735" y="5657"/>
                  </a:lnTo>
                  <a:lnTo>
                    <a:pt x="2719" y="5687"/>
                  </a:lnTo>
                  <a:lnTo>
                    <a:pt x="2702" y="5717"/>
                  </a:lnTo>
                  <a:lnTo>
                    <a:pt x="2687" y="5748"/>
                  </a:lnTo>
                  <a:lnTo>
                    <a:pt x="2673" y="5785"/>
                  </a:lnTo>
                  <a:lnTo>
                    <a:pt x="2660" y="5821"/>
                  </a:lnTo>
                  <a:lnTo>
                    <a:pt x="2648" y="5856"/>
                  </a:lnTo>
                  <a:lnTo>
                    <a:pt x="2638" y="5890"/>
                  </a:lnTo>
                  <a:lnTo>
                    <a:pt x="2630" y="5924"/>
                  </a:lnTo>
                  <a:lnTo>
                    <a:pt x="2621" y="5956"/>
                  </a:lnTo>
                  <a:lnTo>
                    <a:pt x="2614" y="5990"/>
                  </a:lnTo>
                  <a:lnTo>
                    <a:pt x="2608" y="6022"/>
                  </a:lnTo>
                  <a:lnTo>
                    <a:pt x="2604" y="6055"/>
                  </a:lnTo>
                  <a:lnTo>
                    <a:pt x="2599" y="6089"/>
                  </a:lnTo>
                  <a:lnTo>
                    <a:pt x="2595" y="6122"/>
                  </a:lnTo>
                  <a:lnTo>
                    <a:pt x="2593" y="6157"/>
                  </a:lnTo>
                  <a:lnTo>
                    <a:pt x="2591" y="6193"/>
                  </a:lnTo>
                  <a:lnTo>
                    <a:pt x="2590" y="6229"/>
                  </a:lnTo>
                  <a:lnTo>
                    <a:pt x="2588" y="6267"/>
                  </a:lnTo>
                  <a:lnTo>
                    <a:pt x="2588" y="6307"/>
                  </a:lnTo>
                  <a:lnTo>
                    <a:pt x="2599" y="6353"/>
                  </a:lnTo>
                  <a:lnTo>
                    <a:pt x="2612" y="6400"/>
                  </a:lnTo>
                  <a:lnTo>
                    <a:pt x="2625" y="6446"/>
                  </a:lnTo>
                  <a:lnTo>
                    <a:pt x="2639" y="6492"/>
                  </a:lnTo>
                  <a:lnTo>
                    <a:pt x="2654" y="6537"/>
                  </a:lnTo>
                  <a:lnTo>
                    <a:pt x="2671" y="6582"/>
                  </a:lnTo>
                  <a:lnTo>
                    <a:pt x="2687" y="6628"/>
                  </a:lnTo>
                  <a:lnTo>
                    <a:pt x="2704" y="6673"/>
                  </a:lnTo>
                  <a:lnTo>
                    <a:pt x="2720" y="6697"/>
                  </a:lnTo>
                  <a:lnTo>
                    <a:pt x="2737" y="6720"/>
                  </a:lnTo>
                  <a:lnTo>
                    <a:pt x="2754" y="6742"/>
                  </a:lnTo>
                  <a:lnTo>
                    <a:pt x="2772" y="6765"/>
                  </a:lnTo>
                  <a:lnTo>
                    <a:pt x="2791" y="6787"/>
                  </a:lnTo>
                  <a:lnTo>
                    <a:pt x="2809" y="6807"/>
                  </a:lnTo>
                  <a:lnTo>
                    <a:pt x="2828" y="6828"/>
                  </a:lnTo>
                  <a:lnTo>
                    <a:pt x="2848" y="6848"/>
                  </a:lnTo>
                  <a:lnTo>
                    <a:pt x="2868" y="6868"/>
                  </a:lnTo>
                  <a:lnTo>
                    <a:pt x="2889" y="6887"/>
                  </a:lnTo>
                  <a:lnTo>
                    <a:pt x="2911" y="6905"/>
                  </a:lnTo>
                  <a:lnTo>
                    <a:pt x="2933" y="6925"/>
                  </a:lnTo>
                  <a:lnTo>
                    <a:pt x="2978" y="6962"/>
                  </a:lnTo>
                  <a:lnTo>
                    <a:pt x="3025" y="6997"/>
                  </a:lnTo>
                  <a:lnTo>
                    <a:pt x="3047" y="7019"/>
                  </a:lnTo>
                  <a:lnTo>
                    <a:pt x="3071" y="7039"/>
                  </a:lnTo>
                  <a:lnTo>
                    <a:pt x="3095" y="7058"/>
                  </a:lnTo>
                  <a:lnTo>
                    <a:pt x="3121" y="7076"/>
                  </a:lnTo>
                  <a:lnTo>
                    <a:pt x="3175" y="7109"/>
                  </a:lnTo>
                  <a:lnTo>
                    <a:pt x="3230" y="7141"/>
                  </a:lnTo>
                  <a:lnTo>
                    <a:pt x="3286" y="7173"/>
                  </a:lnTo>
                  <a:lnTo>
                    <a:pt x="3339" y="7207"/>
                  </a:lnTo>
                  <a:lnTo>
                    <a:pt x="3365" y="7224"/>
                  </a:lnTo>
                  <a:lnTo>
                    <a:pt x="3388" y="7243"/>
                  </a:lnTo>
                  <a:lnTo>
                    <a:pt x="3412" y="7263"/>
                  </a:lnTo>
                  <a:lnTo>
                    <a:pt x="3433" y="7283"/>
                  </a:lnTo>
                  <a:lnTo>
                    <a:pt x="3428" y="8100"/>
                  </a:lnTo>
                  <a:lnTo>
                    <a:pt x="4325" y="8085"/>
                  </a:lnTo>
                  <a:close/>
                  <a:moveTo>
                    <a:pt x="944" y="3255"/>
                  </a:moveTo>
                  <a:lnTo>
                    <a:pt x="935" y="3254"/>
                  </a:lnTo>
                  <a:lnTo>
                    <a:pt x="927" y="3253"/>
                  </a:lnTo>
                  <a:lnTo>
                    <a:pt x="920" y="3250"/>
                  </a:lnTo>
                  <a:lnTo>
                    <a:pt x="913" y="3245"/>
                  </a:lnTo>
                  <a:lnTo>
                    <a:pt x="907" y="3241"/>
                  </a:lnTo>
                  <a:lnTo>
                    <a:pt x="901" y="3236"/>
                  </a:lnTo>
                  <a:lnTo>
                    <a:pt x="897" y="3229"/>
                  </a:lnTo>
                  <a:lnTo>
                    <a:pt x="894" y="3223"/>
                  </a:lnTo>
                  <a:lnTo>
                    <a:pt x="891" y="3216"/>
                  </a:lnTo>
                  <a:lnTo>
                    <a:pt x="889" y="3209"/>
                  </a:lnTo>
                  <a:lnTo>
                    <a:pt x="889" y="3201"/>
                  </a:lnTo>
                  <a:lnTo>
                    <a:pt x="889" y="3193"/>
                  </a:lnTo>
                  <a:lnTo>
                    <a:pt x="890" y="3187"/>
                  </a:lnTo>
                  <a:lnTo>
                    <a:pt x="893" y="3179"/>
                  </a:lnTo>
                  <a:lnTo>
                    <a:pt x="896" y="3172"/>
                  </a:lnTo>
                  <a:lnTo>
                    <a:pt x="901" y="3165"/>
                  </a:lnTo>
                  <a:lnTo>
                    <a:pt x="909" y="3155"/>
                  </a:lnTo>
                  <a:lnTo>
                    <a:pt x="918" y="3146"/>
                  </a:lnTo>
                  <a:lnTo>
                    <a:pt x="927" y="3138"/>
                  </a:lnTo>
                  <a:lnTo>
                    <a:pt x="936" y="3133"/>
                  </a:lnTo>
                  <a:lnTo>
                    <a:pt x="944" y="3130"/>
                  </a:lnTo>
                  <a:lnTo>
                    <a:pt x="953" y="3128"/>
                  </a:lnTo>
                  <a:lnTo>
                    <a:pt x="962" y="3126"/>
                  </a:lnTo>
                  <a:lnTo>
                    <a:pt x="970" y="3128"/>
                  </a:lnTo>
                  <a:lnTo>
                    <a:pt x="977" y="3129"/>
                  </a:lnTo>
                  <a:lnTo>
                    <a:pt x="985" y="3132"/>
                  </a:lnTo>
                  <a:lnTo>
                    <a:pt x="993" y="3135"/>
                  </a:lnTo>
                  <a:lnTo>
                    <a:pt x="998" y="3140"/>
                  </a:lnTo>
                  <a:lnTo>
                    <a:pt x="1005" y="3146"/>
                  </a:lnTo>
                  <a:lnTo>
                    <a:pt x="1010" y="3151"/>
                  </a:lnTo>
                  <a:lnTo>
                    <a:pt x="1015" y="3158"/>
                  </a:lnTo>
                  <a:lnTo>
                    <a:pt x="1020" y="3165"/>
                  </a:lnTo>
                  <a:lnTo>
                    <a:pt x="1023" y="3173"/>
                  </a:lnTo>
                  <a:lnTo>
                    <a:pt x="1025" y="3180"/>
                  </a:lnTo>
                  <a:lnTo>
                    <a:pt x="1027" y="3188"/>
                  </a:lnTo>
                  <a:lnTo>
                    <a:pt x="1028" y="3196"/>
                  </a:lnTo>
                  <a:lnTo>
                    <a:pt x="1028" y="3204"/>
                  </a:lnTo>
                  <a:lnTo>
                    <a:pt x="1027" y="3212"/>
                  </a:lnTo>
                  <a:lnTo>
                    <a:pt x="1024" y="3218"/>
                  </a:lnTo>
                  <a:lnTo>
                    <a:pt x="1021" y="3226"/>
                  </a:lnTo>
                  <a:lnTo>
                    <a:pt x="1016" y="3232"/>
                  </a:lnTo>
                  <a:lnTo>
                    <a:pt x="1010" y="3238"/>
                  </a:lnTo>
                  <a:lnTo>
                    <a:pt x="1003" y="3243"/>
                  </a:lnTo>
                  <a:lnTo>
                    <a:pt x="994" y="3247"/>
                  </a:lnTo>
                  <a:lnTo>
                    <a:pt x="984" y="3251"/>
                  </a:lnTo>
                  <a:lnTo>
                    <a:pt x="973" y="3254"/>
                  </a:lnTo>
                  <a:lnTo>
                    <a:pt x="960" y="3255"/>
                  </a:lnTo>
                  <a:lnTo>
                    <a:pt x="944" y="3255"/>
                  </a:lnTo>
                  <a:close/>
                  <a:moveTo>
                    <a:pt x="733" y="3346"/>
                  </a:moveTo>
                  <a:lnTo>
                    <a:pt x="721" y="3338"/>
                  </a:lnTo>
                  <a:lnTo>
                    <a:pt x="710" y="3329"/>
                  </a:lnTo>
                  <a:lnTo>
                    <a:pt x="701" y="3322"/>
                  </a:lnTo>
                  <a:lnTo>
                    <a:pt x="694" y="3313"/>
                  </a:lnTo>
                  <a:lnTo>
                    <a:pt x="687" y="3305"/>
                  </a:lnTo>
                  <a:lnTo>
                    <a:pt x="682" y="3296"/>
                  </a:lnTo>
                  <a:lnTo>
                    <a:pt x="677" y="3286"/>
                  </a:lnTo>
                  <a:lnTo>
                    <a:pt x="675" y="3278"/>
                  </a:lnTo>
                  <a:lnTo>
                    <a:pt x="673" y="3269"/>
                  </a:lnTo>
                  <a:lnTo>
                    <a:pt x="673" y="3259"/>
                  </a:lnTo>
                  <a:lnTo>
                    <a:pt x="673" y="3251"/>
                  </a:lnTo>
                  <a:lnTo>
                    <a:pt x="674" y="3242"/>
                  </a:lnTo>
                  <a:lnTo>
                    <a:pt x="676" y="3232"/>
                  </a:lnTo>
                  <a:lnTo>
                    <a:pt x="679" y="3224"/>
                  </a:lnTo>
                  <a:lnTo>
                    <a:pt x="682" y="3215"/>
                  </a:lnTo>
                  <a:lnTo>
                    <a:pt x="687" y="3206"/>
                  </a:lnTo>
                  <a:lnTo>
                    <a:pt x="696" y="3189"/>
                  </a:lnTo>
                  <a:lnTo>
                    <a:pt x="709" y="3173"/>
                  </a:lnTo>
                  <a:lnTo>
                    <a:pt x="724" y="3158"/>
                  </a:lnTo>
                  <a:lnTo>
                    <a:pt x="740" y="3143"/>
                  </a:lnTo>
                  <a:lnTo>
                    <a:pt x="756" y="3130"/>
                  </a:lnTo>
                  <a:lnTo>
                    <a:pt x="774" y="3118"/>
                  </a:lnTo>
                  <a:lnTo>
                    <a:pt x="790" y="3108"/>
                  </a:lnTo>
                  <a:lnTo>
                    <a:pt x="808" y="3101"/>
                  </a:lnTo>
                  <a:lnTo>
                    <a:pt x="840" y="3088"/>
                  </a:lnTo>
                  <a:lnTo>
                    <a:pt x="873" y="3077"/>
                  </a:lnTo>
                  <a:lnTo>
                    <a:pt x="906" y="3067"/>
                  </a:lnTo>
                  <a:lnTo>
                    <a:pt x="938" y="3058"/>
                  </a:lnTo>
                  <a:lnTo>
                    <a:pt x="973" y="3052"/>
                  </a:lnTo>
                  <a:lnTo>
                    <a:pt x="1005" y="3047"/>
                  </a:lnTo>
                  <a:lnTo>
                    <a:pt x="1040" y="3042"/>
                  </a:lnTo>
                  <a:lnTo>
                    <a:pt x="1074" y="3040"/>
                  </a:lnTo>
                  <a:lnTo>
                    <a:pt x="1107" y="3039"/>
                  </a:lnTo>
                  <a:lnTo>
                    <a:pt x="1140" y="3040"/>
                  </a:lnTo>
                  <a:lnTo>
                    <a:pt x="1171" y="3042"/>
                  </a:lnTo>
                  <a:lnTo>
                    <a:pt x="1203" y="3045"/>
                  </a:lnTo>
                  <a:lnTo>
                    <a:pt x="1235" y="3052"/>
                  </a:lnTo>
                  <a:lnTo>
                    <a:pt x="1264" y="3058"/>
                  </a:lnTo>
                  <a:lnTo>
                    <a:pt x="1294" y="3067"/>
                  </a:lnTo>
                  <a:lnTo>
                    <a:pt x="1322" y="3078"/>
                  </a:lnTo>
                  <a:lnTo>
                    <a:pt x="1318" y="3089"/>
                  </a:lnTo>
                  <a:lnTo>
                    <a:pt x="1314" y="3099"/>
                  </a:lnTo>
                  <a:lnTo>
                    <a:pt x="1308" y="3110"/>
                  </a:lnTo>
                  <a:lnTo>
                    <a:pt x="1302" y="3121"/>
                  </a:lnTo>
                  <a:lnTo>
                    <a:pt x="1294" y="3132"/>
                  </a:lnTo>
                  <a:lnTo>
                    <a:pt x="1285" y="3143"/>
                  </a:lnTo>
                  <a:lnTo>
                    <a:pt x="1276" y="3153"/>
                  </a:lnTo>
                  <a:lnTo>
                    <a:pt x="1267" y="3163"/>
                  </a:lnTo>
                  <a:lnTo>
                    <a:pt x="1244" y="3184"/>
                  </a:lnTo>
                  <a:lnTo>
                    <a:pt x="1219" y="3204"/>
                  </a:lnTo>
                  <a:lnTo>
                    <a:pt x="1192" y="3224"/>
                  </a:lnTo>
                  <a:lnTo>
                    <a:pt x="1164" y="3242"/>
                  </a:lnTo>
                  <a:lnTo>
                    <a:pt x="1136" y="3259"/>
                  </a:lnTo>
                  <a:lnTo>
                    <a:pt x="1108" y="3275"/>
                  </a:lnTo>
                  <a:lnTo>
                    <a:pt x="1080" y="3291"/>
                  </a:lnTo>
                  <a:lnTo>
                    <a:pt x="1051" y="3305"/>
                  </a:lnTo>
                  <a:lnTo>
                    <a:pt x="1025" y="3317"/>
                  </a:lnTo>
                  <a:lnTo>
                    <a:pt x="1002" y="3327"/>
                  </a:lnTo>
                  <a:lnTo>
                    <a:pt x="981" y="3336"/>
                  </a:lnTo>
                  <a:lnTo>
                    <a:pt x="963" y="3342"/>
                  </a:lnTo>
                  <a:lnTo>
                    <a:pt x="938" y="3351"/>
                  </a:lnTo>
                  <a:lnTo>
                    <a:pt x="910" y="3359"/>
                  </a:lnTo>
                  <a:lnTo>
                    <a:pt x="895" y="3362"/>
                  </a:lnTo>
                  <a:lnTo>
                    <a:pt x="880" y="3364"/>
                  </a:lnTo>
                  <a:lnTo>
                    <a:pt x="864" y="3366"/>
                  </a:lnTo>
                  <a:lnTo>
                    <a:pt x="849" y="3367"/>
                  </a:lnTo>
                  <a:lnTo>
                    <a:pt x="833" y="3368"/>
                  </a:lnTo>
                  <a:lnTo>
                    <a:pt x="817" y="3368"/>
                  </a:lnTo>
                  <a:lnTo>
                    <a:pt x="802" y="3367"/>
                  </a:lnTo>
                  <a:lnTo>
                    <a:pt x="787" y="3365"/>
                  </a:lnTo>
                  <a:lnTo>
                    <a:pt x="773" y="3362"/>
                  </a:lnTo>
                  <a:lnTo>
                    <a:pt x="759" y="3358"/>
                  </a:lnTo>
                  <a:lnTo>
                    <a:pt x="744" y="3352"/>
                  </a:lnTo>
                  <a:lnTo>
                    <a:pt x="733" y="3346"/>
                  </a:lnTo>
                  <a:close/>
                  <a:moveTo>
                    <a:pt x="1857" y="6888"/>
                  </a:moveTo>
                  <a:lnTo>
                    <a:pt x="1851" y="6887"/>
                  </a:lnTo>
                  <a:lnTo>
                    <a:pt x="1846" y="6884"/>
                  </a:lnTo>
                  <a:lnTo>
                    <a:pt x="1840" y="6881"/>
                  </a:lnTo>
                  <a:lnTo>
                    <a:pt x="1836" y="6876"/>
                  </a:lnTo>
                  <a:lnTo>
                    <a:pt x="1825" y="6866"/>
                  </a:lnTo>
                  <a:lnTo>
                    <a:pt x="1813" y="6855"/>
                  </a:lnTo>
                  <a:lnTo>
                    <a:pt x="1803" y="6839"/>
                  </a:lnTo>
                  <a:lnTo>
                    <a:pt x="1792" y="6824"/>
                  </a:lnTo>
                  <a:lnTo>
                    <a:pt x="1783" y="6807"/>
                  </a:lnTo>
                  <a:lnTo>
                    <a:pt x="1772" y="6789"/>
                  </a:lnTo>
                  <a:lnTo>
                    <a:pt x="1753" y="6753"/>
                  </a:lnTo>
                  <a:lnTo>
                    <a:pt x="1737" y="6719"/>
                  </a:lnTo>
                  <a:lnTo>
                    <a:pt x="1723" y="6688"/>
                  </a:lnTo>
                  <a:lnTo>
                    <a:pt x="1712" y="6666"/>
                  </a:lnTo>
                  <a:lnTo>
                    <a:pt x="1691" y="6638"/>
                  </a:lnTo>
                  <a:lnTo>
                    <a:pt x="1670" y="6611"/>
                  </a:lnTo>
                  <a:lnTo>
                    <a:pt x="1652" y="6584"/>
                  </a:lnTo>
                  <a:lnTo>
                    <a:pt x="1636" y="6558"/>
                  </a:lnTo>
                  <a:lnTo>
                    <a:pt x="1622" y="6532"/>
                  </a:lnTo>
                  <a:lnTo>
                    <a:pt x="1609" y="6506"/>
                  </a:lnTo>
                  <a:lnTo>
                    <a:pt x="1598" y="6481"/>
                  </a:lnTo>
                  <a:lnTo>
                    <a:pt x="1590" y="6455"/>
                  </a:lnTo>
                  <a:lnTo>
                    <a:pt x="1584" y="6428"/>
                  </a:lnTo>
                  <a:lnTo>
                    <a:pt x="1581" y="6401"/>
                  </a:lnTo>
                  <a:lnTo>
                    <a:pt x="1578" y="6373"/>
                  </a:lnTo>
                  <a:lnTo>
                    <a:pt x="1578" y="6344"/>
                  </a:lnTo>
                  <a:lnTo>
                    <a:pt x="1581" y="6314"/>
                  </a:lnTo>
                  <a:lnTo>
                    <a:pt x="1585" y="6282"/>
                  </a:lnTo>
                  <a:lnTo>
                    <a:pt x="1591" y="6249"/>
                  </a:lnTo>
                  <a:lnTo>
                    <a:pt x="1601" y="6214"/>
                  </a:lnTo>
                  <a:lnTo>
                    <a:pt x="1618" y="6182"/>
                  </a:lnTo>
                  <a:lnTo>
                    <a:pt x="1635" y="6157"/>
                  </a:lnTo>
                  <a:lnTo>
                    <a:pt x="1642" y="6147"/>
                  </a:lnTo>
                  <a:lnTo>
                    <a:pt x="1650" y="6140"/>
                  </a:lnTo>
                  <a:lnTo>
                    <a:pt x="1658" y="6133"/>
                  </a:lnTo>
                  <a:lnTo>
                    <a:pt x="1666" y="6128"/>
                  </a:lnTo>
                  <a:lnTo>
                    <a:pt x="1676" y="6126"/>
                  </a:lnTo>
                  <a:lnTo>
                    <a:pt x="1686" y="6125"/>
                  </a:lnTo>
                  <a:lnTo>
                    <a:pt x="1697" y="6126"/>
                  </a:lnTo>
                  <a:lnTo>
                    <a:pt x="1710" y="6128"/>
                  </a:lnTo>
                  <a:lnTo>
                    <a:pt x="1724" y="6132"/>
                  </a:lnTo>
                  <a:lnTo>
                    <a:pt x="1740" y="6139"/>
                  </a:lnTo>
                  <a:lnTo>
                    <a:pt x="1758" y="6147"/>
                  </a:lnTo>
                  <a:lnTo>
                    <a:pt x="1778" y="6157"/>
                  </a:lnTo>
                  <a:lnTo>
                    <a:pt x="1788" y="6156"/>
                  </a:lnTo>
                  <a:lnTo>
                    <a:pt x="1797" y="6155"/>
                  </a:lnTo>
                  <a:lnTo>
                    <a:pt x="1806" y="6155"/>
                  </a:lnTo>
                  <a:lnTo>
                    <a:pt x="1817" y="6154"/>
                  </a:lnTo>
                  <a:lnTo>
                    <a:pt x="1832" y="6129"/>
                  </a:lnTo>
                  <a:lnTo>
                    <a:pt x="1851" y="6095"/>
                  </a:lnTo>
                  <a:lnTo>
                    <a:pt x="1872" y="6055"/>
                  </a:lnTo>
                  <a:lnTo>
                    <a:pt x="1896" y="6013"/>
                  </a:lnTo>
                  <a:lnTo>
                    <a:pt x="1918" y="5972"/>
                  </a:lnTo>
                  <a:lnTo>
                    <a:pt x="1938" y="5934"/>
                  </a:lnTo>
                  <a:lnTo>
                    <a:pt x="1956" y="5904"/>
                  </a:lnTo>
                  <a:lnTo>
                    <a:pt x="1970" y="5885"/>
                  </a:lnTo>
                  <a:lnTo>
                    <a:pt x="1986" y="5885"/>
                  </a:lnTo>
                  <a:lnTo>
                    <a:pt x="1999" y="5887"/>
                  </a:lnTo>
                  <a:lnTo>
                    <a:pt x="2006" y="5889"/>
                  </a:lnTo>
                  <a:lnTo>
                    <a:pt x="2012" y="5892"/>
                  </a:lnTo>
                  <a:lnTo>
                    <a:pt x="2017" y="5896"/>
                  </a:lnTo>
                  <a:lnTo>
                    <a:pt x="2022" y="5902"/>
                  </a:lnTo>
                  <a:lnTo>
                    <a:pt x="2029" y="5956"/>
                  </a:lnTo>
                  <a:lnTo>
                    <a:pt x="2033" y="6011"/>
                  </a:lnTo>
                  <a:lnTo>
                    <a:pt x="2037" y="6067"/>
                  </a:lnTo>
                  <a:lnTo>
                    <a:pt x="2039" y="6123"/>
                  </a:lnTo>
                  <a:lnTo>
                    <a:pt x="2042" y="6181"/>
                  </a:lnTo>
                  <a:lnTo>
                    <a:pt x="2042" y="6238"/>
                  </a:lnTo>
                  <a:lnTo>
                    <a:pt x="2040" y="6296"/>
                  </a:lnTo>
                  <a:lnTo>
                    <a:pt x="2039" y="6355"/>
                  </a:lnTo>
                  <a:lnTo>
                    <a:pt x="2037" y="6413"/>
                  </a:lnTo>
                  <a:lnTo>
                    <a:pt x="2034" y="6471"/>
                  </a:lnTo>
                  <a:lnTo>
                    <a:pt x="2031" y="6528"/>
                  </a:lnTo>
                  <a:lnTo>
                    <a:pt x="2026" y="6587"/>
                  </a:lnTo>
                  <a:lnTo>
                    <a:pt x="2022" y="6644"/>
                  </a:lnTo>
                  <a:lnTo>
                    <a:pt x="2017" y="6700"/>
                  </a:lnTo>
                  <a:lnTo>
                    <a:pt x="2011" y="6755"/>
                  </a:lnTo>
                  <a:lnTo>
                    <a:pt x="2006" y="6810"/>
                  </a:lnTo>
                  <a:lnTo>
                    <a:pt x="1999" y="6821"/>
                  </a:lnTo>
                  <a:lnTo>
                    <a:pt x="1992" y="6830"/>
                  </a:lnTo>
                  <a:lnTo>
                    <a:pt x="1984" y="6838"/>
                  </a:lnTo>
                  <a:lnTo>
                    <a:pt x="1976" y="6846"/>
                  </a:lnTo>
                  <a:lnTo>
                    <a:pt x="1969" y="6854"/>
                  </a:lnTo>
                  <a:lnTo>
                    <a:pt x="1959" y="6859"/>
                  </a:lnTo>
                  <a:lnTo>
                    <a:pt x="1951" y="6864"/>
                  </a:lnTo>
                  <a:lnTo>
                    <a:pt x="1942" y="6870"/>
                  </a:lnTo>
                  <a:lnTo>
                    <a:pt x="1932" y="6873"/>
                  </a:lnTo>
                  <a:lnTo>
                    <a:pt x="1923" y="6877"/>
                  </a:lnTo>
                  <a:lnTo>
                    <a:pt x="1913" y="6879"/>
                  </a:lnTo>
                  <a:lnTo>
                    <a:pt x="1903" y="6883"/>
                  </a:lnTo>
                  <a:lnTo>
                    <a:pt x="1880" y="6886"/>
                  </a:lnTo>
                  <a:lnTo>
                    <a:pt x="1857" y="6888"/>
                  </a:lnTo>
                  <a:close/>
                  <a:moveTo>
                    <a:pt x="2144" y="6754"/>
                  </a:moveTo>
                  <a:lnTo>
                    <a:pt x="2134" y="6744"/>
                  </a:lnTo>
                  <a:lnTo>
                    <a:pt x="2127" y="6733"/>
                  </a:lnTo>
                  <a:lnTo>
                    <a:pt x="2120" y="6721"/>
                  </a:lnTo>
                  <a:lnTo>
                    <a:pt x="2116" y="6707"/>
                  </a:lnTo>
                  <a:lnTo>
                    <a:pt x="2112" y="6693"/>
                  </a:lnTo>
                  <a:lnTo>
                    <a:pt x="2110" y="6676"/>
                  </a:lnTo>
                  <a:lnTo>
                    <a:pt x="2109" y="6660"/>
                  </a:lnTo>
                  <a:lnTo>
                    <a:pt x="2109" y="6643"/>
                  </a:lnTo>
                  <a:lnTo>
                    <a:pt x="2110" y="6625"/>
                  </a:lnTo>
                  <a:lnTo>
                    <a:pt x="2112" y="6606"/>
                  </a:lnTo>
                  <a:lnTo>
                    <a:pt x="2114" y="6587"/>
                  </a:lnTo>
                  <a:lnTo>
                    <a:pt x="2119" y="6567"/>
                  </a:lnTo>
                  <a:lnTo>
                    <a:pt x="2124" y="6548"/>
                  </a:lnTo>
                  <a:lnTo>
                    <a:pt x="2129" y="6527"/>
                  </a:lnTo>
                  <a:lnTo>
                    <a:pt x="2136" y="6508"/>
                  </a:lnTo>
                  <a:lnTo>
                    <a:pt x="2141" y="6487"/>
                  </a:lnTo>
                  <a:lnTo>
                    <a:pt x="2157" y="6447"/>
                  </a:lnTo>
                  <a:lnTo>
                    <a:pt x="2173" y="6407"/>
                  </a:lnTo>
                  <a:lnTo>
                    <a:pt x="2191" y="6371"/>
                  </a:lnTo>
                  <a:lnTo>
                    <a:pt x="2210" y="6335"/>
                  </a:lnTo>
                  <a:lnTo>
                    <a:pt x="2229" y="6304"/>
                  </a:lnTo>
                  <a:lnTo>
                    <a:pt x="2246" y="6277"/>
                  </a:lnTo>
                  <a:lnTo>
                    <a:pt x="2254" y="6265"/>
                  </a:lnTo>
                  <a:lnTo>
                    <a:pt x="2263" y="6254"/>
                  </a:lnTo>
                  <a:lnTo>
                    <a:pt x="2271" y="6245"/>
                  </a:lnTo>
                  <a:lnTo>
                    <a:pt x="2278" y="6238"/>
                  </a:lnTo>
                  <a:lnTo>
                    <a:pt x="2287" y="6237"/>
                  </a:lnTo>
                  <a:lnTo>
                    <a:pt x="2297" y="6236"/>
                  </a:lnTo>
                  <a:lnTo>
                    <a:pt x="2307" y="6236"/>
                  </a:lnTo>
                  <a:lnTo>
                    <a:pt x="2318" y="6235"/>
                  </a:lnTo>
                  <a:lnTo>
                    <a:pt x="2325" y="6245"/>
                  </a:lnTo>
                  <a:lnTo>
                    <a:pt x="2331" y="6255"/>
                  </a:lnTo>
                  <a:lnTo>
                    <a:pt x="2336" y="6266"/>
                  </a:lnTo>
                  <a:lnTo>
                    <a:pt x="2340" y="6276"/>
                  </a:lnTo>
                  <a:lnTo>
                    <a:pt x="2344" y="6287"/>
                  </a:lnTo>
                  <a:lnTo>
                    <a:pt x="2346" y="6297"/>
                  </a:lnTo>
                  <a:lnTo>
                    <a:pt x="2347" y="6308"/>
                  </a:lnTo>
                  <a:lnTo>
                    <a:pt x="2348" y="6319"/>
                  </a:lnTo>
                  <a:lnTo>
                    <a:pt x="2348" y="6331"/>
                  </a:lnTo>
                  <a:lnTo>
                    <a:pt x="2347" y="6342"/>
                  </a:lnTo>
                  <a:lnTo>
                    <a:pt x="2346" y="6352"/>
                  </a:lnTo>
                  <a:lnTo>
                    <a:pt x="2345" y="6364"/>
                  </a:lnTo>
                  <a:lnTo>
                    <a:pt x="2339" y="6387"/>
                  </a:lnTo>
                  <a:lnTo>
                    <a:pt x="2332" y="6410"/>
                  </a:lnTo>
                  <a:lnTo>
                    <a:pt x="2324" y="6432"/>
                  </a:lnTo>
                  <a:lnTo>
                    <a:pt x="2314" y="6455"/>
                  </a:lnTo>
                  <a:lnTo>
                    <a:pt x="2305" y="6478"/>
                  </a:lnTo>
                  <a:lnTo>
                    <a:pt x="2294" y="6500"/>
                  </a:lnTo>
                  <a:lnTo>
                    <a:pt x="2274" y="6542"/>
                  </a:lnTo>
                  <a:lnTo>
                    <a:pt x="2257" y="6582"/>
                  </a:lnTo>
                  <a:lnTo>
                    <a:pt x="2251" y="6609"/>
                  </a:lnTo>
                  <a:lnTo>
                    <a:pt x="2244" y="6636"/>
                  </a:lnTo>
                  <a:lnTo>
                    <a:pt x="2240" y="6649"/>
                  </a:lnTo>
                  <a:lnTo>
                    <a:pt x="2236" y="6663"/>
                  </a:lnTo>
                  <a:lnTo>
                    <a:pt x="2231" y="6676"/>
                  </a:lnTo>
                  <a:lnTo>
                    <a:pt x="2225" y="6689"/>
                  </a:lnTo>
                  <a:lnTo>
                    <a:pt x="2219" y="6701"/>
                  </a:lnTo>
                  <a:lnTo>
                    <a:pt x="2212" y="6712"/>
                  </a:lnTo>
                  <a:lnTo>
                    <a:pt x="2204" y="6722"/>
                  </a:lnTo>
                  <a:lnTo>
                    <a:pt x="2194" y="6731"/>
                  </a:lnTo>
                  <a:lnTo>
                    <a:pt x="2184" y="6739"/>
                  </a:lnTo>
                  <a:lnTo>
                    <a:pt x="2172" y="6746"/>
                  </a:lnTo>
                  <a:lnTo>
                    <a:pt x="2159" y="6751"/>
                  </a:lnTo>
                  <a:lnTo>
                    <a:pt x="2144" y="6754"/>
                  </a:lnTo>
                  <a:close/>
                </a:path>
              </a:pathLst>
            </a:custGeom>
            <a:solidFill>
              <a:srgbClr val="1F1A17"/>
            </a:solidFill>
            <a:ln>
              <a:noFill/>
            </a:ln>
            <a:effectLst>
              <a:prstShdw prst="shdw17" dist="17961" dir="13500000">
                <a:srgbClr val="13100E"/>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17" name="Freeform 44">
              <a:extLst>
                <a:ext uri="{FF2B5EF4-FFF2-40B4-BE49-F238E27FC236}">
                  <a16:creationId xmlns:a16="http://schemas.microsoft.com/office/drawing/2014/main" id="{917BC0EC-A78B-4A9D-95F3-F598821E2FAB}"/>
                </a:ext>
              </a:extLst>
            </p:cNvPr>
            <p:cNvSpPr>
              <a:spLocks noEditPoints="1"/>
            </p:cNvSpPr>
            <p:nvPr/>
          </p:nvSpPr>
          <p:spPr bwMode="auto">
            <a:xfrm>
              <a:off x="3193" y="2345"/>
              <a:ext cx="402" cy="669"/>
            </a:xfrm>
            <a:custGeom>
              <a:avLst/>
              <a:gdLst>
                <a:gd name="T0" fmla="*/ 0 w 4460"/>
                <a:gd name="T1" fmla="*/ 0 h 7014"/>
                <a:gd name="T2" fmla="*/ 0 w 4460"/>
                <a:gd name="T3" fmla="*/ 0 h 7014"/>
                <a:gd name="T4" fmla="*/ 0 w 4460"/>
                <a:gd name="T5" fmla="*/ 0 h 7014"/>
                <a:gd name="T6" fmla="*/ 0 w 4460"/>
                <a:gd name="T7" fmla="*/ 0 h 7014"/>
                <a:gd name="T8" fmla="*/ 0 w 4460"/>
                <a:gd name="T9" fmla="*/ 0 h 7014"/>
                <a:gd name="T10" fmla="*/ 0 w 4460"/>
                <a:gd name="T11" fmla="*/ 0 h 7014"/>
                <a:gd name="T12" fmla="*/ 0 w 4460"/>
                <a:gd name="T13" fmla="*/ 0 h 7014"/>
                <a:gd name="T14" fmla="*/ 0 w 4460"/>
                <a:gd name="T15" fmla="*/ 0 h 7014"/>
                <a:gd name="T16" fmla="*/ 0 w 4460"/>
                <a:gd name="T17" fmla="*/ 0 h 7014"/>
                <a:gd name="T18" fmla="*/ 0 w 4460"/>
                <a:gd name="T19" fmla="*/ 0 h 7014"/>
                <a:gd name="T20" fmla="*/ 0 w 4460"/>
                <a:gd name="T21" fmla="*/ 0 h 7014"/>
                <a:gd name="T22" fmla="*/ 0 w 4460"/>
                <a:gd name="T23" fmla="*/ 0 h 7014"/>
                <a:gd name="T24" fmla="*/ 0 w 4460"/>
                <a:gd name="T25" fmla="*/ 0 h 7014"/>
                <a:gd name="T26" fmla="*/ 0 w 4460"/>
                <a:gd name="T27" fmla="*/ 0 h 7014"/>
                <a:gd name="T28" fmla="*/ 0 w 4460"/>
                <a:gd name="T29" fmla="*/ 0 h 7014"/>
                <a:gd name="T30" fmla="*/ 0 w 4460"/>
                <a:gd name="T31" fmla="*/ 0 h 7014"/>
                <a:gd name="T32" fmla="*/ 0 w 4460"/>
                <a:gd name="T33" fmla="*/ 0 h 7014"/>
                <a:gd name="T34" fmla="*/ 0 w 4460"/>
                <a:gd name="T35" fmla="*/ 0 h 7014"/>
                <a:gd name="T36" fmla="*/ 0 w 4460"/>
                <a:gd name="T37" fmla="*/ 0 h 7014"/>
                <a:gd name="T38" fmla="*/ 0 w 4460"/>
                <a:gd name="T39" fmla="*/ 0 h 7014"/>
                <a:gd name="T40" fmla="*/ 0 w 4460"/>
                <a:gd name="T41" fmla="*/ 0 h 7014"/>
                <a:gd name="T42" fmla="*/ 0 w 4460"/>
                <a:gd name="T43" fmla="*/ 0 h 7014"/>
                <a:gd name="T44" fmla="*/ 0 w 4460"/>
                <a:gd name="T45" fmla="*/ 0 h 7014"/>
                <a:gd name="T46" fmla="*/ 0 w 4460"/>
                <a:gd name="T47" fmla="*/ 0 h 7014"/>
                <a:gd name="T48" fmla="*/ 0 w 4460"/>
                <a:gd name="T49" fmla="*/ 0 h 7014"/>
                <a:gd name="T50" fmla="*/ 0 w 4460"/>
                <a:gd name="T51" fmla="*/ 0 h 7014"/>
                <a:gd name="T52" fmla="*/ 0 w 4460"/>
                <a:gd name="T53" fmla="*/ 0 h 7014"/>
                <a:gd name="T54" fmla="*/ 0 w 4460"/>
                <a:gd name="T55" fmla="*/ 0 h 7014"/>
                <a:gd name="T56" fmla="*/ 0 w 4460"/>
                <a:gd name="T57" fmla="*/ 0 h 7014"/>
                <a:gd name="T58" fmla="*/ 0 w 4460"/>
                <a:gd name="T59" fmla="*/ 0 h 7014"/>
                <a:gd name="T60" fmla="*/ 0 w 4460"/>
                <a:gd name="T61" fmla="*/ 0 h 7014"/>
                <a:gd name="T62" fmla="*/ 0 w 4460"/>
                <a:gd name="T63" fmla="*/ 0 h 7014"/>
                <a:gd name="T64" fmla="*/ 0 w 4460"/>
                <a:gd name="T65" fmla="*/ 0 h 7014"/>
                <a:gd name="T66" fmla="*/ 0 w 4460"/>
                <a:gd name="T67" fmla="*/ 0 h 7014"/>
                <a:gd name="T68" fmla="*/ 0 w 4460"/>
                <a:gd name="T69" fmla="*/ 0 h 7014"/>
                <a:gd name="T70" fmla="*/ 0 w 4460"/>
                <a:gd name="T71" fmla="*/ 0 h 7014"/>
                <a:gd name="T72" fmla="*/ 0 w 4460"/>
                <a:gd name="T73" fmla="*/ 0 h 7014"/>
                <a:gd name="T74" fmla="*/ 0 w 4460"/>
                <a:gd name="T75" fmla="*/ 0 h 7014"/>
                <a:gd name="T76" fmla="*/ 0 w 4460"/>
                <a:gd name="T77" fmla="*/ 0 h 7014"/>
                <a:gd name="T78" fmla="*/ 0 w 4460"/>
                <a:gd name="T79" fmla="*/ 0 h 7014"/>
                <a:gd name="T80" fmla="*/ 0 w 4460"/>
                <a:gd name="T81" fmla="*/ 0 h 7014"/>
                <a:gd name="T82" fmla="*/ 0 w 4460"/>
                <a:gd name="T83" fmla="*/ 0 h 7014"/>
                <a:gd name="T84" fmla="*/ 0 w 4460"/>
                <a:gd name="T85" fmla="*/ 0 h 7014"/>
                <a:gd name="T86" fmla="*/ 0 w 4460"/>
                <a:gd name="T87" fmla="*/ 0 h 7014"/>
                <a:gd name="T88" fmla="*/ 0 w 4460"/>
                <a:gd name="T89" fmla="*/ 0 h 7014"/>
                <a:gd name="T90" fmla="*/ 0 w 4460"/>
                <a:gd name="T91" fmla="*/ 0 h 7014"/>
                <a:gd name="T92" fmla="*/ 0 w 4460"/>
                <a:gd name="T93" fmla="*/ 0 h 7014"/>
                <a:gd name="T94" fmla="*/ 0 w 4460"/>
                <a:gd name="T95" fmla="*/ 0 h 7014"/>
                <a:gd name="T96" fmla="*/ 0 w 4460"/>
                <a:gd name="T97" fmla="*/ 0 h 7014"/>
                <a:gd name="T98" fmla="*/ 0 w 4460"/>
                <a:gd name="T99" fmla="*/ 0 h 7014"/>
                <a:gd name="T100" fmla="*/ 0 w 4460"/>
                <a:gd name="T101" fmla="*/ 0 h 7014"/>
                <a:gd name="T102" fmla="*/ 0 w 4460"/>
                <a:gd name="T103" fmla="*/ 0 h 7014"/>
                <a:gd name="T104" fmla="*/ 0 w 4460"/>
                <a:gd name="T105" fmla="*/ 0 h 7014"/>
                <a:gd name="T106" fmla="*/ 0 w 4460"/>
                <a:gd name="T107" fmla="*/ 0 h 7014"/>
                <a:gd name="T108" fmla="*/ 0 w 4460"/>
                <a:gd name="T109" fmla="*/ 0 h 7014"/>
                <a:gd name="T110" fmla="*/ 0 w 4460"/>
                <a:gd name="T111" fmla="*/ 0 h 7014"/>
                <a:gd name="T112" fmla="*/ 0 w 4460"/>
                <a:gd name="T113" fmla="*/ 0 h 7014"/>
                <a:gd name="T114" fmla="*/ 0 w 4460"/>
                <a:gd name="T115" fmla="*/ 0 h 7014"/>
                <a:gd name="T116" fmla="*/ 0 w 4460"/>
                <a:gd name="T117" fmla="*/ 0 h 7014"/>
                <a:gd name="T118" fmla="*/ 0 w 4460"/>
                <a:gd name="T119" fmla="*/ 0 h 7014"/>
                <a:gd name="T120" fmla="*/ 0 w 4460"/>
                <a:gd name="T121" fmla="*/ 0 h 7014"/>
                <a:gd name="T122" fmla="*/ 0 w 4460"/>
                <a:gd name="T123" fmla="*/ 0 h 701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4460"/>
                <a:gd name="T187" fmla="*/ 0 h 7014"/>
                <a:gd name="T188" fmla="*/ 4460 w 4460"/>
                <a:gd name="T189" fmla="*/ 7014 h 701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4460" h="7014">
                  <a:moveTo>
                    <a:pt x="2923" y="7014"/>
                  </a:moveTo>
                  <a:lnTo>
                    <a:pt x="2916" y="7005"/>
                  </a:lnTo>
                  <a:lnTo>
                    <a:pt x="2911" y="6996"/>
                  </a:lnTo>
                  <a:lnTo>
                    <a:pt x="2907" y="6987"/>
                  </a:lnTo>
                  <a:lnTo>
                    <a:pt x="2903" y="6977"/>
                  </a:lnTo>
                  <a:lnTo>
                    <a:pt x="2896" y="6958"/>
                  </a:lnTo>
                  <a:lnTo>
                    <a:pt x="2893" y="6935"/>
                  </a:lnTo>
                  <a:lnTo>
                    <a:pt x="2890" y="6912"/>
                  </a:lnTo>
                  <a:lnTo>
                    <a:pt x="2889" y="6890"/>
                  </a:lnTo>
                  <a:lnTo>
                    <a:pt x="2888" y="6866"/>
                  </a:lnTo>
                  <a:lnTo>
                    <a:pt x="2888" y="6842"/>
                  </a:lnTo>
                  <a:lnTo>
                    <a:pt x="2888" y="6818"/>
                  </a:lnTo>
                  <a:lnTo>
                    <a:pt x="2887" y="6795"/>
                  </a:lnTo>
                  <a:lnTo>
                    <a:pt x="2886" y="6773"/>
                  </a:lnTo>
                  <a:lnTo>
                    <a:pt x="2882" y="6751"/>
                  </a:lnTo>
                  <a:lnTo>
                    <a:pt x="2880" y="6742"/>
                  </a:lnTo>
                  <a:lnTo>
                    <a:pt x="2877" y="6732"/>
                  </a:lnTo>
                  <a:lnTo>
                    <a:pt x="2874" y="6722"/>
                  </a:lnTo>
                  <a:lnTo>
                    <a:pt x="2870" y="6714"/>
                  </a:lnTo>
                  <a:lnTo>
                    <a:pt x="2866" y="6705"/>
                  </a:lnTo>
                  <a:lnTo>
                    <a:pt x="2861" y="6697"/>
                  </a:lnTo>
                  <a:lnTo>
                    <a:pt x="2855" y="6690"/>
                  </a:lnTo>
                  <a:lnTo>
                    <a:pt x="2848" y="6683"/>
                  </a:lnTo>
                  <a:lnTo>
                    <a:pt x="2816" y="6679"/>
                  </a:lnTo>
                  <a:lnTo>
                    <a:pt x="2781" y="6672"/>
                  </a:lnTo>
                  <a:lnTo>
                    <a:pt x="2744" y="6666"/>
                  </a:lnTo>
                  <a:lnTo>
                    <a:pt x="2708" y="6661"/>
                  </a:lnTo>
                  <a:lnTo>
                    <a:pt x="2689" y="6658"/>
                  </a:lnTo>
                  <a:lnTo>
                    <a:pt x="2670" y="6657"/>
                  </a:lnTo>
                  <a:lnTo>
                    <a:pt x="2651" y="6656"/>
                  </a:lnTo>
                  <a:lnTo>
                    <a:pt x="2634" y="6656"/>
                  </a:lnTo>
                  <a:lnTo>
                    <a:pt x="2616" y="6657"/>
                  </a:lnTo>
                  <a:lnTo>
                    <a:pt x="2600" y="6660"/>
                  </a:lnTo>
                  <a:lnTo>
                    <a:pt x="2584" y="6663"/>
                  </a:lnTo>
                  <a:lnTo>
                    <a:pt x="2569" y="6668"/>
                  </a:lnTo>
                  <a:lnTo>
                    <a:pt x="2555" y="6681"/>
                  </a:lnTo>
                  <a:lnTo>
                    <a:pt x="2543" y="6694"/>
                  </a:lnTo>
                  <a:lnTo>
                    <a:pt x="2529" y="6709"/>
                  </a:lnTo>
                  <a:lnTo>
                    <a:pt x="2514" y="6729"/>
                  </a:lnTo>
                  <a:lnTo>
                    <a:pt x="2492" y="6756"/>
                  </a:lnTo>
                  <a:lnTo>
                    <a:pt x="2463" y="6793"/>
                  </a:lnTo>
                  <a:lnTo>
                    <a:pt x="2425" y="6844"/>
                  </a:lnTo>
                  <a:lnTo>
                    <a:pt x="2373" y="6912"/>
                  </a:lnTo>
                  <a:lnTo>
                    <a:pt x="2348" y="6911"/>
                  </a:lnTo>
                  <a:lnTo>
                    <a:pt x="2320" y="6910"/>
                  </a:lnTo>
                  <a:lnTo>
                    <a:pt x="2289" y="6907"/>
                  </a:lnTo>
                  <a:lnTo>
                    <a:pt x="2258" y="6901"/>
                  </a:lnTo>
                  <a:lnTo>
                    <a:pt x="2243" y="6898"/>
                  </a:lnTo>
                  <a:lnTo>
                    <a:pt x="2228" y="6894"/>
                  </a:lnTo>
                  <a:lnTo>
                    <a:pt x="2214" y="6890"/>
                  </a:lnTo>
                  <a:lnTo>
                    <a:pt x="2201" y="6883"/>
                  </a:lnTo>
                  <a:lnTo>
                    <a:pt x="2188" y="6877"/>
                  </a:lnTo>
                  <a:lnTo>
                    <a:pt x="2178" y="6870"/>
                  </a:lnTo>
                  <a:lnTo>
                    <a:pt x="2168" y="6861"/>
                  </a:lnTo>
                  <a:lnTo>
                    <a:pt x="2160" y="6853"/>
                  </a:lnTo>
                  <a:lnTo>
                    <a:pt x="2152" y="6804"/>
                  </a:lnTo>
                  <a:lnTo>
                    <a:pt x="2141" y="6749"/>
                  </a:lnTo>
                  <a:lnTo>
                    <a:pt x="2134" y="6720"/>
                  </a:lnTo>
                  <a:lnTo>
                    <a:pt x="2127" y="6691"/>
                  </a:lnTo>
                  <a:lnTo>
                    <a:pt x="2119" y="6662"/>
                  </a:lnTo>
                  <a:lnTo>
                    <a:pt x="2109" y="6633"/>
                  </a:lnTo>
                  <a:lnTo>
                    <a:pt x="2099" y="6604"/>
                  </a:lnTo>
                  <a:lnTo>
                    <a:pt x="2087" y="6576"/>
                  </a:lnTo>
                  <a:lnTo>
                    <a:pt x="2073" y="6550"/>
                  </a:lnTo>
                  <a:lnTo>
                    <a:pt x="2059" y="6526"/>
                  </a:lnTo>
                  <a:lnTo>
                    <a:pt x="2051" y="6514"/>
                  </a:lnTo>
                  <a:lnTo>
                    <a:pt x="2041" y="6503"/>
                  </a:lnTo>
                  <a:lnTo>
                    <a:pt x="2033" y="6492"/>
                  </a:lnTo>
                  <a:lnTo>
                    <a:pt x="2024" y="6482"/>
                  </a:lnTo>
                  <a:lnTo>
                    <a:pt x="2013" y="6473"/>
                  </a:lnTo>
                  <a:lnTo>
                    <a:pt x="2002" y="6465"/>
                  </a:lnTo>
                  <a:lnTo>
                    <a:pt x="1992" y="6456"/>
                  </a:lnTo>
                  <a:lnTo>
                    <a:pt x="1980" y="6450"/>
                  </a:lnTo>
                  <a:lnTo>
                    <a:pt x="1980" y="6440"/>
                  </a:lnTo>
                  <a:lnTo>
                    <a:pt x="1980" y="6431"/>
                  </a:lnTo>
                  <a:lnTo>
                    <a:pt x="1979" y="6421"/>
                  </a:lnTo>
                  <a:lnTo>
                    <a:pt x="1979" y="6411"/>
                  </a:lnTo>
                  <a:lnTo>
                    <a:pt x="2021" y="6382"/>
                  </a:lnTo>
                  <a:lnTo>
                    <a:pt x="2063" y="6351"/>
                  </a:lnTo>
                  <a:lnTo>
                    <a:pt x="2106" y="6319"/>
                  </a:lnTo>
                  <a:lnTo>
                    <a:pt x="2148" y="6286"/>
                  </a:lnTo>
                  <a:lnTo>
                    <a:pt x="2190" y="6252"/>
                  </a:lnTo>
                  <a:lnTo>
                    <a:pt x="2230" y="6218"/>
                  </a:lnTo>
                  <a:lnTo>
                    <a:pt x="2270" y="6184"/>
                  </a:lnTo>
                  <a:lnTo>
                    <a:pt x="2307" y="6150"/>
                  </a:lnTo>
                  <a:lnTo>
                    <a:pt x="2328" y="6113"/>
                  </a:lnTo>
                  <a:lnTo>
                    <a:pt x="2348" y="6075"/>
                  </a:lnTo>
                  <a:lnTo>
                    <a:pt x="2367" y="6037"/>
                  </a:lnTo>
                  <a:lnTo>
                    <a:pt x="2383" y="5999"/>
                  </a:lnTo>
                  <a:lnTo>
                    <a:pt x="2415" y="5921"/>
                  </a:lnTo>
                  <a:lnTo>
                    <a:pt x="2445" y="5842"/>
                  </a:lnTo>
                  <a:lnTo>
                    <a:pt x="2459" y="5802"/>
                  </a:lnTo>
                  <a:lnTo>
                    <a:pt x="2473" y="5762"/>
                  </a:lnTo>
                  <a:lnTo>
                    <a:pt x="2489" y="5723"/>
                  </a:lnTo>
                  <a:lnTo>
                    <a:pt x="2504" y="5683"/>
                  </a:lnTo>
                  <a:lnTo>
                    <a:pt x="2522" y="5644"/>
                  </a:lnTo>
                  <a:lnTo>
                    <a:pt x="2541" y="5605"/>
                  </a:lnTo>
                  <a:lnTo>
                    <a:pt x="2561" y="5568"/>
                  </a:lnTo>
                  <a:lnTo>
                    <a:pt x="2583" y="5530"/>
                  </a:lnTo>
                  <a:lnTo>
                    <a:pt x="2583" y="5519"/>
                  </a:lnTo>
                  <a:lnTo>
                    <a:pt x="2583" y="5508"/>
                  </a:lnTo>
                  <a:lnTo>
                    <a:pt x="2583" y="5499"/>
                  </a:lnTo>
                  <a:lnTo>
                    <a:pt x="2584" y="5489"/>
                  </a:lnTo>
                  <a:lnTo>
                    <a:pt x="2574" y="5486"/>
                  </a:lnTo>
                  <a:lnTo>
                    <a:pt x="2562" y="5483"/>
                  </a:lnTo>
                  <a:lnTo>
                    <a:pt x="2552" y="5482"/>
                  </a:lnTo>
                  <a:lnTo>
                    <a:pt x="2540" y="5483"/>
                  </a:lnTo>
                  <a:lnTo>
                    <a:pt x="2529" y="5484"/>
                  </a:lnTo>
                  <a:lnTo>
                    <a:pt x="2519" y="5487"/>
                  </a:lnTo>
                  <a:lnTo>
                    <a:pt x="2507" y="5490"/>
                  </a:lnTo>
                  <a:lnTo>
                    <a:pt x="2496" y="5494"/>
                  </a:lnTo>
                  <a:lnTo>
                    <a:pt x="2486" y="5500"/>
                  </a:lnTo>
                  <a:lnTo>
                    <a:pt x="2474" y="5506"/>
                  </a:lnTo>
                  <a:lnTo>
                    <a:pt x="2463" y="5511"/>
                  </a:lnTo>
                  <a:lnTo>
                    <a:pt x="2453" y="5519"/>
                  </a:lnTo>
                  <a:lnTo>
                    <a:pt x="2430" y="5534"/>
                  </a:lnTo>
                  <a:lnTo>
                    <a:pt x="2409" y="5550"/>
                  </a:lnTo>
                  <a:lnTo>
                    <a:pt x="2388" y="5568"/>
                  </a:lnTo>
                  <a:lnTo>
                    <a:pt x="2366" y="5584"/>
                  </a:lnTo>
                  <a:lnTo>
                    <a:pt x="2345" y="5600"/>
                  </a:lnTo>
                  <a:lnTo>
                    <a:pt x="2323" y="5614"/>
                  </a:lnTo>
                  <a:lnTo>
                    <a:pt x="2313" y="5622"/>
                  </a:lnTo>
                  <a:lnTo>
                    <a:pt x="2302" y="5627"/>
                  </a:lnTo>
                  <a:lnTo>
                    <a:pt x="2292" y="5632"/>
                  </a:lnTo>
                  <a:lnTo>
                    <a:pt x="2281" y="5637"/>
                  </a:lnTo>
                  <a:lnTo>
                    <a:pt x="2270" y="5641"/>
                  </a:lnTo>
                  <a:lnTo>
                    <a:pt x="2260" y="5643"/>
                  </a:lnTo>
                  <a:lnTo>
                    <a:pt x="2249" y="5645"/>
                  </a:lnTo>
                  <a:lnTo>
                    <a:pt x="2239" y="5646"/>
                  </a:lnTo>
                  <a:lnTo>
                    <a:pt x="2208" y="5618"/>
                  </a:lnTo>
                  <a:lnTo>
                    <a:pt x="2183" y="5596"/>
                  </a:lnTo>
                  <a:lnTo>
                    <a:pt x="2161" y="5574"/>
                  </a:lnTo>
                  <a:lnTo>
                    <a:pt x="2139" y="5551"/>
                  </a:lnTo>
                  <a:lnTo>
                    <a:pt x="2113" y="5526"/>
                  </a:lnTo>
                  <a:lnTo>
                    <a:pt x="2080" y="5492"/>
                  </a:lnTo>
                  <a:lnTo>
                    <a:pt x="2039" y="5449"/>
                  </a:lnTo>
                  <a:lnTo>
                    <a:pt x="1986" y="5392"/>
                  </a:lnTo>
                  <a:lnTo>
                    <a:pt x="1973" y="5374"/>
                  </a:lnTo>
                  <a:lnTo>
                    <a:pt x="1961" y="5355"/>
                  </a:lnTo>
                  <a:lnTo>
                    <a:pt x="1948" y="5337"/>
                  </a:lnTo>
                  <a:lnTo>
                    <a:pt x="1938" y="5316"/>
                  </a:lnTo>
                  <a:lnTo>
                    <a:pt x="1927" y="5297"/>
                  </a:lnTo>
                  <a:lnTo>
                    <a:pt x="1916" y="5276"/>
                  </a:lnTo>
                  <a:lnTo>
                    <a:pt x="1906" y="5254"/>
                  </a:lnTo>
                  <a:lnTo>
                    <a:pt x="1898" y="5233"/>
                  </a:lnTo>
                  <a:lnTo>
                    <a:pt x="1888" y="5211"/>
                  </a:lnTo>
                  <a:lnTo>
                    <a:pt x="1880" y="5190"/>
                  </a:lnTo>
                  <a:lnTo>
                    <a:pt x="1873" y="5167"/>
                  </a:lnTo>
                  <a:lnTo>
                    <a:pt x="1866" y="5144"/>
                  </a:lnTo>
                  <a:lnTo>
                    <a:pt x="1860" y="5123"/>
                  </a:lnTo>
                  <a:lnTo>
                    <a:pt x="1855" y="5099"/>
                  </a:lnTo>
                  <a:lnTo>
                    <a:pt x="1851" y="5076"/>
                  </a:lnTo>
                  <a:lnTo>
                    <a:pt x="1847" y="5054"/>
                  </a:lnTo>
                  <a:lnTo>
                    <a:pt x="1844" y="5030"/>
                  </a:lnTo>
                  <a:lnTo>
                    <a:pt x="1841" y="5007"/>
                  </a:lnTo>
                  <a:lnTo>
                    <a:pt x="1839" y="4984"/>
                  </a:lnTo>
                  <a:lnTo>
                    <a:pt x="1839" y="4961"/>
                  </a:lnTo>
                  <a:lnTo>
                    <a:pt x="1839" y="4938"/>
                  </a:lnTo>
                  <a:lnTo>
                    <a:pt x="1840" y="4915"/>
                  </a:lnTo>
                  <a:lnTo>
                    <a:pt x="1841" y="4893"/>
                  </a:lnTo>
                  <a:lnTo>
                    <a:pt x="1845" y="4870"/>
                  </a:lnTo>
                  <a:lnTo>
                    <a:pt x="1848" y="4847"/>
                  </a:lnTo>
                  <a:lnTo>
                    <a:pt x="1853" y="4826"/>
                  </a:lnTo>
                  <a:lnTo>
                    <a:pt x="1859" y="4804"/>
                  </a:lnTo>
                  <a:lnTo>
                    <a:pt x="1865" y="4782"/>
                  </a:lnTo>
                  <a:lnTo>
                    <a:pt x="1873" y="4761"/>
                  </a:lnTo>
                  <a:lnTo>
                    <a:pt x="1881" y="4740"/>
                  </a:lnTo>
                  <a:lnTo>
                    <a:pt x="1891" y="4720"/>
                  </a:lnTo>
                  <a:lnTo>
                    <a:pt x="1901" y="4700"/>
                  </a:lnTo>
                  <a:lnTo>
                    <a:pt x="1915" y="4700"/>
                  </a:lnTo>
                  <a:lnTo>
                    <a:pt x="1928" y="4703"/>
                  </a:lnTo>
                  <a:lnTo>
                    <a:pt x="1940" y="4706"/>
                  </a:lnTo>
                  <a:lnTo>
                    <a:pt x="1951" y="4710"/>
                  </a:lnTo>
                  <a:lnTo>
                    <a:pt x="1960" y="4716"/>
                  </a:lnTo>
                  <a:lnTo>
                    <a:pt x="1968" y="4723"/>
                  </a:lnTo>
                  <a:lnTo>
                    <a:pt x="1976" y="4731"/>
                  </a:lnTo>
                  <a:lnTo>
                    <a:pt x="1982" y="4739"/>
                  </a:lnTo>
                  <a:lnTo>
                    <a:pt x="1988" y="4749"/>
                  </a:lnTo>
                  <a:lnTo>
                    <a:pt x="1993" y="4760"/>
                  </a:lnTo>
                  <a:lnTo>
                    <a:pt x="1998" y="4771"/>
                  </a:lnTo>
                  <a:lnTo>
                    <a:pt x="2001" y="4782"/>
                  </a:lnTo>
                  <a:lnTo>
                    <a:pt x="2004" y="4794"/>
                  </a:lnTo>
                  <a:lnTo>
                    <a:pt x="2005" y="4807"/>
                  </a:lnTo>
                  <a:lnTo>
                    <a:pt x="2007" y="4820"/>
                  </a:lnTo>
                  <a:lnTo>
                    <a:pt x="2007" y="4834"/>
                  </a:lnTo>
                  <a:lnTo>
                    <a:pt x="2008" y="4862"/>
                  </a:lnTo>
                  <a:lnTo>
                    <a:pt x="2006" y="4890"/>
                  </a:lnTo>
                  <a:lnTo>
                    <a:pt x="2004" y="4919"/>
                  </a:lnTo>
                  <a:lnTo>
                    <a:pt x="2000" y="4946"/>
                  </a:lnTo>
                  <a:lnTo>
                    <a:pt x="1992" y="4994"/>
                  </a:lnTo>
                  <a:lnTo>
                    <a:pt x="1984" y="5032"/>
                  </a:lnTo>
                  <a:lnTo>
                    <a:pt x="1988" y="5071"/>
                  </a:lnTo>
                  <a:lnTo>
                    <a:pt x="1993" y="5108"/>
                  </a:lnTo>
                  <a:lnTo>
                    <a:pt x="1999" y="5141"/>
                  </a:lnTo>
                  <a:lnTo>
                    <a:pt x="2005" y="5171"/>
                  </a:lnTo>
                  <a:lnTo>
                    <a:pt x="2009" y="5186"/>
                  </a:lnTo>
                  <a:lnTo>
                    <a:pt x="2013" y="5199"/>
                  </a:lnTo>
                  <a:lnTo>
                    <a:pt x="2018" y="5213"/>
                  </a:lnTo>
                  <a:lnTo>
                    <a:pt x="2024" y="5225"/>
                  </a:lnTo>
                  <a:lnTo>
                    <a:pt x="2028" y="5237"/>
                  </a:lnTo>
                  <a:lnTo>
                    <a:pt x="2035" y="5249"/>
                  </a:lnTo>
                  <a:lnTo>
                    <a:pt x="2041" y="5260"/>
                  </a:lnTo>
                  <a:lnTo>
                    <a:pt x="2049" y="5270"/>
                  </a:lnTo>
                  <a:lnTo>
                    <a:pt x="2056" y="5279"/>
                  </a:lnTo>
                  <a:lnTo>
                    <a:pt x="2066" y="5289"/>
                  </a:lnTo>
                  <a:lnTo>
                    <a:pt x="2075" y="5298"/>
                  </a:lnTo>
                  <a:lnTo>
                    <a:pt x="2086" y="5305"/>
                  </a:lnTo>
                  <a:lnTo>
                    <a:pt x="2096" y="5313"/>
                  </a:lnTo>
                  <a:lnTo>
                    <a:pt x="2108" y="5320"/>
                  </a:lnTo>
                  <a:lnTo>
                    <a:pt x="2121" y="5327"/>
                  </a:lnTo>
                  <a:lnTo>
                    <a:pt x="2135" y="5332"/>
                  </a:lnTo>
                  <a:lnTo>
                    <a:pt x="2151" y="5339"/>
                  </a:lnTo>
                  <a:lnTo>
                    <a:pt x="2166" y="5343"/>
                  </a:lnTo>
                  <a:lnTo>
                    <a:pt x="2183" y="5347"/>
                  </a:lnTo>
                  <a:lnTo>
                    <a:pt x="2201" y="5352"/>
                  </a:lnTo>
                  <a:lnTo>
                    <a:pt x="2220" y="5356"/>
                  </a:lnTo>
                  <a:lnTo>
                    <a:pt x="2240" y="5358"/>
                  </a:lnTo>
                  <a:lnTo>
                    <a:pt x="2262" y="5361"/>
                  </a:lnTo>
                  <a:lnTo>
                    <a:pt x="2285" y="5364"/>
                  </a:lnTo>
                  <a:lnTo>
                    <a:pt x="2328" y="5358"/>
                  </a:lnTo>
                  <a:lnTo>
                    <a:pt x="2369" y="5353"/>
                  </a:lnTo>
                  <a:lnTo>
                    <a:pt x="2410" y="5345"/>
                  </a:lnTo>
                  <a:lnTo>
                    <a:pt x="2449" y="5335"/>
                  </a:lnTo>
                  <a:lnTo>
                    <a:pt x="2488" y="5325"/>
                  </a:lnTo>
                  <a:lnTo>
                    <a:pt x="2524" y="5312"/>
                  </a:lnTo>
                  <a:lnTo>
                    <a:pt x="2542" y="5305"/>
                  </a:lnTo>
                  <a:lnTo>
                    <a:pt x="2560" y="5298"/>
                  </a:lnTo>
                  <a:lnTo>
                    <a:pt x="2576" y="5290"/>
                  </a:lnTo>
                  <a:lnTo>
                    <a:pt x="2593" y="5281"/>
                  </a:lnTo>
                  <a:lnTo>
                    <a:pt x="2609" y="5273"/>
                  </a:lnTo>
                  <a:lnTo>
                    <a:pt x="2626" y="5263"/>
                  </a:lnTo>
                  <a:lnTo>
                    <a:pt x="2641" y="5253"/>
                  </a:lnTo>
                  <a:lnTo>
                    <a:pt x="2656" y="5244"/>
                  </a:lnTo>
                  <a:lnTo>
                    <a:pt x="2671" y="5232"/>
                  </a:lnTo>
                  <a:lnTo>
                    <a:pt x="2686" y="5221"/>
                  </a:lnTo>
                  <a:lnTo>
                    <a:pt x="2700" y="5208"/>
                  </a:lnTo>
                  <a:lnTo>
                    <a:pt x="2714" y="5196"/>
                  </a:lnTo>
                  <a:lnTo>
                    <a:pt x="2727" y="5182"/>
                  </a:lnTo>
                  <a:lnTo>
                    <a:pt x="2740" y="5168"/>
                  </a:lnTo>
                  <a:lnTo>
                    <a:pt x="2753" y="5154"/>
                  </a:lnTo>
                  <a:lnTo>
                    <a:pt x="2766" y="5139"/>
                  </a:lnTo>
                  <a:lnTo>
                    <a:pt x="2777" y="5123"/>
                  </a:lnTo>
                  <a:lnTo>
                    <a:pt x="2789" y="5106"/>
                  </a:lnTo>
                  <a:lnTo>
                    <a:pt x="2800" y="5089"/>
                  </a:lnTo>
                  <a:lnTo>
                    <a:pt x="2810" y="5071"/>
                  </a:lnTo>
                  <a:lnTo>
                    <a:pt x="2813" y="5050"/>
                  </a:lnTo>
                  <a:lnTo>
                    <a:pt x="2815" y="5030"/>
                  </a:lnTo>
                  <a:lnTo>
                    <a:pt x="2815" y="5009"/>
                  </a:lnTo>
                  <a:lnTo>
                    <a:pt x="2816" y="4990"/>
                  </a:lnTo>
                  <a:lnTo>
                    <a:pt x="2815" y="4952"/>
                  </a:lnTo>
                  <a:lnTo>
                    <a:pt x="2811" y="4915"/>
                  </a:lnTo>
                  <a:lnTo>
                    <a:pt x="2806" y="4880"/>
                  </a:lnTo>
                  <a:lnTo>
                    <a:pt x="2798" y="4845"/>
                  </a:lnTo>
                  <a:lnTo>
                    <a:pt x="2788" y="4812"/>
                  </a:lnTo>
                  <a:lnTo>
                    <a:pt x="2777" y="4778"/>
                  </a:lnTo>
                  <a:lnTo>
                    <a:pt x="2763" y="4747"/>
                  </a:lnTo>
                  <a:lnTo>
                    <a:pt x="2748" y="4714"/>
                  </a:lnTo>
                  <a:lnTo>
                    <a:pt x="2730" y="4683"/>
                  </a:lnTo>
                  <a:lnTo>
                    <a:pt x="2713" y="4652"/>
                  </a:lnTo>
                  <a:lnTo>
                    <a:pt x="2693" y="4620"/>
                  </a:lnTo>
                  <a:lnTo>
                    <a:pt x="2671" y="4588"/>
                  </a:lnTo>
                  <a:lnTo>
                    <a:pt x="2649" y="4557"/>
                  </a:lnTo>
                  <a:lnTo>
                    <a:pt x="2626" y="4523"/>
                  </a:lnTo>
                  <a:lnTo>
                    <a:pt x="2590" y="4491"/>
                  </a:lnTo>
                  <a:lnTo>
                    <a:pt x="2555" y="4458"/>
                  </a:lnTo>
                  <a:lnTo>
                    <a:pt x="2519" y="4427"/>
                  </a:lnTo>
                  <a:lnTo>
                    <a:pt x="2482" y="4395"/>
                  </a:lnTo>
                  <a:lnTo>
                    <a:pt x="2446" y="4363"/>
                  </a:lnTo>
                  <a:lnTo>
                    <a:pt x="2408" y="4333"/>
                  </a:lnTo>
                  <a:lnTo>
                    <a:pt x="2370" y="4303"/>
                  </a:lnTo>
                  <a:lnTo>
                    <a:pt x="2332" y="4273"/>
                  </a:lnTo>
                  <a:lnTo>
                    <a:pt x="2293" y="4244"/>
                  </a:lnTo>
                  <a:lnTo>
                    <a:pt x="2253" y="4215"/>
                  </a:lnTo>
                  <a:lnTo>
                    <a:pt x="2213" y="4187"/>
                  </a:lnTo>
                  <a:lnTo>
                    <a:pt x="2172" y="4160"/>
                  </a:lnTo>
                  <a:lnTo>
                    <a:pt x="2131" y="4133"/>
                  </a:lnTo>
                  <a:lnTo>
                    <a:pt x="2088" y="4107"/>
                  </a:lnTo>
                  <a:lnTo>
                    <a:pt x="2046" y="4083"/>
                  </a:lnTo>
                  <a:lnTo>
                    <a:pt x="2002" y="4059"/>
                  </a:lnTo>
                  <a:lnTo>
                    <a:pt x="1981" y="4043"/>
                  </a:lnTo>
                  <a:lnTo>
                    <a:pt x="1960" y="4025"/>
                  </a:lnTo>
                  <a:lnTo>
                    <a:pt x="1940" y="4008"/>
                  </a:lnTo>
                  <a:lnTo>
                    <a:pt x="1920" y="3991"/>
                  </a:lnTo>
                  <a:lnTo>
                    <a:pt x="1901" y="3974"/>
                  </a:lnTo>
                  <a:lnTo>
                    <a:pt x="1884" y="3956"/>
                  </a:lnTo>
                  <a:lnTo>
                    <a:pt x="1865" y="3938"/>
                  </a:lnTo>
                  <a:lnTo>
                    <a:pt x="1848" y="3920"/>
                  </a:lnTo>
                  <a:lnTo>
                    <a:pt x="1832" y="3901"/>
                  </a:lnTo>
                  <a:lnTo>
                    <a:pt x="1815" y="3883"/>
                  </a:lnTo>
                  <a:lnTo>
                    <a:pt x="1800" y="3863"/>
                  </a:lnTo>
                  <a:lnTo>
                    <a:pt x="1785" y="3845"/>
                  </a:lnTo>
                  <a:lnTo>
                    <a:pt x="1757" y="3806"/>
                  </a:lnTo>
                  <a:lnTo>
                    <a:pt x="1731" y="3766"/>
                  </a:lnTo>
                  <a:lnTo>
                    <a:pt x="1706" y="3725"/>
                  </a:lnTo>
                  <a:lnTo>
                    <a:pt x="1682" y="3683"/>
                  </a:lnTo>
                  <a:lnTo>
                    <a:pt x="1660" y="3640"/>
                  </a:lnTo>
                  <a:lnTo>
                    <a:pt x="1640" y="3596"/>
                  </a:lnTo>
                  <a:lnTo>
                    <a:pt x="1620" y="3551"/>
                  </a:lnTo>
                  <a:lnTo>
                    <a:pt x="1602" y="3505"/>
                  </a:lnTo>
                  <a:lnTo>
                    <a:pt x="1585" y="3457"/>
                  </a:lnTo>
                  <a:lnTo>
                    <a:pt x="1568" y="3409"/>
                  </a:lnTo>
                  <a:lnTo>
                    <a:pt x="1564" y="3381"/>
                  </a:lnTo>
                  <a:lnTo>
                    <a:pt x="1558" y="3353"/>
                  </a:lnTo>
                  <a:lnTo>
                    <a:pt x="1551" y="3324"/>
                  </a:lnTo>
                  <a:lnTo>
                    <a:pt x="1543" y="3296"/>
                  </a:lnTo>
                  <a:lnTo>
                    <a:pt x="1534" y="3268"/>
                  </a:lnTo>
                  <a:lnTo>
                    <a:pt x="1524" y="3239"/>
                  </a:lnTo>
                  <a:lnTo>
                    <a:pt x="1514" y="3211"/>
                  </a:lnTo>
                  <a:lnTo>
                    <a:pt x="1504" y="3183"/>
                  </a:lnTo>
                  <a:lnTo>
                    <a:pt x="1480" y="3127"/>
                  </a:lnTo>
                  <a:lnTo>
                    <a:pt x="1457" y="3072"/>
                  </a:lnTo>
                  <a:lnTo>
                    <a:pt x="1432" y="3018"/>
                  </a:lnTo>
                  <a:lnTo>
                    <a:pt x="1408" y="2965"/>
                  </a:lnTo>
                  <a:lnTo>
                    <a:pt x="1385" y="2934"/>
                  </a:lnTo>
                  <a:lnTo>
                    <a:pt x="1365" y="2909"/>
                  </a:lnTo>
                  <a:lnTo>
                    <a:pt x="1348" y="2888"/>
                  </a:lnTo>
                  <a:lnTo>
                    <a:pt x="1332" y="2869"/>
                  </a:lnTo>
                  <a:lnTo>
                    <a:pt x="1316" y="2848"/>
                  </a:lnTo>
                  <a:lnTo>
                    <a:pt x="1294" y="2824"/>
                  </a:lnTo>
                  <a:lnTo>
                    <a:pt x="1269" y="2795"/>
                  </a:lnTo>
                  <a:lnTo>
                    <a:pt x="1234" y="2757"/>
                  </a:lnTo>
                  <a:lnTo>
                    <a:pt x="1200" y="2736"/>
                  </a:lnTo>
                  <a:lnTo>
                    <a:pt x="1167" y="2714"/>
                  </a:lnTo>
                  <a:lnTo>
                    <a:pt x="1133" y="2694"/>
                  </a:lnTo>
                  <a:lnTo>
                    <a:pt x="1102" y="2673"/>
                  </a:lnTo>
                  <a:lnTo>
                    <a:pt x="1067" y="2672"/>
                  </a:lnTo>
                  <a:lnTo>
                    <a:pt x="1033" y="2672"/>
                  </a:lnTo>
                  <a:lnTo>
                    <a:pt x="999" y="2672"/>
                  </a:lnTo>
                  <a:lnTo>
                    <a:pt x="965" y="2671"/>
                  </a:lnTo>
                  <a:lnTo>
                    <a:pt x="930" y="2671"/>
                  </a:lnTo>
                  <a:lnTo>
                    <a:pt x="897" y="2670"/>
                  </a:lnTo>
                  <a:lnTo>
                    <a:pt x="864" y="2668"/>
                  </a:lnTo>
                  <a:lnTo>
                    <a:pt x="832" y="2665"/>
                  </a:lnTo>
                  <a:lnTo>
                    <a:pt x="805" y="2646"/>
                  </a:lnTo>
                  <a:lnTo>
                    <a:pt x="780" y="2628"/>
                  </a:lnTo>
                  <a:lnTo>
                    <a:pt x="756" y="2607"/>
                  </a:lnTo>
                  <a:lnTo>
                    <a:pt x="732" y="2588"/>
                  </a:lnTo>
                  <a:lnTo>
                    <a:pt x="685" y="2549"/>
                  </a:lnTo>
                  <a:lnTo>
                    <a:pt x="639" y="2512"/>
                  </a:lnTo>
                  <a:lnTo>
                    <a:pt x="615" y="2495"/>
                  </a:lnTo>
                  <a:lnTo>
                    <a:pt x="590" y="2479"/>
                  </a:lnTo>
                  <a:lnTo>
                    <a:pt x="564" y="2464"/>
                  </a:lnTo>
                  <a:lnTo>
                    <a:pt x="537" y="2451"/>
                  </a:lnTo>
                  <a:lnTo>
                    <a:pt x="523" y="2445"/>
                  </a:lnTo>
                  <a:lnTo>
                    <a:pt x="509" y="2440"/>
                  </a:lnTo>
                  <a:lnTo>
                    <a:pt x="494" y="2435"/>
                  </a:lnTo>
                  <a:lnTo>
                    <a:pt x="478" y="2430"/>
                  </a:lnTo>
                  <a:lnTo>
                    <a:pt x="462" y="2427"/>
                  </a:lnTo>
                  <a:lnTo>
                    <a:pt x="446" y="2424"/>
                  </a:lnTo>
                  <a:lnTo>
                    <a:pt x="429" y="2422"/>
                  </a:lnTo>
                  <a:lnTo>
                    <a:pt x="411" y="2419"/>
                  </a:lnTo>
                  <a:lnTo>
                    <a:pt x="376" y="2414"/>
                  </a:lnTo>
                  <a:lnTo>
                    <a:pt x="341" y="2408"/>
                  </a:lnTo>
                  <a:lnTo>
                    <a:pt x="307" y="2402"/>
                  </a:lnTo>
                  <a:lnTo>
                    <a:pt x="272" y="2396"/>
                  </a:lnTo>
                  <a:lnTo>
                    <a:pt x="258" y="2375"/>
                  </a:lnTo>
                  <a:lnTo>
                    <a:pt x="244" y="2355"/>
                  </a:lnTo>
                  <a:lnTo>
                    <a:pt x="231" y="2333"/>
                  </a:lnTo>
                  <a:lnTo>
                    <a:pt x="217" y="2313"/>
                  </a:lnTo>
                  <a:lnTo>
                    <a:pt x="204" y="2292"/>
                  </a:lnTo>
                  <a:lnTo>
                    <a:pt x="191" y="2270"/>
                  </a:lnTo>
                  <a:lnTo>
                    <a:pt x="178" y="2250"/>
                  </a:lnTo>
                  <a:lnTo>
                    <a:pt x="165" y="2228"/>
                  </a:lnTo>
                  <a:lnTo>
                    <a:pt x="114" y="2181"/>
                  </a:lnTo>
                  <a:lnTo>
                    <a:pt x="80" y="2151"/>
                  </a:lnTo>
                  <a:lnTo>
                    <a:pt x="47" y="2124"/>
                  </a:lnTo>
                  <a:lnTo>
                    <a:pt x="0" y="2088"/>
                  </a:lnTo>
                  <a:lnTo>
                    <a:pt x="0" y="2081"/>
                  </a:lnTo>
                  <a:lnTo>
                    <a:pt x="1" y="2075"/>
                  </a:lnTo>
                  <a:lnTo>
                    <a:pt x="4" y="2067"/>
                  </a:lnTo>
                  <a:lnTo>
                    <a:pt x="7" y="2060"/>
                  </a:lnTo>
                  <a:lnTo>
                    <a:pt x="16" y="2046"/>
                  </a:lnTo>
                  <a:lnTo>
                    <a:pt x="27" y="2032"/>
                  </a:lnTo>
                  <a:lnTo>
                    <a:pt x="50" y="2005"/>
                  </a:lnTo>
                  <a:lnTo>
                    <a:pt x="70" y="1981"/>
                  </a:lnTo>
                  <a:lnTo>
                    <a:pt x="117" y="1933"/>
                  </a:lnTo>
                  <a:lnTo>
                    <a:pt x="164" y="1885"/>
                  </a:lnTo>
                  <a:lnTo>
                    <a:pt x="209" y="1836"/>
                  </a:lnTo>
                  <a:lnTo>
                    <a:pt x="254" y="1787"/>
                  </a:lnTo>
                  <a:lnTo>
                    <a:pt x="298" y="1738"/>
                  </a:lnTo>
                  <a:lnTo>
                    <a:pt x="342" y="1687"/>
                  </a:lnTo>
                  <a:lnTo>
                    <a:pt x="384" y="1638"/>
                  </a:lnTo>
                  <a:lnTo>
                    <a:pt x="426" y="1587"/>
                  </a:lnTo>
                  <a:lnTo>
                    <a:pt x="468" y="1535"/>
                  </a:lnTo>
                  <a:lnTo>
                    <a:pt x="509" y="1484"/>
                  </a:lnTo>
                  <a:lnTo>
                    <a:pt x="549" y="1431"/>
                  </a:lnTo>
                  <a:lnTo>
                    <a:pt x="588" y="1378"/>
                  </a:lnTo>
                  <a:lnTo>
                    <a:pt x="626" y="1325"/>
                  </a:lnTo>
                  <a:lnTo>
                    <a:pt x="665" y="1271"/>
                  </a:lnTo>
                  <a:lnTo>
                    <a:pt x="703" y="1217"/>
                  </a:lnTo>
                  <a:lnTo>
                    <a:pt x="739" y="1162"/>
                  </a:lnTo>
                  <a:lnTo>
                    <a:pt x="753" y="1162"/>
                  </a:lnTo>
                  <a:lnTo>
                    <a:pt x="769" y="1164"/>
                  </a:lnTo>
                  <a:lnTo>
                    <a:pt x="783" y="1168"/>
                  </a:lnTo>
                  <a:lnTo>
                    <a:pt x="797" y="1172"/>
                  </a:lnTo>
                  <a:lnTo>
                    <a:pt x="824" y="1181"/>
                  </a:lnTo>
                  <a:lnTo>
                    <a:pt x="850" y="1187"/>
                  </a:lnTo>
                  <a:lnTo>
                    <a:pt x="863" y="1188"/>
                  </a:lnTo>
                  <a:lnTo>
                    <a:pt x="876" y="1188"/>
                  </a:lnTo>
                  <a:lnTo>
                    <a:pt x="882" y="1187"/>
                  </a:lnTo>
                  <a:lnTo>
                    <a:pt x="887" y="1186"/>
                  </a:lnTo>
                  <a:lnTo>
                    <a:pt x="893" y="1184"/>
                  </a:lnTo>
                  <a:lnTo>
                    <a:pt x="899" y="1182"/>
                  </a:lnTo>
                  <a:lnTo>
                    <a:pt x="905" y="1179"/>
                  </a:lnTo>
                  <a:lnTo>
                    <a:pt x="910" y="1174"/>
                  </a:lnTo>
                  <a:lnTo>
                    <a:pt x="916" y="1169"/>
                  </a:lnTo>
                  <a:lnTo>
                    <a:pt x="922" y="1163"/>
                  </a:lnTo>
                  <a:lnTo>
                    <a:pt x="926" y="1157"/>
                  </a:lnTo>
                  <a:lnTo>
                    <a:pt x="932" y="1148"/>
                  </a:lnTo>
                  <a:lnTo>
                    <a:pt x="937" y="1141"/>
                  </a:lnTo>
                  <a:lnTo>
                    <a:pt x="942" y="1130"/>
                  </a:lnTo>
                  <a:lnTo>
                    <a:pt x="944" y="1113"/>
                  </a:lnTo>
                  <a:lnTo>
                    <a:pt x="946" y="1091"/>
                  </a:lnTo>
                  <a:lnTo>
                    <a:pt x="950" y="1067"/>
                  </a:lnTo>
                  <a:lnTo>
                    <a:pt x="955" y="1042"/>
                  </a:lnTo>
                  <a:lnTo>
                    <a:pt x="957" y="1029"/>
                  </a:lnTo>
                  <a:lnTo>
                    <a:pt x="960" y="1018"/>
                  </a:lnTo>
                  <a:lnTo>
                    <a:pt x="964" y="1006"/>
                  </a:lnTo>
                  <a:lnTo>
                    <a:pt x="969" y="995"/>
                  </a:lnTo>
                  <a:lnTo>
                    <a:pt x="975" y="985"/>
                  </a:lnTo>
                  <a:lnTo>
                    <a:pt x="980" y="977"/>
                  </a:lnTo>
                  <a:lnTo>
                    <a:pt x="987" y="969"/>
                  </a:lnTo>
                  <a:lnTo>
                    <a:pt x="996" y="963"/>
                  </a:lnTo>
                  <a:lnTo>
                    <a:pt x="1019" y="961"/>
                  </a:lnTo>
                  <a:lnTo>
                    <a:pt x="1040" y="959"/>
                  </a:lnTo>
                  <a:lnTo>
                    <a:pt x="1058" y="956"/>
                  </a:lnTo>
                  <a:lnTo>
                    <a:pt x="1074" y="954"/>
                  </a:lnTo>
                  <a:lnTo>
                    <a:pt x="1087" y="951"/>
                  </a:lnTo>
                  <a:lnTo>
                    <a:pt x="1099" y="947"/>
                  </a:lnTo>
                  <a:lnTo>
                    <a:pt x="1110" y="943"/>
                  </a:lnTo>
                  <a:lnTo>
                    <a:pt x="1117" y="939"/>
                  </a:lnTo>
                  <a:lnTo>
                    <a:pt x="1123" y="934"/>
                  </a:lnTo>
                  <a:lnTo>
                    <a:pt x="1127" y="929"/>
                  </a:lnTo>
                  <a:lnTo>
                    <a:pt x="1130" y="924"/>
                  </a:lnTo>
                  <a:lnTo>
                    <a:pt x="1131" y="918"/>
                  </a:lnTo>
                  <a:lnTo>
                    <a:pt x="1131" y="912"/>
                  </a:lnTo>
                  <a:lnTo>
                    <a:pt x="1130" y="905"/>
                  </a:lnTo>
                  <a:lnTo>
                    <a:pt x="1127" y="898"/>
                  </a:lnTo>
                  <a:lnTo>
                    <a:pt x="1125" y="890"/>
                  </a:lnTo>
                  <a:lnTo>
                    <a:pt x="1105" y="856"/>
                  </a:lnTo>
                  <a:lnTo>
                    <a:pt x="1082" y="812"/>
                  </a:lnTo>
                  <a:lnTo>
                    <a:pt x="1076" y="801"/>
                  </a:lnTo>
                  <a:lnTo>
                    <a:pt x="1071" y="788"/>
                  </a:lnTo>
                  <a:lnTo>
                    <a:pt x="1065" y="775"/>
                  </a:lnTo>
                  <a:lnTo>
                    <a:pt x="1062" y="762"/>
                  </a:lnTo>
                  <a:lnTo>
                    <a:pt x="1057" y="748"/>
                  </a:lnTo>
                  <a:lnTo>
                    <a:pt x="1054" y="732"/>
                  </a:lnTo>
                  <a:lnTo>
                    <a:pt x="1052" y="717"/>
                  </a:lnTo>
                  <a:lnTo>
                    <a:pt x="1052" y="702"/>
                  </a:lnTo>
                  <a:lnTo>
                    <a:pt x="1080" y="680"/>
                  </a:lnTo>
                  <a:lnTo>
                    <a:pt x="1097" y="666"/>
                  </a:lnTo>
                  <a:lnTo>
                    <a:pt x="1109" y="654"/>
                  </a:lnTo>
                  <a:lnTo>
                    <a:pt x="1122" y="637"/>
                  </a:lnTo>
                  <a:lnTo>
                    <a:pt x="1120" y="585"/>
                  </a:lnTo>
                  <a:lnTo>
                    <a:pt x="1119" y="533"/>
                  </a:lnTo>
                  <a:lnTo>
                    <a:pt x="1119" y="484"/>
                  </a:lnTo>
                  <a:lnTo>
                    <a:pt x="1122" y="437"/>
                  </a:lnTo>
                  <a:lnTo>
                    <a:pt x="1123" y="413"/>
                  </a:lnTo>
                  <a:lnTo>
                    <a:pt x="1125" y="391"/>
                  </a:lnTo>
                  <a:lnTo>
                    <a:pt x="1127" y="370"/>
                  </a:lnTo>
                  <a:lnTo>
                    <a:pt x="1130" y="348"/>
                  </a:lnTo>
                  <a:lnTo>
                    <a:pt x="1134" y="327"/>
                  </a:lnTo>
                  <a:lnTo>
                    <a:pt x="1139" y="307"/>
                  </a:lnTo>
                  <a:lnTo>
                    <a:pt x="1145" y="286"/>
                  </a:lnTo>
                  <a:lnTo>
                    <a:pt x="1151" y="268"/>
                  </a:lnTo>
                  <a:lnTo>
                    <a:pt x="1158" y="249"/>
                  </a:lnTo>
                  <a:lnTo>
                    <a:pt x="1167" y="231"/>
                  </a:lnTo>
                  <a:lnTo>
                    <a:pt x="1177" y="214"/>
                  </a:lnTo>
                  <a:lnTo>
                    <a:pt x="1187" y="197"/>
                  </a:lnTo>
                  <a:lnTo>
                    <a:pt x="1199" y="181"/>
                  </a:lnTo>
                  <a:lnTo>
                    <a:pt x="1213" y="164"/>
                  </a:lnTo>
                  <a:lnTo>
                    <a:pt x="1227" y="149"/>
                  </a:lnTo>
                  <a:lnTo>
                    <a:pt x="1244" y="134"/>
                  </a:lnTo>
                  <a:lnTo>
                    <a:pt x="1261" y="120"/>
                  </a:lnTo>
                  <a:lnTo>
                    <a:pt x="1281" y="106"/>
                  </a:lnTo>
                  <a:lnTo>
                    <a:pt x="1301" y="93"/>
                  </a:lnTo>
                  <a:lnTo>
                    <a:pt x="1325" y="81"/>
                  </a:lnTo>
                  <a:lnTo>
                    <a:pt x="1348" y="69"/>
                  </a:lnTo>
                  <a:lnTo>
                    <a:pt x="1376" y="57"/>
                  </a:lnTo>
                  <a:lnTo>
                    <a:pt x="1403" y="47"/>
                  </a:lnTo>
                  <a:lnTo>
                    <a:pt x="1433" y="37"/>
                  </a:lnTo>
                  <a:lnTo>
                    <a:pt x="1488" y="32"/>
                  </a:lnTo>
                  <a:lnTo>
                    <a:pt x="1547" y="23"/>
                  </a:lnTo>
                  <a:lnTo>
                    <a:pt x="1610" y="14"/>
                  </a:lnTo>
                  <a:lnTo>
                    <a:pt x="1673" y="7"/>
                  </a:lnTo>
                  <a:lnTo>
                    <a:pt x="1705" y="3"/>
                  </a:lnTo>
                  <a:lnTo>
                    <a:pt x="1735" y="1"/>
                  </a:lnTo>
                  <a:lnTo>
                    <a:pt x="1767" y="0"/>
                  </a:lnTo>
                  <a:lnTo>
                    <a:pt x="1798" y="0"/>
                  </a:lnTo>
                  <a:lnTo>
                    <a:pt x="1827" y="1"/>
                  </a:lnTo>
                  <a:lnTo>
                    <a:pt x="1855" y="5"/>
                  </a:lnTo>
                  <a:lnTo>
                    <a:pt x="1884" y="10"/>
                  </a:lnTo>
                  <a:lnTo>
                    <a:pt x="1909" y="16"/>
                  </a:lnTo>
                  <a:lnTo>
                    <a:pt x="1921" y="32"/>
                  </a:lnTo>
                  <a:lnTo>
                    <a:pt x="1933" y="46"/>
                  </a:lnTo>
                  <a:lnTo>
                    <a:pt x="1946" y="60"/>
                  </a:lnTo>
                  <a:lnTo>
                    <a:pt x="1959" y="74"/>
                  </a:lnTo>
                  <a:lnTo>
                    <a:pt x="1973" y="87"/>
                  </a:lnTo>
                  <a:lnTo>
                    <a:pt x="1987" y="100"/>
                  </a:lnTo>
                  <a:lnTo>
                    <a:pt x="2001" y="113"/>
                  </a:lnTo>
                  <a:lnTo>
                    <a:pt x="2015" y="123"/>
                  </a:lnTo>
                  <a:lnTo>
                    <a:pt x="2046" y="147"/>
                  </a:lnTo>
                  <a:lnTo>
                    <a:pt x="2076" y="169"/>
                  </a:lnTo>
                  <a:lnTo>
                    <a:pt x="2109" y="189"/>
                  </a:lnTo>
                  <a:lnTo>
                    <a:pt x="2142" y="209"/>
                  </a:lnTo>
                  <a:lnTo>
                    <a:pt x="2209" y="246"/>
                  </a:lnTo>
                  <a:lnTo>
                    <a:pt x="2278" y="283"/>
                  </a:lnTo>
                  <a:lnTo>
                    <a:pt x="2313" y="302"/>
                  </a:lnTo>
                  <a:lnTo>
                    <a:pt x="2347" y="321"/>
                  </a:lnTo>
                  <a:lnTo>
                    <a:pt x="2381" y="340"/>
                  </a:lnTo>
                  <a:lnTo>
                    <a:pt x="2414" y="361"/>
                  </a:lnTo>
                  <a:lnTo>
                    <a:pt x="2426" y="377"/>
                  </a:lnTo>
                  <a:lnTo>
                    <a:pt x="2437" y="393"/>
                  </a:lnTo>
                  <a:lnTo>
                    <a:pt x="2449" y="410"/>
                  </a:lnTo>
                  <a:lnTo>
                    <a:pt x="2462" y="426"/>
                  </a:lnTo>
                  <a:lnTo>
                    <a:pt x="2472" y="459"/>
                  </a:lnTo>
                  <a:lnTo>
                    <a:pt x="2477" y="492"/>
                  </a:lnTo>
                  <a:lnTo>
                    <a:pt x="2481" y="522"/>
                  </a:lnTo>
                  <a:lnTo>
                    <a:pt x="2482" y="550"/>
                  </a:lnTo>
                  <a:lnTo>
                    <a:pt x="2481" y="578"/>
                  </a:lnTo>
                  <a:lnTo>
                    <a:pt x="2477" y="604"/>
                  </a:lnTo>
                  <a:lnTo>
                    <a:pt x="2472" y="629"/>
                  </a:lnTo>
                  <a:lnTo>
                    <a:pt x="2465" y="654"/>
                  </a:lnTo>
                  <a:lnTo>
                    <a:pt x="2454" y="678"/>
                  </a:lnTo>
                  <a:lnTo>
                    <a:pt x="2442" y="702"/>
                  </a:lnTo>
                  <a:lnTo>
                    <a:pt x="2429" y="727"/>
                  </a:lnTo>
                  <a:lnTo>
                    <a:pt x="2414" y="752"/>
                  </a:lnTo>
                  <a:lnTo>
                    <a:pt x="2396" y="778"/>
                  </a:lnTo>
                  <a:lnTo>
                    <a:pt x="2379" y="804"/>
                  </a:lnTo>
                  <a:lnTo>
                    <a:pt x="2357" y="832"/>
                  </a:lnTo>
                  <a:lnTo>
                    <a:pt x="2336" y="861"/>
                  </a:lnTo>
                  <a:lnTo>
                    <a:pt x="2319" y="880"/>
                  </a:lnTo>
                  <a:lnTo>
                    <a:pt x="2303" y="902"/>
                  </a:lnTo>
                  <a:lnTo>
                    <a:pt x="2290" y="924"/>
                  </a:lnTo>
                  <a:lnTo>
                    <a:pt x="2279" y="945"/>
                  </a:lnTo>
                  <a:lnTo>
                    <a:pt x="2268" y="969"/>
                  </a:lnTo>
                  <a:lnTo>
                    <a:pt x="2260" y="992"/>
                  </a:lnTo>
                  <a:lnTo>
                    <a:pt x="2254" y="1017"/>
                  </a:lnTo>
                  <a:lnTo>
                    <a:pt x="2249" y="1040"/>
                  </a:lnTo>
                  <a:lnTo>
                    <a:pt x="2246" y="1065"/>
                  </a:lnTo>
                  <a:lnTo>
                    <a:pt x="2245" y="1090"/>
                  </a:lnTo>
                  <a:lnTo>
                    <a:pt x="2243" y="1115"/>
                  </a:lnTo>
                  <a:lnTo>
                    <a:pt x="2245" y="1141"/>
                  </a:lnTo>
                  <a:lnTo>
                    <a:pt x="2247" y="1166"/>
                  </a:lnTo>
                  <a:lnTo>
                    <a:pt x="2252" y="1190"/>
                  </a:lnTo>
                  <a:lnTo>
                    <a:pt x="2256" y="1215"/>
                  </a:lnTo>
                  <a:lnTo>
                    <a:pt x="2263" y="1239"/>
                  </a:lnTo>
                  <a:lnTo>
                    <a:pt x="2270" y="1242"/>
                  </a:lnTo>
                  <a:lnTo>
                    <a:pt x="2280" y="1244"/>
                  </a:lnTo>
                  <a:lnTo>
                    <a:pt x="2290" y="1245"/>
                  </a:lnTo>
                  <a:lnTo>
                    <a:pt x="2301" y="1247"/>
                  </a:lnTo>
                  <a:lnTo>
                    <a:pt x="2326" y="1245"/>
                  </a:lnTo>
                  <a:lnTo>
                    <a:pt x="2353" y="1244"/>
                  </a:lnTo>
                  <a:lnTo>
                    <a:pt x="2379" y="1242"/>
                  </a:lnTo>
                  <a:lnTo>
                    <a:pt x="2403" y="1239"/>
                  </a:lnTo>
                  <a:lnTo>
                    <a:pt x="2427" y="1238"/>
                  </a:lnTo>
                  <a:lnTo>
                    <a:pt x="2445" y="1237"/>
                  </a:lnTo>
                  <a:lnTo>
                    <a:pt x="2442" y="1260"/>
                  </a:lnTo>
                  <a:lnTo>
                    <a:pt x="2439" y="1283"/>
                  </a:lnTo>
                  <a:lnTo>
                    <a:pt x="2434" y="1306"/>
                  </a:lnTo>
                  <a:lnTo>
                    <a:pt x="2428" y="1329"/>
                  </a:lnTo>
                  <a:lnTo>
                    <a:pt x="2414" y="1374"/>
                  </a:lnTo>
                  <a:lnTo>
                    <a:pt x="2399" y="1419"/>
                  </a:lnTo>
                  <a:lnTo>
                    <a:pt x="2390" y="1442"/>
                  </a:lnTo>
                  <a:lnTo>
                    <a:pt x="2383" y="1465"/>
                  </a:lnTo>
                  <a:lnTo>
                    <a:pt x="2376" y="1486"/>
                  </a:lnTo>
                  <a:lnTo>
                    <a:pt x="2370" y="1509"/>
                  </a:lnTo>
                  <a:lnTo>
                    <a:pt x="2366" y="1533"/>
                  </a:lnTo>
                  <a:lnTo>
                    <a:pt x="2362" y="1555"/>
                  </a:lnTo>
                  <a:lnTo>
                    <a:pt x="2360" y="1578"/>
                  </a:lnTo>
                  <a:lnTo>
                    <a:pt x="2360" y="1602"/>
                  </a:lnTo>
                  <a:lnTo>
                    <a:pt x="2367" y="1606"/>
                  </a:lnTo>
                  <a:lnTo>
                    <a:pt x="2376" y="1613"/>
                  </a:lnTo>
                  <a:lnTo>
                    <a:pt x="2460" y="1600"/>
                  </a:lnTo>
                  <a:lnTo>
                    <a:pt x="2544" y="1586"/>
                  </a:lnTo>
                  <a:lnTo>
                    <a:pt x="2628" y="1571"/>
                  </a:lnTo>
                  <a:lnTo>
                    <a:pt x="2711" y="1554"/>
                  </a:lnTo>
                  <a:lnTo>
                    <a:pt x="2796" y="1540"/>
                  </a:lnTo>
                  <a:lnTo>
                    <a:pt x="2880" y="1526"/>
                  </a:lnTo>
                  <a:lnTo>
                    <a:pt x="2922" y="1521"/>
                  </a:lnTo>
                  <a:lnTo>
                    <a:pt x="2964" y="1515"/>
                  </a:lnTo>
                  <a:lnTo>
                    <a:pt x="3007" y="1512"/>
                  </a:lnTo>
                  <a:lnTo>
                    <a:pt x="3049" y="1509"/>
                  </a:lnTo>
                  <a:lnTo>
                    <a:pt x="3051" y="1519"/>
                  </a:lnTo>
                  <a:lnTo>
                    <a:pt x="3051" y="1528"/>
                  </a:lnTo>
                  <a:lnTo>
                    <a:pt x="3053" y="1539"/>
                  </a:lnTo>
                  <a:lnTo>
                    <a:pt x="3051" y="1549"/>
                  </a:lnTo>
                  <a:lnTo>
                    <a:pt x="3049" y="1568"/>
                  </a:lnTo>
                  <a:lnTo>
                    <a:pt x="3044" y="1589"/>
                  </a:lnTo>
                  <a:lnTo>
                    <a:pt x="3037" y="1608"/>
                  </a:lnTo>
                  <a:lnTo>
                    <a:pt x="3030" y="1629"/>
                  </a:lnTo>
                  <a:lnTo>
                    <a:pt x="3022" y="1648"/>
                  </a:lnTo>
                  <a:lnTo>
                    <a:pt x="3013" y="1669"/>
                  </a:lnTo>
                  <a:lnTo>
                    <a:pt x="2994" y="1709"/>
                  </a:lnTo>
                  <a:lnTo>
                    <a:pt x="2977" y="1751"/>
                  </a:lnTo>
                  <a:lnTo>
                    <a:pt x="2970" y="1771"/>
                  </a:lnTo>
                  <a:lnTo>
                    <a:pt x="2965" y="1793"/>
                  </a:lnTo>
                  <a:lnTo>
                    <a:pt x="2963" y="1804"/>
                  </a:lnTo>
                  <a:lnTo>
                    <a:pt x="2962" y="1815"/>
                  </a:lnTo>
                  <a:lnTo>
                    <a:pt x="2961" y="1827"/>
                  </a:lnTo>
                  <a:lnTo>
                    <a:pt x="2961" y="1837"/>
                  </a:lnTo>
                  <a:lnTo>
                    <a:pt x="3003" y="1870"/>
                  </a:lnTo>
                  <a:lnTo>
                    <a:pt x="3044" y="1902"/>
                  </a:lnTo>
                  <a:lnTo>
                    <a:pt x="3087" y="1936"/>
                  </a:lnTo>
                  <a:lnTo>
                    <a:pt x="3129" y="1969"/>
                  </a:lnTo>
                  <a:lnTo>
                    <a:pt x="3130" y="2009"/>
                  </a:lnTo>
                  <a:lnTo>
                    <a:pt x="3130" y="2053"/>
                  </a:lnTo>
                  <a:lnTo>
                    <a:pt x="3131" y="2075"/>
                  </a:lnTo>
                  <a:lnTo>
                    <a:pt x="3134" y="2095"/>
                  </a:lnTo>
                  <a:lnTo>
                    <a:pt x="3136" y="2105"/>
                  </a:lnTo>
                  <a:lnTo>
                    <a:pt x="3140" y="2114"/>
                  </a:lnTo>
                  <a:lnTo>
                    <a:pt x="3143" y="2121"/>
                  </a:lnTo>
                  <a:lnTo>
                    <a:pt x="3149" y="2129"/>
                  </a:lnTo>
                  <a:lnTo>
                    <a:pt x="3154" y="2163"/>
                  </a:lnTo>
                  <a:lnTo>
                    <a:pt x="3158" y="2194"/>
                  </a:lnTo>
                  <a:lnTo>
                    <a:pt x="3163" y="2228"/>
                  </a:lnTo>
                  <a:lnTo>
                    <a:pt x="3167" y="2270"/>
                  </a:lnTo>
                  <a:lnTo>
                    <a:pt x="3172" y="2328"/>
                  </a:lnTo>
                  <a:lnTo>
                    <a:pt x="3178" y="2405"/>
                  </a:lnTo>
                  <a:lnTo>
                    <a:pt x="3188" y="2510"/>
                  </a:lnTo>
                  <a:lnTo>
                    <a:pt x="3198" y="2648"/>
                  </a:lnTo>
                  <a:lnTo>
                    <a:pt x="3190" y="2673"/>
                  </a:lnTo>
                  <a:lnTo>
                    <a:pt x="3182" y="2699"/>
                  </a:lnTo>
                  <a:lnTo>
                    <a:pt x="3175" y="2727"/>
                  </a:lnTo>
                  <a:lnTo>
                    <a:pt x="3169" y="2756"/>
                  </a:lnTo>
                  <a:lnTo>
                    <a:pt x="3164" y="2787"/>
                  </a:lnTo>
                  <a:lnTo>
                    <a:pt x="3162" y="2818"/>
                  </a:lnTo>
                  <a:lnTo>
                    <a:pt x="3161" y="2849"/>
                  </a:lnTo>
                  <a:lnTo>
                    <a:pt x="3162" y="2881"/>
                  </a:lnTo>
                  <a:lnTo>
                    <a:pt x="3163" y="2896"/>
                  </a:lnTo>
                  <a:lnTo>
                    <a:pt x="3164" y="2911"/>
                  </a:lnTo>
                  <a:lnTo>
                    <a:pt x="3167" y="2926"/>
                  </a:lnTo>
                  <a:lnTo>
                    <a:pt x="3169" y="2941"/>
                  </a:lnTo>
                  <a:lnTo>
                    <a:pt x="3172" y="2956"/>
                  </a:lnTo>
                  <a:lnTo>
                    <a:pt x="3177" y="2970"/>
                  </a:lnTo>
                  <a:lnTo>
                    <a:pt x="3182" y="2984"/>
                  </a:lnTo>
                  <a:lnTo>
                    <a:pt x="3187" y="2998"/>
                  </a:lnTo>
                  <a:lnTo>
                    <a:pt x="3192" y="3011"/>
                  </a:lnTo>
                  <a:lnTo>
                    <a:pt x="3200" y="3023"/>
                  </a:lnTo>
                  <a:lnTo>
                    <a:pt x="3208" y="3036"/>
                  </a:lnTo>
                  <a:lnTo>
                    <a:pt x="3216" y="3048"/>
                  </a:lnTo>
                  <a:lnTo>
                    <a:pt x="3224" y="3059"/>
                  </a:lnTo>
                  <a:lnTo>
                    <a:pt x="3235" y="3069"/>
                  </a:lnTo>
                  <a:lnTo>
                    <a:pt x="3245" y="3078"/>
                  </a:lnTo>
                  <a:lnTo>
                    <a:pt x="3256" y="3087"/>
                  </a:lnTo>
                  <a:lnTo>
                    <a:pt x="3271" y="3090"/>
                  </a:lnTo>
                  <a:lnTo>
                    <a:pt x="3285" y="3092"/>
                  </a:lnTo>
                  <a:lnTo>
                    <a:pt x="3299" y="3094"/>
                  </a:lnTo>
                  <a:lnTo>
                    <a:pt x="3314" y="3096"/>
                  </a:lnTo>
                  <a:lnTo>
                    <a:pt x="3342" y="3096"/>
                  </a:lnTo>
                  <a:lnTo>
                    <a:pt x="3370" y="3094"/>
                  </a:lnTo>
                  <a:lnTo>
                    <a:pt x="3398" y="3091"/>
                  </a:lnTo>
                  <a:lnTo>
                    <a:pt x="3426" y="3087"/>
                  </a:lnTo>
                  <a:lnTo>
                    <a:pt x="3454" y="3080"/>
                  </a:lnTo>
                  <a:lnTo>
                    <a:pt x="3481" y="3072"/>
                  </a:lnTo>
                  <a:lnTo>
                    <a:pt x="3506" y="3063"/>
                  </a:lnTo>
                  <a:lnTo>
                    <a:pt x="3533" y="3052"/>
                  </a:lnTo>
                  <a:lnTo>
                    <a:pt x="3559" y="3042"/>
                  </a:lnTo>
                  <a:lnTo>
                    <a:pt x="3584" y="3030"/>
                  </a:lnTo>
                  <a:lnTo>
                    <a:pt x="3610" y="3017"/>
                  </a:lnTo>
                  <a:lnTo>
                    <a:pt x="3633" y="3003"/>
                  </a:lnTo>
                  <a:lnTo>
                    <a:pt x="3658" y="2989"/>
                  </a:lnTo>
                  <a:lnTo>
                    <a:pt x="3682" y="2975"/>
                  </a:lnTo>
                  <a:lnTo>
                    <a:pt x="3766" y="2894"/>
                  </a:lnTo>
                  <a:lnTo>
                    <a:pt x="3852" y="2815"/>
                  </a:lnTo>
                  <a:lnTo>
                    <a:pt x="3895" y="2776"/>
                  </a:lnTo>
                  <a:lnTo>
                    <a:pt x="3939" y="2738"/>
                  </a:lnTo>
                  <a:lnTo>
                    <a:pt x="3984" y="2702"/>
                  </a:lnTo>
                  <a:lnTo>
                    <a:pt x="4029" y="2667"/>
                  </a:lnTo>
                  <a:lnTo>
                    <a:pt x="4052" y="2651"/>
                  </a:lnTo>
                  <a:lnTo>
                    <a:pt x="4076" y="2634"/>
                  </a:lnTo>
                  <a:lnTo>
                    <a:pt x="4100" y="2618"/>
                  </a:lnTo>
                  <a:lnTo>
                    <a:pt x="4125" y="2603"/>
                  </a:lnTo>
                  <a:lnTo>
                    <a:pt x="4150" y="2588"/>
                  </a:lnTo>
                  <a:lnTo>
                    <a:pt x="4174" y="2574"/>
                  </a:lnTo>
                  <a:lnTo>
                    <a:pt x="4200" y="2560"/>
                  </a:lnTo>
                  <a:lnTo>
                    <a:pt x="4227" y="2547"/>
                  </a:lnTo>
                  <a:lnTo>
                    <a:pt x="4253" y="2535"/>
                  </a:lnTo>
                  <a:lnTo>
                    <a:pt x="4281" y="2523"/>
                  </a:lnTo>
                  <a:lnTo>
                    <a:pt x="4310" y="2512"/>
                  </a:lnTo>
                  <a:lnTo>
                    <a:pt x="4338" y="2502"/>
                  </a:lnTo>
                  <a:lnTo>
                    <a:pt x="4367" y="2492"/>
                  </a:lnTo>
                  <a:lnTo>
                    <a:pt x="4398" y="2483"/>
                  </a:lnTo>
                  <a:lnTo>
                    <a:pt x="4428" y="2475"/>
                  </a:lnTo>
                  <a:lnTo>
                    <a:pt x="4460" y="2468"/>
                  </a:lnTo>
                  <a:lnTo>
                    <a:pt x="4459" y="2471"/>
                  </a:lnTo>
                  <a:lnTo>
                    <a:pt x="4454" y="2479"/>
                  </a:lnTo>
                  <a:lnTo>
                    <a:pt x="4448" y="2489"/>
                  </a:lnTo>
                  <a:lnTo>
                    <a:pt x="4441" y="2499"/>
                  </a:lnTo>
                  <a:lnTo>
                    <a:pt x="4420" y="2527"/>
                  </a:lnTo>
                  <a:lnTo>
                    <a:pt x="4397" y="2559"/>
                  </a:lnTo>
                  <a:lnTo>
                    <a:pt x="4371" y="2590"/>
                  </a:lnTo>
                  <a:lnTo>
                    <a:pt x="4347" y="2618"/>
                  </a:lnTo>
                  <a:lnTo>
                    <a:pt x="4327" y="2641"/>
                  </a:lnTo>
                  <a:lnTo>
                    <a:pt x="4316" y="2654"/>
                  </a:lnTo>
                  <a:lnTo>
                    <a:pt x="4286" y="2707"/>
                  </a:lnTo>
                  <a:lnTo>
                    <a:pt x="4259" y="2757"/>
                  </a:lnTo>
                  <a:lnTo>
                    <a:pt x="4232" y="2807"/>
                  </a:lnTo>
                  <a:lnTo>
                    <a:pt x="4209" y="2857"/>
                  </a:lnTo>
                  <a:lnTo>
                    <a:pt x="4185" y="2907"/>
                  </a:lnTo>
                  <a:lnTo>
                    <a:pt x="4164" y="2956"/>
                  </a:lnTo>
                  <a:lnTo>
                    <a:pt x="4145" y="3006"/>
                  </a:lnTo>
                  <a:lnTo>
                    <a:pt x="4127" y="3056"/>
                  </a:lnTo>
                  <a:lnTo>
                    <a:pt x="4111" y="3105"/>
                  </a:lnTo>
                  <a:lnTo>
                    <a:pt x="4098" y="3156"/>
                  </a:lnTo>
                  <a:lnTo>
                    <a:pt x="4091" y="3182"/>
                  </a:lnTo>
                  <a:lnTo>
                    <a:pt x="4086" y="3208"/>
                  </a:lnTo>
                  <a:lnTo>
                    <a:pt x="4082" y="3235"/>
                  </a:lnTo>
                  <a:lnTo>
                    <a:pt x="4077" y="3261"/>
                  </a:lnTo>
                  <a:lnTo>
                    <a:pt x="4072" y="3288"/>
                  </a:lnTo>
                  <a:lnTo>
                    <a:pt x="4070" y="3316"/>
                  </a:lnTo>
                  <a:lnTo>
                    <a:pt x="4066" y="3343"/>
                  </a:lnTo>
                  <a:lnTo>
                    <a:pt x="4064" y="3371"/>
                  </a:lnTo>
                  <a:lnTo>
                    <a:pt x="4063" y="3400"/>
                  </a:lnTo>
                  <a:lnTo>
                    <a:pt x="4062" y="3429"/>
                  </a:lnTo>
                  <a:lnTo>
                    <a:pt x="4062" y="3458"/>
                  </a:lnTo>
                  <a:lnTo>
                    <a:pt x="4062" y="3489"/>
                  </a:lnTo>
                  <a:lnTo>
                    <a:pt x="4069" y="3522"/>
                  </a:lnTo>
                  <a:lnTo>
                    <a:pt x="4076" y="3555"/>
                  </a:lnTo>
                  <a:lnTo>
                    <a:pt x="4083" y="3588"/>
                  </a:lnTo>
                  <a:lnTo>
                    <a:pt x="4089" y="3621"/>
                  </a:lnTo>
                  <a:lnTo>
                    <a:pt x="4096" y="3655"/>
                  </a:lnTo>
                  <a:lnTo>
                    <a:pt x="4103" y="3688"/>
                  </a:lnTo>
                  <a:lnTo>
                    <a:pt x="4110" y="3722"/>
                  </a:lnTo>
                  <a:lnTo>
                    <a:pt x="4117" y="3756"/>
                  </a:lnTo>
                  <a:lnTo>
                    <a:pt x="4140" y="3819"/>
                  </a:lnTo>
                  <a:lnTo>
                    <a:pt x="4166" y="3883"/>
                  </a:lnTo>
                  <a:lnTo>
                    <a:pt x="4192" y="3948"/>
                  </a:lnTo>
                  <a:lnTo>
                    <a:pt x="4219" y="4014"/>
                  </a:lnTo>
                  <a:lnTo>
                    <a:pt x="4245" y="4079"/>
                  </a:lnTo>
                  <a:lnTo>
                    <a:pt x="4272" y="4146"/>
                  </a:lnTo>
                  <a:lnTo>
                    <a:pt x="4298" y="4214"/>
                  </a:lnTo>
                  <a:lnTo>
                    <a:pt x="4323" y="4282"/>
                  </a:lnTo>
                  <a:lnTo>
                    <a:pt x="4346" y="4350"/>
                  </a:lnTo>
                  <a:lnTo>
                    <a:pt x="4368" y="4419"/>
                  </a:lnTo>
                  <a:lnTo>
                    <a:pt x="4387" y="4487"/>
                  </a:lnTo>
                  <a:lnTo>
                    <a:pt x="4405" y="4555"/>
                  </a:lnTo>
                  <a:lnTo>
                    <a:pt x="4412" y="4589"/>
                  </a:lnTo>
                  <a:lnTo>
                    <a:pt x="4419" y="4623"/>
                  </a:lnTo>
                  <a:lnTo>
                    <a:pt x="4425" y="4656"/>
                  </a:lnTo>
                  <a:lnTo>
                    <a:pt x="4431" y="4691"/>
                  </a:lnTo>
                  <a:lnTo>
                    <a:pt x="4434" y="4724"/>
                  </a:lnTo>
                  <a:lnTo>
                    <a:pt x="4438" y="4758"/>
                  </a:lnTo>
                  <a:lnTo>
                    <a:pt x="4440" y="4791"/>
                  </a:lnTo>
                  <a:lnTo>
                    <a:pt x="4441" y="4824"/>
                  </a:lnTo>
                  <a:lnTo>
                    <a:pt x="4434" y="4826"/>
                  </a:lnTo>
                  <a:lnTo>
                    <a:pt x="4420" y="4826"/>
                  </a:lnTo>
                  <a:lnTo>
                    <a:pt x="4398" y="4827"/>
                  </a:lnTo>
                  <a:lnTo>
                    <a:pt x="4370" y="4828"/>
                  </a:lnTo>
                  <a:lnTo>
                    <a:pt x="4297" y="4830"/>
                  </a:lnTo>
                  <a:lnTo>
                    <a:pt x="4210" y="4831"/>
                  </a:lnTo>
                  <a:lnTo>
                    <a:pt x="4117" y="4832"/>
                  </a:lnTo>
                  <a:lnTo>
                    <a:pt x="4026" y="4834"/>
                  </a:lnTo>
                  <a:lnTo>
                    <a:pt x="3944" y="4836"/>
                  </a:lnTo>
                  <a:lnTo>
                    <a:pt x="3879" y="4840"/>
                  </a:lnTo>
                  <a:lnTo>
                    <a:pt x="3856" y="4845"/>
                  </a:lnTo>
                  <a:lnTo>
                    <a:pt x="3832" y="4853"/>
                  </a:lnTo>
                  <a:lnTo>
                    <a:pt x="3810" y="4860"/>
                  </a:lnTo>
                  <a:lnTo>
                    <a:pt x="3786" y="4869"/>
                  </a:lnTo>
                  <a:lnTo>
                    <a:pt x="3765" y="4879"/>
                  </a:lnTo>
                  <a:lnTo>
                    <a:pt x="3743" y="4888"/>
                  </a:lnTo>
                  <a:lnTo>
                    <a:pt x="3723" y="4900"/>
                  </a:lnTo>
                  <a:lnTo>
                    <a:pt x="3703" y="4912"/>
                  </a:lnTo>
                  <a:lnTo>
                    <a:pt x="3683" y="4924"/>
                  </a:lnTo>
                  <a:lnTo>
                    <a:pt x="3665" y="4938"/>
                  </a:lnTo>
                  <a:lnTo>
                    <a:pt x="3648" y="4952"/>
                  </a:lnTo>
                  <a:lnTo>
                    <a:pt x="3631" y="4966"/>
                  </a:lnTo>
                  <a:lnTo>
                    <a:pt x="3616" y="4981"/>
                  </a:lnTo>
                  <a:lnTo>
                    <a:pt x="3602" y="4997"/>
                  </a:lnTo>
                  <a:lnTo>
                    <a:pt x="3589" y="5014"/>
                  </a:lnTo>
                  <a:lnTo>
                    <a:pt x="3577" y="5031"/>
                  </a:lnTo>
                  <a:lnTo>
                    <a:pt x="3568" y="5048"/>
                  </a:lnTo>
                  <a:lnTo>
                    <a:pt x="3558" y="5067"/>
                  </a:lnTo>
                  <a:lnTo>
                    <a:pt x="3551" y="5084"/>
                  </a:lnTo>
                  <a:lnTo>
                    <a:pt x="3545" y="5103"/>
                  </a:lnTo>
                  <a:lnTo>
                    <a:pt x="3541" y="5122"/>
                  </a:lnTo>
                  <a:lnTo>
                    <a:pt x="3538" y="5141"/>
                  </a:lnTo>
                  <a:lnTo>
                    <a:pt x="3537" y="5160"/>
                  </a:lnTo>
                  <a:lnTo>
                    <a:pt x="3537" y="5181"/>
                  </a:lnTo>
                  <a:lnTo>
                    <a:pt x="3541" y="5202"/>
                  </a:lnTo>
                  <a:lnTo>
                    <a:pt x="3544" y="5221"/>
                  </a:lnTo>
                  <a:lnTo>
                    <a:pt x="3551" y="5243"/>
                  </a:lnTo>
                  <a:lnTo>
                    <a:pt x="3559" y="5263"/>
                  </a:lnTo>
                  <a:lnTo>
                    <a:pt x="3570" y="5284"/>
                  </a:lnTo>
                  <a:lnTo>
                    <a:pt x="3583" y="5304"/>
                  </a:lnTo>
                  <a:lnTo>
                    <a:pt x="3598" y="5326"/>
                  </a:lnTo>
                  <a:lnTo>
                    <a:pt x="3616" y="5346"/>
                  </a:lnTo>
                  <a:lnTo>
                    <a:pt x="3633" y="5358"/>
                  </a:lnTo>
                  <a:lnTo>
                    <a:pt x="3651" y="5370"/>
                  </a:lnTo>
                  <a:lnTo>
                    <a:pt x="3669" y="5380"/>
                  </a:lnTo>
                  <a:lnTo>
                    <a:pt x="3686" y="5389"/>
                  </a:lnTo>
                  <a:lnTo>
                    <a:pt x="3723" y="5408"/>
                  </a:lnTo>
                  <a:lnTo>
                    <a:pt x="3759" y="5424"/>
                  </a:lnTo>
                  <a:lnTo>
                    <a:pt x="3797" y="5438"/>
                  </a:lnTo>
                  <a:lnTo>
                    <a:pt x="3836" y="5451"/>
                  </a:lnTo>
                  <a:lnTo>
                    <a:pt x="3875" y="5464"/>
                  </a:lnTo>
                  <a:lnTo>
                    <a:pt x="3916" y="5476"/>
                  </a:lnTo>
                  <a:lnTo>
                    <a:pt x="3967" y="5484"/>
                  </a:lnTo>
                  <a:lnTo>
                    <a:pt x="4007" y="5491"/>
                  </a:lnTo>
                  <a:lnTo>
                    <a:pt x="4037" y="5496"/>
                  </a:lnTo>
                  <a:lnTo>
                    <a:pt x="4058" y="5500"/>
                  </a:lnTo>
                  <a:lnTo>
                    <a:pt x="4073" y="5504"/>
                  </a:lnTo>
                  <a:lnTo>
                    <a:pt x="4085" y="5507"/>
                  </a:lnTo>
                  <a:lnTo>
                    <a:pt x="4094" y="5510"/>
                  </a:lnTo>
                  <a:lnTo>
                    <a:pt x="4105" y="5515"/>
                  </a:lnTo>
                  <a:lnTo>
                    <a:pt x="4145" y="5516"/>
                  </a:lnTo>
                  <a:lnTo>
                    <a:pt x="4191" y="5516"/>
                  </a:lnTo>
                  <a:lnTo>
                    <a:pt x="4239" y="5517"/>
                  </a:lnTo>
                  <a:lnTo>
                    <a:pt x="4288" y="5519"/>
                  </a:lnTo>
                  <a:lnTo>
                    <a:pt x="4313" y="5521"/>
                  </a:lnTo>
                  <a:lnTo>
                    <a:pt x="4337" y="5524"/>
                  </a:lnTo>
                  <a:lnTo>
                    <a:pt x="4360" y="5528"/>
                  </a:lnTo>
                  <a:lnTo>
                    <a:pt x="4383" y="5533"/>
                  </a:lnTo>
                  <a:lnTo>
                    <a:pt x="4405" y="5538"/>
                  </a:lnTo>
                  <a:lnTo>
                    <a:pt x="4425" y="5546"/>
                  </a:lnTo>
                  <a:lnTo>
                    <a:pt x="4444" y="5555"/>
                  </a:lnTo>
                  <a:lnTo>
                    <a:pt x="4460" y="5564"/>
                  </a:lnTo>
                  <a:lnTo>
                    <a:pt x="4452" y="5616"/>
                  </a:lnTo>
                  <a:lnTo>
                    <a:pt x="4445" y="5657"/>
                  </a:lnTo>
                  <a:lnTo>
                    <a:pt x="4439" y="5689"/>
                  </a:lnTo>
                  <a:lnTo>
                    <a:pt x="4434" y="5713"/>
                  </a:lnTo>
                  <a:lnTo>
                    <a:pt x="4428" y="5736"/>
                  </a:lnTo>
                  <a:lnTo>
                    <a:pt x="4423" y="5759"/>
                  </a:lnTo>
                  <a:lnTo>
                    <a:pt x="4415" y="5784"/>
                  </a:lnTo>
                  <a:lnTo>
                    <a:pt x="4406" y="5815"/>
                  </a:lnTo>
                  <a:lnTo>
                    <a:pt x="4384" y="5867"/>
                  </a:lnTo>
                  <a:lnTo>
                    <a:pt x="4366" y="5910"/>
                  </a:lnTo>
                  <a:lnTo>
                    <a:pt x="4350" y="5947"/>
                  </a:lnTo>
                  <a:lnTo>
                    <a:pt x="4337" y="5976"/>
                  </a:lnTo>
                  <a:lnTo>
                    <a:pt x="4326" y="6000"/>
                  </a:lnTo>
                  <a:lnTo>
                    <a:pt x="4318" y="6018"/>
                  </a:lnTo>
                  <a:lnTo>
                    <a:pt x="4312" y="6034"/>
                  </a:lnTo>
                  <a:lnTo>
                    <a:pt x="4308" y="6046"/>
                  </a:lnTo>
                  <a:lnTo>
                    <a:pt x="4279" y="6090"/>
                  </a:lnTo>
                  <a:lnTo>
                    <a:pt x="4250" y="6134"/>
                  </a:lnTo>
                  <a:lnTo>
                    <a:pt x="4218" y="6176"/>
                  </a:lnTo>
                  <a:lnTo>
                    <a:pt x="4185" y="6217"/>
                  </a:lnTo>
                  <a:lnTo>
                    <a:pt x="4151" y="6257"/>
                  </a:lnTo>
                  <a:lnTo>
                    <a:pt x="4116" y="6297"/>
                  </a:lnTo>
                  <a:lnTo>
                    <a:pt x="4079" y="6334"/>
                  </a:lnTo>
                  <a:lnTo>
                    <a:pt x="4042" y="6371"/>
                  </a:lnTo>
                  <a:lnTo>
                    <a:pt x="4004" y="6408"/>
                  </a:lnTo>
                  <a:lnTo>
                    <a:pt x="3964" y="6444"/>
                  </a:lnTo>
                  <a:lnTo>
                    <a:pt x="3924" y="6478"/>
                  </a:lnTo>
                  <a:lnTo>
                    <a:pt x="3883" y="6512"/>
                  </a:lnTo>
                  <a:lnTo>
                    <a:pt x="3840" y="6545"/>
                  </a:lnTo>
                  <a:lnTo>
                    <a:pt x="3797" y="6576"/>
                  </a:lnTo>
                  <a:lnTo>
                    <a:pt x="3753" y="6608"/>
                  </a:lnTo>
                  <a:lnTo>
                    <a:pt x="3709" y="6638"/>
                  </a:lnTo>
                  <a:lnTo>
                    <a:pt x="3664" y="6667"/>
                  </a:lnTo>
                  <a:lnTo>
                    <a:pt x="3617" y="6696"/>
                  </a:lnTo>
                  <a:lnTo>
                    <a:pt x="3571" y="6724"/>
                  </a:lnTo>
                  <a:lnTo>
                    <a:pt x="3524" y="6751"/>
                  </a:lnTo>
                  <a:lnTo>
                    <a:pt x="3476" y="6777"/>
                  </a:lnTo>
                  <a:lnTo>
                    <a:pt x="3428" y="6802"/>
                  </a:lnTo>
                  <a:lnTo>
                    <a:pt x="3378" y="6827"/>
                  </a:lnTo>
                  <a:lnTo>
                    <a:pt x="3329" y="6851"/>
                  </a:lnTo>
                  <a:lnTo>
                    <a:pt x="3279" y="6873"/>
                  </a:lnTo>
                  <a:lnTo>
                    <a:pt x="3229" y="6896"/>
                  </a:lnTo>
                  <a:lnTo>
                    <a:pt x="3178" y="6918"/>
                  </a:lnTo>
                  <a:lnTo>
                    <a:pt x="3128" y="6938"/>
                  </a:lnTo>
                  <a:lnTo>
                    <a:pt x="3077" y="6958"/>
                  </a:lnTo>
                  <a:lnTo>
                    <a:pt x="3025" y="6977"/>
                  </a:lnTo>
                  <a:lnTo>
                    <a:pt x="2975" y="6995"/>
                  </a:lnTo>
                  <a:lnTo>
                    <a:pt x="2923" y="7014"/>
                  </a:lnTo>
                  <a:close/>
                  <a:moveTo>
                    <a:pt x="2550" y="6419"/>
                  </a:moveTo>
                  <a:lnTo>
                    <a:pt x="2532" y="6410"/>
                  </a:lnTo>
                  <a:lnTo>
                    <a:pt x="2514" y="6401"/>
                  </a:lnTo>
                  <a:lnTo>
                    <a:pt x="2497" y="6392"/>
                  </a:lnTo>
                  <a:lnTo>
                    <a:pt x="2484" y="6382"/>
                  </a:lnTo>
                  <a:lnTo>
                    <a:pt x="2472" y="6372"/>
                  </a:lnTo>
                  <a:lnTo>
                    <a:pt x="2461" y="6363"/>
                  </a:lnTo>
                  <a:lnTo>
                    <a:pt x="2450" y="6352"/>
                  </a:lnTo>
                  <a:lnTo>
                    <a:pt x="2443" y="6341"/>
                  </a:lnTo>
                  <a:lnTo>
                    <a:pt x="2436" y="6330"/>
                  </a:lnTo>
                  <a:lnTo>
                    <a:pt x="2430" y="6319"/>
                  </a:lnTo>
                  <a:lnTo>
                    <a:pt x="2427" y="6309"/>
                  </a:lnTo>
                  <a:lnTo>
                    <a:pt x="2423" y="6297"/>
                  </a:lnTo>
                  <a:lnTo>
                    <a:pt x="2422" y="6286"/>
                  </a:lnTo>
                  <a:lnTo>
                    <a:pt x="2421" y="6274"/>
                  </a:lnTo>
                  <a:lnTo>
                    <a:pt x="2422" y="6262"/>
                  </a:lnTo>
                  <a:lnTo>
                    <a:pt x="2423" y="6250"/>
                  </a:lnTo>
                  <a:lnTo>
                    <a:pt x="2426" y="6237"/>
                  </a:lnTo>
                  <a:lnTo>
                    <a:pt x="2429" y="6224"/>
                  </a:lnTo>
                  <a:lnTo>
                    <a:pt x="2433" y="6212"/>
                  </a:lnTo>
                  <a:lnTo>
                    <a:pt x="2437" y="6199"/>
                  </a:lnTo>
                  <a:lnTo>
                    <a:pt x="2449" y="6172"/>
                  </a:lnTo>
                  <a:lnTo>
                    <a:pt x="2463" y="6145"/>
                  </a:lnTo>
                  <a:lnTo>
                    <a:pt x="2480" y="6117"/>
                  </a:lnTo>
                  <a:lnTo>
                    <a:pt x="2497" y="6088"/>
                  </a:lnTo>
                  <a:lnTo>
                    <a:pt x="2516" y="6059"/>
                  </a:lnTo>
                  <a:lnTo>
                    <a:pt x="2536" y="6029"/>
                  </a:lnTo>
                  <a:lnTo>
                    <a:pt x="2583" y="5965"/>
                  </a:lnTo>
                  <a:lnTo>
                    <a:pt x="2619" y="5916"/>
                  </a:lnTo>
                  <a:lnTo>
                    <a:pt x="2644" y="5881"/>
                  </a:lnTo>
                  <a:lnTo>
                    <a:pt x="2663" y="5856"/>
                  </a:lnTo>
                  <a:lnTo>
                    <a:pt x="2676" y="5840"/>
                  </a:lnTo>
                  <a:lnTo>
                    <a:pt x="2686" y="5829"/>
                  </a:lnTo>
                  <a:lnTo>
                    <a:pt x="2693" y="5821"/>
                  </a:lnTo>
                  <a:lnTo>
                    <a:pt x="2700" y="5814"/>
                  </a:lnTo>
                  <a:lnTo>
                    <a:pt x="2711" y="5785"/>
                  </a:lnTo>
                  <a:lnTo>
                    <a:pt x="2728" y="5750"/>
                  </a:lnTo>
                  <a:lnTo>
                    <a:pt x="2747" y="5710"/>
                  </a:lnTo>
                  <a:lnTo>
                    <a:pt x="2770" y="5662"/>
                  </a:lnTo>
                  <a:lnTo>
                    <a:pt x="2797" y="5603"/>
                  </a:lnTo>
                  <a:lnTo>
                    <a:pt x="2830" y="5533"/>
                  </a:lnTo>
                  <a:lnTo>
                    <a:pt x="2867" y="5450"/>
                  </a:lnTo>
                  <a:lnTo>
                    <a:pt x="2910" y="5352"/>
                  </a:lnTo>
                  <a:lnTo>
                    <a:pt x="2928" y="5289"/>
                  </a:lnTo>
                  <a:lnTo>
                    <a:pt x="2947" y="5227"/>
                  </a:lnTo>
                  <a:lnTo>
                    <a:pt x="2967" y="5165"/>
                  </a:lnTo>
                  <a:lnTo>
                    <a:pt x="2987" y="5103"/>
                  </a:lnTo>
                  <a:lnTo>
                    <a:pt x="3005" y="5041"/>
                  </a:lnTo>
                  <a:lnTo>
                    <a:pt x="3024" y="4979"/>
                  </a:lnTo>
                  <a:lnTo>
                    <a:pt x="3042" y="4916"/>
                  </a:lnTo>
                  <a:lnTo>
                    <a:pt x="3058" y="4855"/>
                  </a:lnTo>
                  <a:lnTo>
                    <a:pt x="3063" y="4851"/>
                  </a:lnTo>
                  <a:lnTo>
                    <a:pt x="3069" y="4847"/>
                  </a:lnTo>
                  <a:lnTo>
                    <a:pt x="3075" y="4844"/>
                  </a:lnTo>
                  <a:lnTo>
                    <a:pt x="3081" y="4841"/>
                  </a:lnTo>
                  <a:lnTo>
                    <a:pt x="3095" y="4836"/>
                  </a:lnTo>
                  <a:lnTo>
                    <a:pt x="3109" y="4833"/>
                  </a:lnTo>
                  <a:lnTo>
                    <a:pt x="3125" y="4832"/>
                  </a:lnTo>
                  <a:lnTo>
                    <a:pt x="3142" y="4831"/>
                  </a:lnTo>
                  <a:lnTo>
                    <a:pt x="3160" y="4832"/>
                  </a:lnTo>
                  <a:lnTo>
                    <a:pt x="3177" y="4834"/>
                  </a:lnTo>
                  <a:lnTo>
                    <a:pt x="3195" y="4836"/>
                  </a:lnTo>
                  <a:lnTo>
                    <a:pt x="3212" y="4840"/>
                  </a:lnTo>
                  <a:lnTo>
                    <a:pt x="3230" y="4844"/>
                  </a:lnTo>
                  <a:lnTo>
                    <a:pt x="3247" y="4848"/>
                  </a:lnTo>
                  <a:lnTo>
                    <a:pt x="3263" y="4853"/>
                  </a:lnTo>
                  <a:lnTo>
                    <a:pt x="3277" y="4858"/>
                  </a:lnTo>
                  <a:lnTo>
                    <a:pt x="3290" y="4863"/>
                  </a:lnTo>
                  <a:lnTo>
                    <a:pt x="3302" y="4868"/>
                  </a:lnTo>
                  <a:lnTo>
                    <a:pt x="3309" y="4880"/>
                  </a:lnTo>
                  <a:lnTo>
                    <a:pt x="3315" y="4890"/>
                  </a:lnTo>
                  <a:lnTo>
                    <a:pt x="3319" y="4903"/>
                  </a:lnTo>
                  <a:lnTo>
                    <a:pt x="3323" y="4916"/>
                  </a:lnTo>
                  <a:lnTo>
                    <a:pt x="3327" y="4929"/>
                  </a:lnTo>
                  <a:lnTo>
                    <a:pt x="3329" y="4943"/>
                  </a:lnTo>
                  <a:lnTo>
                    <a:pt x="3330" y="4957"/>
                  </a:lnTo>
                  <a:lnTo>
                    <a:pt x="3331" y="4971"/>
                  </a:lnTo>
                  <a:lnTo>
                    <a:pt x="3331" y="5002"/>
                  </a:lnTo>
                  <a:lnTo>
                    <a:pt x="3329" y="5033"/>
                  </a:lnTo>
                  <a:lnTo>
                    <a:pt x="3324" y="5065"/>
                  </a:lnTo>
                  <a:lnTo>
                    <a:pt x="3318" y="5098"/>
                  </a:lnTo>
                  <a:lnTo>
                    <a:pt x="3311" y="5130"/>
                  </a:lnTo>
                  <a:lnTo>
                    <a:pt x="3303" y="5163"/>
                  </a:lnTo>
                  <a:lnTo>
                    <a:pt x="3295" y="5194"/>
                  </a:lnTo>
                  <a:lnTo>
                    <a:pt x="3285" y="5225"/>
                  </a:lnTo>
                  <a:lnTo>
                    <a:pt x="3269" y="5281"/>
                  </a:lnTo>
                  <a:lnTo>
                    <a:pt x="3257" y="5330"/>
                  </a:lnTo>
                  <a:lnTo>
                    <a:pt x="3238" y="5384"/>
                  </a:lnTo>
                  <a:lnTo>
                    <a:pt x="3218" y="5441"/>
                  </a:lnTo>
                  <a:lnTo>
                    <a:pt x="3196" y="5502"/>
                  </a:lnTo>
                  <a:lnTo>
                    <a:pt x="3176" y="5562"/>
                  </a:lnTo>
                  <a:lnTo>
                    <a:pt x="3167" y="5594"/>
                  </a:lnTo>
                  <a:lnTo>
                    <a:pt x="3157" y="5624"/>
                  </a:lnTo>
                  <a:lnTo>
                    <a:pt x="3150" y="5654"/>
                  </a:lnTo>
                  <a:lnTo>
                    <a:pt x="3143" y="5684"/>
                  </a:lnTo>
                  <a:lnTo>
                    <a:pt x="3137" y="5713"/>
                  </a:lnTo>
                  <a:lnTo>
                    <a:pt x="3134" y="5742"/>
                  </a:lnTo>
                  <a:lnTo>
                    <a:pt x="3131" y="5769"/>
                  </a:lnTo>
                  <a:lnTo>
                    <a:pt x="3131" y="5794"/>
                  </a:lnTo>
                  <a:lnTo>
                    <a:pt x="3165" y="5812"/>
                  </a:lnTo>
                  <a:lnTo>
                    <a:pt x="3188" y="5823"/>
                  </a:lnTo>
                  <a:lnTo>
                    <a:pt x="3191" y="5826"/>
                  </a:lnTo>
                  <a:lnTo>
                    <a:pt x="3195" y="5830"/>
                  </a:lnTo>
                  <a:lnTo>
                    <a:pt x="3197" y="5834"/>
                  </a:lnTo>
                  <a:lnTo>
                    <a:pt x="3200" y="5840"/>
                  </a:lnTo>
                  <a:lnTo>
                    <a:pt x="3201" y="5847"/>
                  </a:lnTo>
                  <a:lnTo>
                    <a:pt x="3202" y="5856"/>
                  </a:lnTo>
                  <a:lnTo>
                    <a:pt x="3203" y="5866"/>
                  </a:lnTo>
                  <a:lnTo>
                    <a:pt x="3203" y="5878"/>
                  </a:lnTo>
                  <a:lnTo>
                    <a:pt x="3147" y="5952"/>
                  </a:lnTo>
                  <a:lnTo>
                    <a:pt x="3091" y="6028"/>
                  </a:lnTo>
                  <a:lnTo>
                    <a:pt x="3063" y="6064"/>
                  </a:lnTo>
                  <a:lnTo>
                    <a:pt x="3035" y="6102"/>
                  </a:lnTo>
                  <a:lnTo>
                    <a:pt x="3007" y="6138"/>
                  </a:lnTo>
                  <a:lnTo>
                    <a:pt x="2977" y="6174"/>
                  </a:lnTo>
                  <a:lnTo>
                    <a:pt x="2947" y="6209"/>
                  </a:lnTo>
                  <a:lnTo>
                    <a:pt x="2916" y="6243"/>
                  </a:lnTo>
                  <a:lnTo>
                    <a:pt x="2883" y="6275"/>
                  </a:lnTo>
                  <a:lnTo>
                    <a:pt x="2849" y="6305"/>
                  </a:lnTo>
                  <a:lnTo>
                    <a:pt x="2830" y="6320"/>
                  </a:lnTo>
                  <a:lnTo>
                    <a:pt x="2813" y="6336"/>
                  </a:lnTo>
                  <a:lnTo>
                    <a:pt x="2794" y="6350"/>
                  </a:lnTo>
                  <a:lnTo>
                    <a:pt x="2775" y="6363"/>
                  </a:lnTo>
                  <a:lnTo>
                    <a:pt x="2755" y="6377"/>
                  </a:lnTo>
                  <a:lnTo>
                    <a:pt x="2735" y="6388"/>
                  </a:lnTo>
                  <a:lnTo>
                    <a:pt x="2714" y="6401"/>
                  </a:lnTo>
                  <a:lnTo>
                    <a:pt x="2691" y="6412"/>
                  </a:lnTo>
                  <a:lnTo>
                    <a:pt x="2656" y="6413"/>
                  </a:lnTo>
                  <a:lnTo>
                    <a:pt x="2621" y="6415"/>
                  </a:lnTo>
                  <a:lnTo>
                    <a:pt x="2586" y="6417"/>
                  </a:lnTo>
                  <a:lnTo>
                    <a:pt x="2550" y="6419"/>
                  </a:lnTo>
                  <a:close/>
                </a:path>
              </a:pathLst>
            </a:custGeom>
            <a:solidFill>
              <a:srgbClr val="F8C300"/>
            </a:solidFill>
            <a:ln>
              <a:noFill/>
            </a:ln>
            <a:effectLst>
              <a:prstShdw prst="shdw17" dist="17961" dir="13500000">
                <a:srgbClr val="957500"/>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18" name="Freeform 45">
              <a:extLst>
                <a:ext uri="{FF2B5EF4-FFF2-40B4-BE49-F238E27FC236}">
                  <a16:creationId xmlns:a16="http://schemas.microsoft.com/office/drawing/2014/main" id="{4F42F8FA-F89D-4B7A-B7F4-C2CF2504FAA8}"/>
                </a:ext>
              </a:extLst>
            </p:cNvPr>
            <p:cNvSpPr>
              <a:spLocks/>
            </p:cNvSpPr>
            <p:nvPr/>
          </p:nvSpPr>
          <p:spPr bwMode="auto">
            <a:xfrm>
              <a:off x="3355" y="2193"/>
              <a:ext cx="88" cy="85"/>
            </a:xfrm>
            <a:custGeom>
              <a:avLst/>
              <a:gdLst>
                <a:gd name="T0" fmla="*/ 0 w 964"/>
                <a:gd name="T1" fmla="*/ 0 h 889"/>
                <a:gd name="T2" fmla="*/ 0 w 964"/>
                <a:gd name="T3" fmla="*/ 0 h 889"/>
                <a:gd name="T4" fmla="*/ 0 w 964"/>
                <a:gd name="T5" fmla="*/ 0 h 889"/>
                <a:gd name="T6" fmla="*/ 0 w 964"/>
                <a:gd name="T7" fmla="*/ 0 h 889"/>
                <a:gd name="T8" fmla="*/ 0 w 964"/>
                <a:gd name="T9" fmla="*/ 0 h 889"/>
                <a:gd name="T10" fmla="*/ 0 w 964"/>
                <a:gd name="T11" fmla="*/ 0 h 889"/>
                <a:gd name="T12" fmla="*/ 0 w 964"/>
                <a:gd name="T13" fmla="*/ 0 h 889"/>
                <a:gd name="T14" fmla="*/ 0 w 964"/>
                <a:gd name="T15" fmla="*/ 0 h 889"/>
                <a:gd name="T16" fmla="*/ 0 w 964"/>
                <a:gd name="T17" fmla="*/ 0 h 889"/>
                <a:gd name="T18" fmla="*/ 0 w 964"/>
                <a:gd name="T19" fmla="*/ 0 h 889"/>
                <a:gd name="T20" fmla="*/ 0 w 964"/>
                <a:gd name="T21" fmla="*/ 0 h 88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64"/>
                <a:gd name="T34" fmla="*/ 0 h 889"/>
                <a:gd name="T35" fmla="*/ 964 w 964"/>
                <a:gd name="T36" fmla="*/ 889 h 88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64" h="889">
                  <a:moveTo>
                    <a:pt x="544" y="0"/>
                  </a:moveTo>
                  <a:lnTo>
                    <a:pt x="596" y="341"/>
                  </a:lnTo>
                  <a:lnTo>
                    <a:pt x="964" y="400"/>
                  </a:lnTo>
                  <a:lnTo>
                    <a:pt x="627" y="550"/>
                  </a:lnTo>
                  <a:lnTo>
                    <a:pt x="680" y="889"/>
                  </a:lnTo>
                  <a:lnTo>
                    <a:pt x="420" y="643"/>
                  </a:lnTo>
                  <a:lnTo>
                    <a:pt x="85" y="793"/>
                  </a:lnTo>
                  <a:lnTo>
                    <a:pt x="260" y="491"/>
                  </a:lnTo>
                  <a:lnTo>
                    <a:pt x="0" y="243"/>
                  </a:lnTo>
                  <a:lnTo>
                    <a:pt x="369" y="303"/>
                  </a:lnTo>
                  <a:lnTo>
                    <a:pt x="544" y="0"/>
                  </a:lnTo>
                  <a:close/>
                </a:path>
              </a:pathLst>
            </a:custGeom>
            <a:solidFill>
              <a:srgbClr val="131516"/>
            </a:solidFill>
            <a:ln>
              <a:noFill/>
            </a:ln>
            <a:effectLst>
              <a:prstShdw prst="shdw17" dist="17961" dir="13500000">
                <a:srgbClr val="0B0D0D"/>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19" name="Freeform 46">
              <a:extLst>
                <a:ext uri="{FF2B5EF4-FFF2-40B4-BE49-F238E27FC236}">
                  <a16:creationId xmlns:a16="http://schemas.microsoft.com/office/drawing/2014/main" id="{57CA43F6-ABE7-41F8-9B76-E98DA614F9AF}"/>
                </a:ext>
              </a:extLst>
            </p:cNvPr>
            <p:cNvSpPr>
              <a:spLocks/>
            </p:cNvSpPr>
            <p:nvPr/>
          </p:nvSpPr>
          <p:spPr bwMode="auto">
            <a:xfrm>
              <a:off x="3370" y="2208"/>
              <a:ext cx="58" cy="57"/>
            </a:xfrm>
            <a:custGeom>
              <a:avLst/>
              <a:gdLst>
                <a:gd name="T0" fmla="*/ 0 w 641"/>
                <a:gd name="T1" fmla="*/ 0 h 592"/>
                <a:gd name="T2" fmla="*/ 0 w 641"/>
                <a:gd name="T3" fmla="*/ 0 h 592"/>
                <a:gd name="T4" fmla="*/ 0 w 641"/>
                <a:gd name="T5" fmla="*/ 0 h 592"/>
                <a:gd name="T6" fmla="*/ 0 w 641"/>
                <a:gd name="T7" fmla="*/ 0 h 592"/>
                <a:gd name="T8" fmla="*/ 0 w 641"/>
                <a:gd name="T9" fmla="*/ 0 h 592"/>
                <a:gd name="T10" fmla="*/ 0 w 641"/>
                <a:gd name="T11" fmla="*/ 0 h 592"/>
                <a:gd name="T12" fmla="*/ 0 w 641"/>
                <a:gd name="T13" fmla="*/ 0 h 592"/>
                <a:gd name="T14" fmla="*/ 0 w 641"/>
                <a:gd name="T15" fmla="*/ 0 h 592"/>
                <a:gd name="T16" fmla="*/ 0 w 641"/>
                <a:gd name="T17" fmla="*/ 0 h 592"/>
                <a:gd name="T18" fmla="*/ 0 w 641"/>
                <a:gd name="T19" fmla="*/ 0 h 592"/>
                <a:gd name="T20" fmla="*/ 0 w 641"/>
                <a:gd name="T21" fmla="*/ 0 h 59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641"/>
                <a:gd name="T34" fmla="*/ 0 h 592"/>
                <a:gd name="T35" fmla="*/ 641 w 641"/>
                <a:gd name="T36" fmla="*/ 592 h 59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641" h="592">
                  <a:moveTo>
                    <a:pt x="362" y="0"/>
                  </a:moveTo>
                  <a:lnTo>
                    <a:pt x="396" y="226"/>
                  </a:lnTo>
                  <a:lnTo>
                    <a:pt x="641" y="266"/>
                  </a:lnTo>
                  <a:lnTo>
                    <a:pt x="418" y="366"/>
                  </a:lnTo>
                  <a:lnTo>
                    <a:pt x="453" y="592"/>
                  </a:lnTo>
                  <a:lnTo>
                    <a:pt x="280" y="428"/>
                  </a:lnTo>
                  <a:lnTo>
                    <a:pt x="57" y="528"/>
                  </a:lnTo>
                  <a:lnTo>
                    <a:pt x="173" y="326"/>
                  </a:lnTo>
                  <a:lnTo>
                    <a:pt x="0" y="162"/>
                  </a:lnTo>
                  <a:lnTo>
                    <a:pt x="245" y="202"/>
                  </a:lnTo>
                  <a:lnTo>
                    <a:pt x="362" y="0"/>
                  </a:lnTo>
                  <a:close/>
                </a:path>
              </a:pathLst>
            </a:custGeom>
            <a:solidFill>
              <a:srgbClr val="F8C300"/>
            </a:solidFill>
            <a:ln>
              <a:noFill/>
            </a:ln>
            <a:effectLst>
              <a:prstShdw prst="shdw17" dist="17961" dir="13500000">
                <a:srgbClr val="957500"/>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20" name="Freeform 47">
              <a:extLst>
                <a:ext uri="{FF2B5EF4-FFF2-40B4-BE49-F238E27FC236}">
                  <a16:creationId xmlns:a16="http://schemas.microsoft.com/office/drawing/2014/main" id="{230CB532-25CB-48B3-99F5-94200ECE119D}"/>
                </a:ext>
              </a:extLst>
            </p:cNvPr>
            <p:cNvSpPr>
              <a:spLocks/>
            </p:cNvSpPr>
            <p:nvPr/>
          </p:nvSpPr>
          <p:spPr bwMode="auto">
            <a:xfrm>
              <a:off x="3472" y="2306"/>
              <a:ext cx="88" cy="86"/>
            </a:xfrm>
            <a:custGeom>
              <a:avLst/>
              <a:gdLst>
                <a:gd name="T0" fmla="*/ 0 w 963"/>
                <a:gd name="T1" fmla="*/ 0 h 889"/>
                <a:gd name="T2" fmla="*/ 0 w 963"/>
                <a:gd name="T3" fmla="*/ 0 h 889"/>
                <a:gd name="T4" fmla="*/ 0 w 963"/>
                <a:gd name="T5" fmla="*/ 0 h 889"/>
                <a:gd name="T6" fmla="*/ 0 w 963"/>
                <a:gd name="T7" fmla="*/ 0 h 889"/>
                <a:gd name="T8" fmla="*/ 0 w 963"/>
                <a:gd name="T9" fmla="*/ 0 h 889"/>
                <a:gd name="T10" fmla="*/ 0 w 963"/>
                <a:gd name="T11" fmla="*/ 0 h 889"/>
                <a:gd name="T12" fmla="*/ 0 w 963"/>
                <a:gd name="T13" fmla="*/ 0 h 889"/>
                <a:gd name="T14" fmla="*/ 0 w 963"/>
                <a:gd name="T15" fmla="*/ 0 h 889"/>
                <a:gd name="T16" fmla="*/ 0 w 963"/>
                <a:gd name="T17" fmla="*/ 0 h 889"/>
                <a:gd name="T18" fmla="*/ 0 w 963"/>
                <a:gd name="T19" fmla="*/ 0 h 889"/>
                <a:gd name="T20" fmla="*/ 0 w 963"/>
                <a:gd name="T21" fmla="*/ 0 h 88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63"/>
                <a:gd name="T34" fmla="*/ 0 h 889"/>
                <a:gd name="T35" fmla="*/ 963 w 963"/>
                <a:gd name="T36" fmla="*/ 889 h 88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63" h="889">
                  <a:moveTo>
                    <a:pt x="543" y="0"/>
                  </a:moveTo>
                  <a:lnTo>
                    <a:pt x="595" y="340"/>
                  </a:lnTo>
                  <a:lnTo>
                    <a:pt x="963" y="400"/>
                  </a:lnTo>
                  <a:lnTo>
                    <a:pt x="626" y="550"/>
                  </a:lnTo>
                  <a:lnTo>
                    <a:pt x="679" y="889"/>
                  </a:lnTo>
                  <a:lnTo>
                    <a:pt x="419" y="643"/>
                  </a:lnTo>
                  <a:lnTo>
                    <a:pt x="84" y="793"/>
                  </a:lnTo>
                  <a:lnTo>
                    <a:pt x="260" y="491"/>
                  </a:lnTo>
                  <a:lnTo>
                    <a:pt x="0" y="243"/>
                  </a:lnTo>
                  <a:lnTo>
                    <a:pt x="368" y="303"/>
                  </a:lnTo>
                  <a:lnTo>
                    <a:pt x="543" y="0"/>
                  </a:lnTo>
                  <a:close/>
                </a:path>
              </a:pathLst>
            </a:custGeom>
            <a:solidFill>
              <a:srgbClr val="131516"/>
            </a:solidFill>
            <a:ln>
              <a:noFill/>
            </a:ln>
            <a:effectLst>
              <a:prstShdw prst="shdw17" dist="17961" dir="13500000">
                <a:srgbClr val="0B0D0D"/>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21" name="Freeform 48">
              <a:extLst>
                <a:ext uri="{FF2B5EF4-FFF2-40B4-BE49-F238E27FC236}">
                  <a16:creationId xmlns:a16="http://schemas.microsoft.com/office/drawing/2014/main" id="{FCDE3262-FD57-4E4D-BF8D-EC8FBE120E3D}"/>
                </a:ext>
              </a:extLst>
            </p:cNvPr>
            <p:cNvSpPr>
              <a:spLocks/>
            </p:cNvSpPr>
            <p:nvPr/>
          </p:nvSpPr>
          <p:spPr bwMode="auto">
            <a:xfrm>
              <a:off x="3487" y="2321"/>
              <a:ext cx="58" cy="56"/>
            </a:xfrm>
            <a:custGeom>
              <a:avLst/>
              <a:gdLst>
                <a:gd name="T0" fmla="*/ 0 w 641"/>
                <a:gd name="T1" fmla="*/ 0 h 592"/>
                <a:gd name="T2" fmla="*/ 0 w 641"/>
                <a:gd name="T3" fmla="*/ 0 h 592"/>
                <a:gd name="T4" fmla="*/ 0 w 641"/>
                <a:gd name="T5" fmla="*/ 0 h 592"/>
                <a:gd name="T6" fmla="*/ 0 w 641"/>
                <a:gd name="T7" fmla="*/ 0 h 592"/>
                <a:gd name="T8" fmla="*/ 0 w 641"/>
                <a:gd name="T9" fmla="*/ 0 h 592"/>
                <a:gd name="T10" fmla="*/ 0 w 641"/>
                <a:gd name="T11" fmla="*/ 0 h 592"/>
                <a:gd name="T12" fmla="*/ 0 w 641"/>
                <a:gd name="T13" fmla="*/ 0 h 592"/>
                <a:gd name="T14" fmla="*/ 0 w 641"/>
                <a:gd name="T15" fmla="*/ 0 h 592"/>
                <a:gd name="T16" fmla="*/ 0 w 641"/>
                <a:gd name="T17" fmla="*/ 0 h 592"/>
                <a:gd name="T18" fmla="*/ 0 w 641"/>
                <a:gd name="T19" fmla="*/ 0 h 592"/>
                <a:gd name="T20" fmla="*/ 0 w 641"/>
                <a:gd name="T21" fmla="*/ 0 h 59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641"/>
                <a:gd name="T34" fmla="*/ 0 h 592"/>
                <a:gd name="T35" fmla="*/ 641 w 641"/>
                <a:gd name="T36" fmla="*/ 592 h 59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641" h="592">
                  <a:moveTo>
                    <a:pt x="361" y="0"/>
                  </a:moveTo>
                  <a:lnTo>
                    <a:pt x="397" y="226"/>
                  </a:lnTo>
                  <a:lnTo>
                    <a:pt x="641" y="266"/>
                  </a:lnTo>
                  <a:lnTo>
                    <a:pt x="418" y="366"/>
                  </a:lnTo>
                  <a:lnTo>
                    <a:pt x="453" y="592"/>
                  </a:lnTo>
                  <a:lnTo>
                    <a:pt x="280" y="428"/>
                  </a:lnTo>
                  <a:lnTo>
                    <a:pt x="57" y="528"/>
                  </a:lnTo>
                  <a:lnTo>
                    <a:pt x="173" y="326"/>
                  </a:lnTo>
                  <a:lnTo>
                    <a:pt x="0" y="162"/>
                  </a:lnTo>
                  <a:lnTo>
                    <a:pt x="245" y="202"/>
                  </a:lnTo>
                  <a:lnTo>
                    <a:pt x="361" y="0"/>
                  </a:lnTo>
                  <a:close/>
                </a:path>
              </a:pathLst>
            </a:custGeom>
            <a:solidFill>
              <a:srgbClr val="F8C300"/>
            </a:solidFill>
            <a:ln>
              <a:noFill/>
            </a:ln>
            <a:effectLst>
              <a:prstShdw prst="shdw17" dist="17961" dir="13500000">
                <a:srgbClr val="957500"/>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22" name="Freeform 49">
              <a:extLst>
                <a:ext uri="{FF2B5EF4-FFF2-40B4-BE49-F238E27FC236}">
                  <a16:creationId xmlns:a16="http://schemas.microsoft.com/office/drawing/2014/main" id="{8F8660A5-D57D-4524-94F4-1E99B0C10D7F}"/>
                </a:ext>
              </a:extLst>
            </p:cNvPr>
            <p:cNvSpPr>
              <a:spLocks/>
            </p:cNvSpPr>
            <p:nvPr/>
          </p:nvSpPr>
          <p:spPr bwMode="auto">
            <a:xfrm>
              <a:off x="3208" y="2261"/>
              <a:ext cx="87" cy="87"/>
            </a:xfrm>
            <a:custGeom>
              <a:avLst/>
              <a:gdLst>
                <a:gd name="T0" fmla="*/ 0 w 963"/>
                <a:gd name="T1" fmla="*/ 0 h 889"/>
                <a:gd name="T2" fmla="*/ 0 w 963"/>
                <a:gd name="T3" fmla="*/ 0 h 889"/>
                <a:gd name="T4" fmla="*/ 0 w 963"/>
                <a:gd name="T5" fmla="*/ 0 h 889"/>
                <a:gd name="T6" fmla="*/ 0 w 963"/>
                <a:gd name="T7" fmla="*/ 0 h 889"/>
                <a:gd name="T8" fmla="*/ 0 w 963"/>
                <a:gd name="T9" fmla="*/ 0 h 889"/>
                <a:gd name="T10" fmla="*/ 0 w 963"/>
                <a:gd name="T11" fmla="*/ 0 h 889"/>
                <a:gd name="T12" fmla="*/ 0 w 963"/>
                <a:gd name="T13" fmla="*/ 0 h 889"/>
                <a:gd name="T14" fmla="*/ 0 w 963"/>
                <a:gd name="T15" fmla="*/ 0 h 889"/>
                <a:gd name="T16" fmla="*/ 0 w 963"/>
                <a:gd name="T17" fmla="*/ 0 h 889"/>
                <a:gd name="T18" fmla="*/ 0 w 963"/>
                <a:gd name="T19" fmla="*/ 0 h 889"/>
                <a:gd name="T20" fmla="*/ 0 w 963"/>
                <a:gd name="T21" fmla="*/ 0 h 88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63"/>
                <a:gd name="T34" fmla="*/ 0 h 889"/>
                <a:gd name="T35" fmla="*/ 963 w 963"/>
                <a:gd name="T36" fmla="*/ 889 h 88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63" h="889">
                  <a:moveTo>
                    <a:pt x="543" y="0"/>
                  </a:moveTo>
                  <a:lnTo>
                    <a:pt x="595" y="340"/>
                  </a:lnTo>
                  <a:lnTo>
                    <a:pt x="963" y="400"/>
                  </a:lnTo>
                  <a:lnTo>
                    <a:pt x="628" y="550"/>
                  </a:lnTo>
                  <a:lnTo>
                    <a:pt x="679" y="889"/>
                  </a:lnTo>
                  <a:lnTo>
                    <a:pt x="419" y="643"/>
                  </a:lnTo>
                  <a:lnTo>
                    <a:pt x="84" y="793"/>
                  </a:lnTo>
                  <a:lnTo>
                    <a:pt x="259" y="491"/>
                  </a:lnTo>
                  <a:lnTo>
                    <a:pt x="0" y="243"/>
                  </a:lnTo>
                  <a:lnTo>
                    <a:pt x="368" y="304"/>
                  </a:lnTo>
                  <a:lnTo>
                    <a:pt x="543" y="0"/>
                  </a:lnTo>
                  <a:close/>
                </a:path>
              </a:pathLst>
            </a:custGeom>
            <a:solidFill>
              <a:srgbClr val="131516"/>
            </a:solidFill>
            <a:ln>
              <a:noFill/>
            </a:ln>
            <a:effectLst>
              <a:prstShdw prst="shdw17" dist="17961" dir="13500000">
                <a:srgbClr val="0B0D0D"/>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23" name="Freeform 50">
              <a:extLst>
                <a:ext uri="{FF2B5EF4-FFF2-40B4-BE49-F238E27FC236}">
                  <a16:creationId xmlns:a16="http://schemas.microsoft.com/office/drawing/2014/main" id="{C6F71AD3-1F7B-47ED-ADDF-405FDE66A2C4}"/>
                </a:ext>
              </a:extLst>
            </p:cNvPr>
            <p:cNvSpPr>
              <a:spLocks/>
            </p:cNvSpPr>
            <p:nvPr/>
          </p:nvSpPr>
          <p:spPr bwMode="auto">
            <a:xfrm>
              <a:off x="3223" y="2276"/>
              <a:ext cx="55" cy="56"/>
            </a:xfrm>
            <a:custGeom>
              <a:avLst/>
              <a:gdLst>
                <a:gd name="T0" fmla="*/ 0 w 641"/>
                <a:gd name="T1" fmla="*/ 0 h 592"/>
                <a:gd name="T2" fmla="*/ 0 w 641"/>
                <a:gd name="T3" fmla="*/ 0 h 592"/>
                <a:gd name="T4" fmla="*/ 0 w 641"/>
                <a:gd name="T5" fmla="*/ 0 h 592"/>
                <a:gd name="T6" fmla="*/ 0 w 641"/>
                <a:gd name="T7" fmla="*/ 0 h 592"/>
                <a:gd name="T8" fmla="*/ 0 w 641"/>
                <a:gd name="T9" fmla="*/ 0 h 592"/>
                <a:gd name="T10" fmla="*/ 0 w 641"/>
                <a:gd name="T11" fmla="*/ 0 h 592"/>
                <a:gd name="T12" fmla="*/ 0 w 641"/>
                <a:gd name="T13" fmla="*/ 0 h 592"/>
                <a:gd name="T14" fmla="*/ 0 w 641"/>
                <a:gd name="T15" fmla="*/ 0 h 592"/>
                <a:gd name="T16" fmla="*/ 0 w 641"/>
                <a:gd name="T17" fmla="*/ 0 h 592"/>
                <a:gd name="T18" fmla="*/ 0 w 641"/>
                <a:gd name="T19" fmla="*/ 0 h 592"/>
                <a:gd name="T20" fmla="*/ 0 w 641"/>
                <a:gd name="T21" fmla="*/ 0 h 59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641"/>
                <a:gd name="T34" fmla="*/ 0 h 592"/>
                <a:gd name="T35" fmla="*/ 641 w 641"/>
                <a:gd name="T36" fmla="*/ 592 h 59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641" h="592">
                  <a:moveTo>
                    <a:pt x="362" y="0"/>
                  </a:moveTo>
                  <a:lnTo>
                    <a:pt x="397" y="226"/>
                  </a:lnTo>
                  <a:lnTo>
                    <a:pt x="641" y="265"/>
                  </a:lnTo>
                  <a:lnTo>
                    <a:pt x="418" y="366"/>
                  </a:lnTo>
                  <a:lnTo>
                    <a:pt x="453" y="592"/>
                  </a:lnTo>
                  <a:lnTo>
                    <a:pt x="280" y="427"/>
                  </a:lnTo>
                  <a:lnTo>
                    <a:pt x="57" y="528"/>
                  </a:lnTo>
                  <a:lnTo>
                    <a:pt x="173" y="326"/>
                  </a:lnTo>
                  <a:lnTo>
                    <a:pt x="0" y="162"/>
                  </a:lnTo>
                  <a:lnTo>
                    <a:pt x="245" y="202"/>
                  </a:lnTo>
                  <a:lnTo>
                    <a:pt x="362" y="0"/>
                  </a:lnTo>
                  <a:close/>
                </a:path>
              </a:pathLst>
            </a:custGeom>
            <a:solidFill>
              <a:srgbClr val="F8C300"/>
            </a:solidFill>
            <a:ln>
              <a:noFill/>
            </a:ln>
            <a:effectLst>
              <a:prstShdw prst="shdw17" dist="17961" dir="13500000">
                <a:srgbClr val="957500"/>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8195" name="WordArt 53">
            <a:extLst>
              <a:ext uri="{FF2B5EF4-FFF2-40B4-BE49-F238E27FC236}">
                <a16:creationId xmlns:a16="http://schemas.microsoft.com/office/drawing/2014/main" id="{3C9A5AFF-CFA8-4DD9-9D1D-6E956E812785}"/>
              </a:ext>
            </a:extLst>
          </p:cNvPr>
          <p:cNvSpPr>
            <a:spLocks noChangeArrowheads="1" noChangeShapeType="1" noTextEdit="1"/>
          </p:cNvSpPr>
          <p:nvPr/>
        </p:nvSpPr>
        <p:spPr bwMode="auto">
          <a:xfrm>
            <a:off x="1981200" y="914400"/>
            <a:ext cx="5257800" cy="2895600"/>
          </a:xfrm>
          <a:prstGeom prst="rect">
            <a:avLst/>
          </a:prstGeom>
        </p:spPr>
        <p:txBody>
          <a:bodyPr spcFirstLastPara="1" wrap="none" fromWordArt="1">
            <a:prstTxWarp prst="textArchUp">
              <a:avLst>
                <a:gd name="adj" fmla="val 10800004"/>
              </a:avLst>
            </a:prstTxWarp>
          </a:bodyPr>
          <a:lstStyle/>
          <a:p>
            <a:pPr algn="ctr"/>
            <a:r>
              <a:rPr lang="en-US" sz="6000" kern="10">
                <a:ln w="9525">
                  <a:solidFill>
                    <a:srgbClr val="000000"/>
                  </a:solidFill>
                  <a:round/>
                  <a:headEnd/>
                  <a:tailEnd/>
                </a:ln>
                <a:solidFill>
                  <a:srgbClr val="FFFF00"/>
                </a:solidFill>
                <a:latin typeface="Stencil" panose="040409050D0802020404" pitchFamily="82" charset="0"/>
              </a:rPr>
              <a:t>TEORI  DASAR</a:t>
            </a:r>
          </a:p>
        </p:txBody>
      </p:sp>
      <p:sp>
        <p:nvSpPr>
          <p:cNvPr id="8196" name="WordArt 54">
            <a:extLst>
              <a:ext uri="{FF2B5EF4-FFF2-40B4-BE49-F238E27FC236}">
                <a16:creationId xmlns:a16="http://schemas.microsoft.com/office/drawing/2014/main" id="{6A86B3A7-1A6C-45A4-86E9-066B7824E8D0}"/>
              </a:ext>
            </a:extLst>
          </p:cNvPr>
          <p:cNvSpPr>
            <a:spLocks noChangeArrowheads="1" noChangeShapeType="1" noTextEdit="1"/>
          </p:cNvSpPr>
          <p:nvPr/>
        </p:nvSpPr>
        <p:spPr bwMode="auto">
          <a:xfrm>
            <a:off x="533400" y="4038600"/>
            <a:ext cx="8153400" cy="762000"/>
          </a:xfrm>
          <a:prstGeom prst="rect">
            <a:avLst/>
          </a:prstGeom>
        </p:spPr>
        <p:txBody>
          <a:bodyPr wrap="none" fromWordArt="1">
            <a:prstTxWarp prst="textPlain">
              <a:avLst>
                <a:gd name="adj" fmla="val 50000"/>
              </a:avLst>
            </a:prstTxWarp>
            <a:scene3d>
              <a:camera prst="legacyPerspectiveTopLeft"/>
              <a:lightRig rig="legacyNormal3" dir="r"/>
            </a:scene3d>
            <a:sp3d extrusionH="201600" prstMaterial="legacyMetal">
              <a:extrusionClr>
                <a:srgbClr val="FFFFFF"/>
              </a:extrusionClr>
              <a:contourClr>
                <a:srgbClr val="C00000"/>
              </a:contourClr>
            </a:sp3d>
          </a:bodyPr>
          <a:lstStyle/>
          <a:p>
            <a:pPr algn="ctr"/>
            <a:r>
              <a:rPr lang="en-US" sz="3600" kern="10">
                <a:ln w="9525">
                  <a:round/>
                  <a:headEnd/>
                  <a:tailEnd/>
                </a:ln>
                <a:solidFill>
                  <a:srgbClr val="C00000"/>
                </a:solidFill>
                <a:ea typeface="Tahoma" panose="020B0604030504040204" pitchFamily="34" charset="0"/>
                <a:cs typeface="Tahoma" panose="020B0604030504040204" pitchFamily="34" charset="0"/>
              </a:rPr>
              <a:t>INTELIJEN</a:t>
            </a:r>
          </a:p>
        </p:txBody>
      </p:sp>
      <p:sp>
        <p:nvSpPr>
          <p:cNvPr id="8197" name="TextBox 29">
            <a:extLst>
              <a:ext uri="{FF2B5EF4-FFF2-40B4-BE49-F238E27FC236}">
                <a16:creationId xmlns:a16="http://schemas.microsoft.com/office/drawing/2014/main" id="{0BF4D098-54D9-4163-B073-6C4811F39FAC}"/>
              </a:ext>
            </a:extLst>
          </p:cNvPr>
          <p:cNvSpPr txBox="1">
            <a:spLocks noChangeArrowheads="1"/>
          </p:cNvSpPr>
          <p:nvPr/>
        </p:nvSpPr>
        <p:spPr bwMode="auto">
          <a:xfrm>
            <a:off x="533400" y="5791200"/>
            <a:ext cx="79248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sz="2800" b="1">
                <a:solidFill>
                  <a:srgbClr val="FFCCCC"/>
                </a:solidFill>
              </a:rPr>
              <a:t>SIP SUS I TA. 2016 </a:t>
            </a:r>
          </a:p>
        </p:txBody>
      </p:sp>
      <p:sp>
        <p:nvSpPr>
          <p:cNvPr id="8198" name="Rectangle 30">
            <a:extLst>
              <a:ext uri="{FF2B5EF4-FFF2-40B4-BE49-F238E27FC236}">
                <a16:creationId xmlns:a16="http://schemas.microsoft.com/office/drawing/2014/main" id="{8D65D300-8EC6-4529-98E4-6D84D1CEE1AE}"/>
              </a:ext>
            </a:extLst>
          </p:cNvPr>
          <p:cNvSpPr>
            <a:spLocks noChangeArrowheads="1"/>
          </p:cNvSpPr>
          <p:nvPr/>
        </p:nvSpPr>
        <p:spPr bwMode="auto">
          <a:xfrm>
            <a:off x="838200" y="4840288"/>
            <a:ext cx="7620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z="3600"/>
              <a:t>(BASIC THEORY OF INTELLIGENCE) </a:t>
            </a:r>
          </a:p>
        </p:txBody>
      </p:sp>
    </p:spTree>
  </p:cSld>
  <p:clrMapOvr>
    <a:masterClrMapping/>
  </p:clrMapOvr>
  <p:transition spd="med" advTm="30000">
    <p:sndAc>
      <p:stSnd>
        <p:snd r:embed="rId3" name="chimes.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70" decel="100000"/>
                                        <p:tgtEl>
                                          <p:spTgt spid="2"/>
                                        </p:tgtEl>
                                      </p:cBhvr>
                                    </p:animEffect>
                                    <p:animScale>
                                      <p:cBhvr>
                                        <p:cTn id="8" dur="770" decel="100000"/>
                                        <p:tgtEl>
                                          <p:spTgt spid="2"/>
                                        </p:tgtEl>
                                      </p:cBhvr>
                                      <p:from x="10000" y="10000"/>
                                      <p:to x="200000" y="450000"/>
                                    </p:animScale>
                                    <p:animScale>
                                      <p:cBhvr>
                                        <p:cTn id="9" dur="1230" accel="100000" fill="hold">
                                          <p:stCondLst>
                                            <p:cond delay="770"/>
                                          </p:stCondLst>
                                        </p:cTn>
                                        <p:tgtEl>
                                          <p:spTgt spid="2"/>
                                        </p:tgtEl>
                                      </p:cBhvr>
                                      <p:from x="200000" y="450000"/>
                                      <p:to x="100000" y="100000"/>
                                    </p:animScale>
                                    <p:set>
                                      <p:cBhvr>
                                        <p:cTn id="10" dur="770" fill="hold"/>
                                        <p:tgtEl>
                                          <p:spTgt spid="2"/>
                                        </p:tgtEl>
                                        <p:attrNameLst>
                                          <p:attrName>ppt_x</p:attrName>
                                        </p:attrNameLst>
                                      </p:cBhvr>
                                      <p:to>
                                        <p:strVal val="(0.5)"/>
                                      </p:to>
                                    </p:set>
                                    <p:anim from="(0.5)" to="(#ppt_x)" calcmode="lin" valueType="num">
                                      <p:cBhvr>
                                        <p:cTn id="11" dur="1230" accel="100000" fill="hold">
                                          <p:stCondLst>
                                            <p:cond delay="770"/>
                                          </p:stCondLst>
                                        </p:cTn>
                                        <p:tgtEl>
                                          <p:spTgt spid="2"/>
                                        </p:tgtEl>
                                        <p:attrNameLst>
                                          <p:attrName>ppt_x</p:attrName>
                                        </p:attrNameLst>
                                      </p:cBhvr>
                                    </p:anim>
                                    <p:set>
                                      <p:cBhvr>
                                        <p:cTn id="12" dur="770" fill="hold"/>
                                        <p:tgtEl>
                                          <p:spTgt spid="2"/>
                                        </p:tgtEl>
                                        <p:attrNameLst>
                                          <p:attrName>ppt_y</p:attrName>
                                        </p:attrNameLst>
                                      </p:cBhvr>
                                      <p:to>
                                        <p:strVal val="(#ppt_y+0.4)"/>
                                      </p:to>
                                    </p:set>
                                    <p:anim from="(#ppt_y+0.4)" to="(#ppt_y)" calcmode="lin" valueType="num">
                                      <p:cBhvr>
                                        <p:cTn id="13" dur="1230" accel="100000" fill="hold">
                                          <p:stCondLst>
                                            <p:cond delay="770"/>
                                          </p:stCondLst>
                                        </p:cTn>
                                        <p:tgtEl>
                                          <p:spTgt spid="2"/>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5AA7C9E8-1F18-4E05-B4B6-F239E5609E8F}"/>
              </a:ext>
            </a:extLst>
          </p:cNvPr>
          <p:cNvSpPr>
            <a:spLocks noGrp="1" noChangeArrowheads="1"/>
          </p:cNvSpPr>
          <p:nvPr>
            <p:ph type="ctrTitle"/>
          </p:nvPr>
        </p:nvSpPr>
        <p:spPr>
          <a:xfrm>
            <a:off x="3048000" y="1371600"/>
            <a:ext cx="5257800" cy="1470025"/>
          </a:xfrm>
        </p:spPr>
        <p:txBody>
          <a:bodyPr/>
          <a:lstStyle/>
          <a:p>
            <a:pPr>
              <a:defRPr/>
            </a:pPr>
            <a:br>
              <a:rPr lang="en-US" sz="3600" dirty="0"/>
            </a:br>
            <a:endParaRPr lang="en-US" sz="3600" dirty="0"/>
          </a:p>
        </p:txBody>
      </p:sp>
      <p:sp>
        <p:nvSpPr>
          <p:cNvPr id="226312" name="Text Box 8">
            <a:extLst>
              <a:ext uri="{FF2B5EF4-FFF2-40B4-BE49-F238E27FC236}">
                <a16:creationId xmlns:a16="http://schemas.microsoft.com/office/drawing/2014/main" id="{090CA5EF-51A5-4927-93C6-AC85155948ED}"/>
              </a:ext>
            </a:extLst>
          </p:cNvPr>
          <p:cNvSpPr txBox="1">
            <a:spLocks noChangeArrowheads="1"/>
          </p:cNvSpPr>
          <p:nvPr/>
        </p:nvSpPr>
        <p:spPr bwMode="auto">
          <a:xfrm>
            <a:off x="2667000" y="304800"/>
            <a:ext cx="6477000"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tabLst>
                <a:tab pos="1944688" algn="l"/>
              </a:tabLst>
              <a:defRPr>
                <a:solidFill>
                  <a:schemeClr val="tx1"/>
                </a:solidFill>
                <a:latin typeface="Tahoma" panose="020B0604030504040204" pitchFamily="34" charset="0"/>
              </a:defRPr>
            </a:lvl1pPr>
            <a:lvl2pPr marL="742950" indent="-285750">
              <a:tabLst>
                <a:tab pos="1944688" algn="l"/>
              </a:tabLst>
              <a:defRPr>
                <a:solidFill>
                  <a:schemeClr val="tx1"/>
                </a:solidFill>
                <a:latin typeface="Tahoma" panose="020B0604030504040204" pitchFamily="34" charset="0"/>
              </a:defRPr>
            </a:lvl2pPr>
            <a:lvl3pPr marL="1143000" indent="-228600">
              <a:tabLst>
                <a:tab pos="1944688" algn="l"/>
              </a:tabLst>
              <a:defRPr>
                <a:solidFill>
                  <a:schemeClr val="tx1"/>
                </a:solidFill>
                <a:latin typeface="Tahoma" panose="020B0604030504040204" pitchFamily="34" charset="0"/>
              </a:defRPr>
            </a:lvl3pPr>
            <a:lvl4pPr marL="1600200" indent="-228600">
              <a:tabLst>
                <a:tab pos="1944688" algn="l"/>
              </a:tabLst>
              <a:defRPr>
                <a:solidFill>
                  <a:schemeClr val="tx1"/>
                </a:solidFill>
                <a:latin typeface="Tahoma" panose="020B0604030504040204" pitchFamily="34" charset="0"/>
              </a:defRPr>
            </a:lvl4pPr>
            <a:lvl5pPr marL="2057400" indent="-228600">
              <a:tabLst>
                <a:tab pos="1944688" algn="l"/>
              </a:tabLst>
              <a:defRPr>
                <a:solidFill>
                  <a:schemeClr val="tx1"/>
                </a:solidFill>
                <a:latin typeface="Tahoma" panose="020B0604030504040204" pitchFamily="34" charset="0"/>
              </a:defRPr>
            </a:lvl5pPr>
            <a:lvl6pPr marL="2514600" indent="-228600" eaLnBrk="0" fontAlgn="base" hangingPunct="0">
              <a:spcBef>
                <a:spcPct val="0"/>
              </a:spcBef>
              <a:spcAft>
                <a:spcPct val="0"/>
              </a:spcAft>
              <a:tabLst>
                <a:tab pos="1944688" algn="l"/>
              </a:tabLst>
              <a:defRPr>
                <a:solidFill>
                  <a:schemeClr val="tx1"/>
                </a:solidFill>
                <a:latin typeface="Tahoma" panose="020B0604030504040204" pitchFamily="34" charset="0"/>
              </a:defRPr>
            </a:lvl6pPr>
            <a:lvl7pPr marL="2971800" indent="-228600" eaLnBrk="0" fontAlgn="base" hangingPunct="0">
              <a:spcBef>
                <a:spcPct val="0"/>
              </a:spcBef>
              <a:spcAft>
                <a:spcPct val="0"/>
              </a:spcAft>
              <a:tabLst>
                <a:tab pos="1944688" algn="l"/>
              </a:tabLst>
              <a:defRPr>
                <a:solidFill>
                  <a:schemeClr val="tx1"/>
                </a:solidFill>
                <a:latin typeface="Tahoma" panose="020B0604030504040204" pitchFamily="34" charset="0"/>
              </a:defRPr>
            </a:lvl7pPr>
            <a:lvl8pPr marL="3429000" indent="-228600" eaLnBrk="0" fontAlgn="base" hangingPunct="0">
              <a:spcBef>
                <a:spcPct val="0"/>
              </a:spcBef>
              <a:spcAft>
                <a:spcPct val="0"/>
              </a:spcAft>
              <a:tabLst>
                <a:tab pos="1944688" algn="l"/>
              </a:tabLst>
              <a:defRPr>
                <a:solidFill>
                  <a:schemeClr val="tx1"/>
                </a:solidFill>
                <a:latin typeface="Tahoma" panose="020B0604030504040204" pitchFamily="34" charset="0"/>
              </a:defRPr>
            </a:lvl8pPr>
            <a:lvl9pPr marL="3886200" indent="-228600" eaLnBrk="0" fontAlgn="base" hangingPunct="0">
              <a:spcBef>
                <a:spcPct val="0"/>
              </a:spcBef>
              <a:spcAft>
                <a:spcPct val="0"/>
              </a:spcAft>
              <a:tabLst>
                <a:tab pos="1944688" algn="l"/>
              </a:tabLst>
              <a:defRPr>
                <a:solidFill>
                  <a:schemeClr val="tx1"/>
                </a:solidFill>
                <a:latin typeface="Tahoma" panose="020B0604030504040204" pitchFamily="34" charset="0"/>
              </a:defRPr>
            </a:lvl9pPr>
          </a:lstStyle>
          <a:p>
            <a:r>
              <a:rPr lang="sv-SE" altLang="en-US" sz="2400" b="1" i="1"/>
              <a:t>                   </a:t>
            </a:r>
          </a:p>
          <a:p>
            <a:r>
              <a:rPr lang="sv-SE" altLang="en-US" sz="2400" b="1"/>
              <a:t>              DATA PRIBADI</a:t>
            </a:r>
          </a:p>
          <a:p>
            <a:endParaRPr lang="sv-SE" altLang="en-US" sz="2000" b="1"/>
          </a:p>
          <a:p>
            <a:r>
              <a:rPr lang="sv-SE" altLang="en-US" sz="2000" b="1"/>
              <a:t>N A M A 	:</a:t>
            </a:r>
            <a:r>
              <a:rPr lang="en-US" altLang="en-US" sz="2000" b="1"/>
              <a:t> Adi Nugraha</a:t>
            </a:r>
            <a:endParaRPr lang="sv-SE" altLang="en-US" sz="2000" b="1"/>
          </a:p>
          <a:p>
            <a:r>
              <a:rPr lang="sv-SE" altLang="en-US" sz="2000" b="1"/>
              <a:t>PANGKAT/NRP	:</a:t>
            </a:r>
            <a:r>
              <a:rPr lang="en-US" altLang="en-US" sz="2000" b="1"/>
              <a:t> AKBP / 75120900</a:t>
            </a:r>
            <a:endParaRPr lang="sv-SE" altLang="en-US" sz="2000" b="1"/>
          </a:p>
          <a:p>
            <a:r>
              <a:rPr lang="fi-FI" altLang="en-US" sz="2000" b="1"/>
              <a:t>JABATAN	:</a:t>
            </a:r>
            <a:r>
              <a:rPr lang="en-US" altLang="en-US" sz="2000" b="1"/>
              <a:t> WAKAPUSDIK</a:t>
            </a:r>
            <a:endParaRPr lang="fi-FI" altLang="en-US" sz="2000" b="1"/>
          </a:p>
          <a:p>
            <a:r>
              <a:rPr lang="fi-FI" altLang="en-US" sz="2000" b="1"/>
              <a:t>KESATUAN	:</a:t>
            </a:r>
            <a:r>
              <a:rPr lang="en-US" altLang="en-US" sz="2000" b="1"/>
              <a:t> PUSDIK INTELKAM</a:t>
            </a:r>
            <a:endParaRPr lang="fi-FI" altLang="en-US" sz="2000" b="1"/>
          </a:p>
          <a:p>
            <a:r>
              <a:rPr lang="fi-FI" altLang="en-US" sz="2000" b="1"/>
              <a:t>STATUS	:</a:t>
            </a:r>
          </a:p>
        </p:txBody>
      </p:sp>
      <p:grpSp>
        <p:nvGrpSpPr>
          <p:cNvPr id="10244" name="Group 43">
            <a:extLst>
              <a:ext uri="{FF2B5EF4-FFF2-40B4-BE49-F238E27FC236}">
                <a16:creationId xmlns:a16="http://schemas.microsoft.com/office/drawing/2014/main" id="{3CA25A6D-4BE5-45D2-A305-F6086EEDEEB6}"/>
              </a:ext>
            </a:extLst>
          </p:cNvPr>
          <p:cNvGrpSpPr>
            <a:grpSpLocks/>
          </p:cNvGrpSpPr>
          <p:nvPr/>
        </p:nvGrpSpPr>
        <p:grpSpPr bwMode="auto">
          <a:xfrm>
            <a:off x="304800" y="990600"/>
            <a:ext cx="2133600" cy="2362200"/>
            <a:chOff x="1920" y="1248"/>
            <a:chExt cx="1920" cy="1824"/>
          </a:xfrm>
        </p:grpSpPr>
        <p:sp>
          <p:nvSpPr>
            <p:cNvPr id="10245" name="Oval 44">
              <a:extLst>
                <a:ext uri="{FF2B5EF4-FFF2-40B4-BE49-F238E27FC236}">
                  <a16:creationId xmlns:a16="http://schemas.microsoft.com/office/drawing/2014/main" id="{0E0DFF52-AEF1-4473-8B08-6C8B2B5A2167}"/>
                </a:ext>
              </a:extLst>
            </p:cNvPr>
            <p:cNvSpPr>
              <a:spLocks noChangeArrowheads="1"/>
            </p:cNvSpPr>
            <p:nvPr/>
          </p:nvSpPr>
          <p:spPr bwMode="auto">
            <a:xfrm>
              <a:off x="2096" y="1456"/>
              <a:ext cx="1584" cy="1440"/>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solidFill>
                  <a:srgbClr val="FF0000"/>
                </a:solidFill>
                <a:cs typeface="Arial" panose="020B0604020202020204" pitchFamily="34" charset="0"/>
              </a:endParaRPr>
            </a:p>
          </p:txBody>
        </p:sp>
        <p:pic>
          <p:nvPicPr>
            <p:cNvPr id="10246" name="Picture 45" descr="kresno anyar">
              <a:extLst>
                <a:ext uri="{FF2B5EF4-FFF2-40B4-BE49-F238E27FC236}">
                  <a16:creationId xmlns:a16="http://schemas.microsoft.com/office/drawing/2014/main" id="{8A070106-A403-4F69-B9C5-BD3D3D3FA4E9}"/>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20" y="1248"/>
              <a:ext cx="1920" cy="1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8" fill="hold" grpId="0" nodeType="withEffect">
                                  <p:stCondLst>
                                    <p:cond delay="0"/>
                                  </p:stCondLst>
                                  <p:childTnLst>
                                    <p:set>
                                      <p:cBhvr>
                                        <p:cTn id="6" dur="1" fill="hold">
                                          <p:stCondLst>
                                            <p:cond delay="0"/>
                                          </p:stCondLst>
                                        </p:cTn>
                                        <p:tgtEl>
                                          <p:spTgt spid="226312"/>
                                        </p:tgtEl>
                                        <p:attrNameLst>
                                          <p:attrName>style.visibility</p:attrName>
                                        </p:attrNameLst>
                                      </p:cBhvr>
                                      <p:to>
                                        <p:strVal val="visible"/>
                                      </p:to>
                                    </p:set>
                                    <p:anim calcmode="lin" valueType="num">
                                      <p:cBhvr>
                                        <p:cTn id="7" dur="500" fill="hold"/>
                                        <p:tgtEl>
                                          <p:spTgt spid="226312"/>
                                        </p:tgtEl>
                                        <p:attrNameLst>
                                          <p:attrName>ppt_x</p:attrName>
                                        </p:attrNameLst>
                                      </p:cBhvr>
                                      <p:tavLst>
                                        <p:tav tm="0">
                                          <p:val>
                                            <p:strVal val="#ppt_x-#ppt_w/2"/>
                                          </p:val>
                                        </p:tav>
                                        <p:tav tm="100000">
                                          <p:val>
                                            <p:strVal val="#ppt_x"/>
                                          </p:val>
                                        </p:tav>
                                      </p:tavLst>
                                    </p:anim>
                                    <p:anim calcmode="lin" valueType="num">
                                      <p:cBhvr>
                                        <p:cTn id="8" dur="500" fill="hold"/>
                                        <p:tgtEl>
                                          <p:spTgt spid="226312"/>
                                        </p:tgtEl>
                                        <p:attrNameLst>
                                          <p:attrName>ppt_y</p:attrName>
                                        </p:attrNameLst>
                                      </p:cBhvr>
                                      <p:tavLst>
                                        <p:tav tm="0">
                                          <p:val>
                                            <p:strVal val="#ppt_y"/>
                                          </p:val>
                                        </p:tav>
                                        <p:tav tm="100000">
                                          <p:val>
                                            <p:strVal val="#ppt_y"/>
                                          </p:val>
                                        </p:tav>
                                      </p:tavLst>
                                    </p:anim>
                                    <p:anim calcmode="lin" valueType="num">
                                      <p:cBhvr>
                                        <p:cTn id="9" dur="500" fill="hold"/>
                                        <p:tgtEl>
                                          <p:spTgt spid="226312"/>
                                        </p:tgtEl>
                                        <p:attrNameLst>
                                          <p:attrName>ppt_w</p:attrName>
                                        </p:attrNameLst>
                                      </p:cBhvr>
                                      <p:tavLst>
                                        <p:tav tm="0">
                                          <p:val>
                                            <p:fltVal val="0"/>
                                          </p:val>
                                        </p:tav>
                                        <p:tav tm="100000">
                                          <p:val>
                                            <p:strVal val="#ppt_w"/>
                                          </p:val>
                                        </p:tav>
                                      </p:tavLst>
                                    </p:anim>
                                    <p:anim calcmode="lin" valueType="num">
                                      <p:cBhvr>
                                        <p:cTn id="10" dur="500" fill="hold"/>
                                        <p:tgtEl>
                                          <p:spTgt spid="2263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63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5">
            <a:extLst>
              <a:ext uri="{FF2B5EF4-FFF2-40B4-BE49-F238E27FC236}">
                <a16:creationId xmlns:a16="http://schemas.microsoft.com/office/drawing/2014/main" id="{13E6573D-8DDE-4D11-9B95-BB230EF05C05}"/>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D99462BE-FBFF-4235-848F-A5518A30F342}" type="slidenum">
              <a:rPr lang="en-US" altLang="en-US">
                <a:solidFill>
                  <a:srgbClr val="BCBCBC"/>
                </a:solidFill>
              </a:rPr>
              <a:pPr/>
              <a:t>3</a:t>
            </a:fld>
            <a:endParaRPr lang="en-US" altLang="en-US">
              <a:solidFill>
                <a:srgbClr val="BCBCBC"/>
              </a:solidFill>
            </a:endParaRPr>
          </a:p>
        </p:txBody>
      </p:sp>
      <p:sp>
        <p:nvSpPr>
          <p:cNvPr id="10245" name="Text Box 3">
            <a:extLst>
              <a:ext uri="{FF2B5EF4-FFF2-40B4-BE49-F238E27FC236}">
                <a16:creationId xmlns:a16="http://schemas.microsoft.com/office/drawing/2014/main" id="{D5D67EFC-F9A3-4A34-A6DE-A30020EF0C0E}"/>
              </a:ext>
            </a:extLst>
          </p:cNvPr>
          <p:cNvSpPr txBox="1">
            <a:spLocks noChangeArrowheads="1"/>
          </p:cNvSpPr>
          <p:nvPr/>
        </p:nvSpPr>
        <p:spPr bwMode="auto">
          <a:xfrm>
            <a:off x="434975" y="990600"/>
            <a:ext cx="8480425" cy="5170488"/>
          </a:xfrm>
          <a:prstGeom prst="rect">
            <a:avLst/>
          </a:prstGeom>
          <a:noFill/>
          <a:ln w="9525">
            <a:noFill/>
            <a:miter lim="800000"/>
            <a:headEnd/>
            <a:tailEnd/>
          </a:ln>
        </p:spPr>
        <p:txBody>
          <a:bodyPr>
            <a:spAutoFit/>
          </a:bodyPr>
          <a:lstStyle/>
          <a:p>
            <a:pPr marL="457200" indent="-457200">
              <a:defRPr/>
            </a:pPr>
            <a:endParaRPr lang="en-US" dirty="0">
              <a:latin typeface="Comic Sans MS" pitchFamily="66" charset="0"/>
            </a:endParaRPr>
          </a:p>
          <a:p>
            <a:pPr marL="457200" indent="-457200">
              <a:defRPr/>
            </a:pPr>
            <a:endParaRPr lang="en-US" dirty="0">
              <a:latin typeface="Comic Sans MS" pitchFamily="66" charset="0"/>
            </a:endParaRPr>
          </a:p>
          <a:p>
            <a:pPr marL="457200" indent="-457200" algn="ctr">
              <a:defRPr/>
            </a:pPr>
            <a:r>
              <a:rPr lang="en-US" sz="2400" dirty="0">
                <a:latin typeface="Comic Sans MS" pitchFamily="66" charset="0"/>
              </a:rPr>
              <a:t>STANDAR KOMPETENSI </a:t>
            </a:r>
            <a:r>
              <a:rPr lang="en-US" dirty="0">
                <a:latin typeface="Comic Sans MS" pitchFamily="66" charset="0"/>
              </a:rPr>
              <a:t>:</a:t>
            </a:r>
          </a:p>
          <a:p>
            <a:pPr marL="457200" indent="-457200">
              <a:defRPr/>
            </a:pPr>
            <a:endParaRPr lang="en-US" dirty="0">
              <a:latin typeface="Comic Sans MS" pitchFamily="66" charset="0"/>
            </a:endParaRPr>
          </a:p>
          <a:p>
            <a:pPr marL="457200" indent="-457200" algn="ctr">
              <a:defRPr/>
            </a:pPr>
            <a:r>
              <a:rPr lang="en-US" sz="2400" dirty="0" err="1">
                <a:latin typeface="Comic Sans MS" pitchFamily="66" charset="0"/>
              </a:rPr>
              <a:t>Peserta</a:t>
            </a:r>
            <a:r>
              <a:rPr lang="en-US" sz="2400" dirty="0">
                <a:latin typeface="Comic Sans MS" pitchFamily="66" charset="0"/>
              </a:rPr>
              <a:t> </a:t>
            </a:r>
            <a:r>
              <a:rPr lang="en-US" sz="2400" dirty="0" err="1">
                <a:latin typeface="Comic Sans MS" pitchFamily="66" charset="0"/>
              </a:rPr>
              <a:t>didik</a:t>
            </a:r>
            <a:r>
              <a:rPr lang="en-US" sz="2400" dirty="0">
                <a:latin typeface="Comic Sans MS" pitchFamily="66" charset="0"/>
              </a:rPr>
              <a:t>  </a:t>
            </a:r>
            <a:r>
              <a:rPr lang="en-US" sz="2400" dirty="0" err="1">
                <a:latin typeface="Comic Sans MS" pitchFamily="66" charset="0"/>
              </a:rPr>
              <a:t>memahami</a:t>
            </a:r>
            <a:r>
              <a:rPr lang="en-US" sz="2400" dirty="0">
                <a:latin typeface="Comic Sans MS" pitchFamily="66" charset="0"/>
              </a:rPr>
              <a:t> </a:t>
            </a:r>
            <a:r>
              <a:rPr lang="en-US" sz="2400" dirty="0" err="1">
                <a:latin typeface="Comic Sans MS" pitchFamily="66" charset="0"/>
              </a:rPr>
              <a:t>teori</a:t>
            </a:r>
            <a:r>
              <a:rPr lang="en-US" sz="2400" dirty="0">
                <a:latin typeface="Comic Sans MS" pitchFamily="66" charset="0"/>
              </a:rPr>
              <a:t> </a:t>
            </a:r>
            <a:r>
              <a:rPr lang="en-US" sz="2400" dirty="0" err="1">
                <a:latin typeface="Comic Sans MS" pitchFamily="66" charset="0"/>
              </a:rPr>
              <a:t>dasar</a:t>
            </a:r>
            <a:r>
              <a:rPr lang="en-US" sz="2400" dirty="0">
                <a:latin typeface="Comic Sans MS" pitchFamily="66" charset="0"/>
              </a:rPr>
              <a:t> </a:t>
            </a:r>
            <a:r>
              <a:rPr lang="en-US" sz="2400" dirty="0" err="1">
                <a:latin typeface="Comic Sans MS" pitchFamily="66" charset="0"/>
              </a:rPr>
              <a:t>Intelijen</a:t>
            </a:r>
            <a:endParaRPr lang="en-US" sz="2400" dirty="0">
              <a:latin typeface="Comic Sans MS" pitchFamily="66" charset="0"/>
            </a:endParaRPr>
          </a:p>
          <a:p>
            <a:pPr marL="457200" indent="-457200">
              <a:defRPr/>
            </a:pPr>
            <a:endParaRPr lang="en-US" dirty="0">
              <a:latin typeface="Comic Sans MS" pitchFamily="66" charset="0"/>
            </a:endParaRPr>
          </a:p>
          <a:p>
            <a:pPr marL="457200" indent="-457200">
              <a:defRPr/>
            </a:pPr>
            <a:endParaRPr lang="en-US" dirty="0">
              <a:latin typeface="Comic Sans MS" pitchFamily="66" charset="0"/>
            </a:endParaRPr>
          </a:p>
          <a:p>
            <a:pPr marL="457200" indent="-457200">
              <a:defRPr/>
            </a:pPr>
            <a:endParaRPr lang="en-US" dirty="0">
              <a:latin typeface="Comic Sans MS" pitchFamily="66" charset="0"/>
            </a:endParaRPr>
          </a:p>
          <a:p>
            <a:pPr marL="457200" indent="-457200" algn="ctr">
              <a:defRPr/>
            </a:pPr>
            <a:r>
              <a:rPr lang="en-US" sz="2400" dirty="0">
                <a:latin typeface="Comic Sans MS" pitchFamily="66" charset="0"/>
              </a:rPr>
              <a:t>KOMPETENSI DASAR </a:t>
            </a:r>
            <a:r>
              <a:rPr lang="en-US" dirty="0">
                <a:latin typeface="Comic Sans MS" pitchFamily="66" charset="0"/>
              </a:rPr>
              <a:t>:</a:t>
            </a:r>
          </a:p>
          <a:p>
            <a:pPr marL="457200" indent="-457200">
              <a:defRPr/>
            </a:pPr>
            <a:endParaRPr lang="en-US" dirty="0">
              <a:latin typeface="Comic Sans MS" pitchFamily="66" charset="0"/>
            </a:endParaRPr>
          </a:p>
          <a:p>
            <a:pPr marL="457200" indent="-457200">
              <a:defRPr/>
            </a:pPr>
            <a:endParaRPr lang="en-US" dirty="0">
              <a:latin typeface="Comic Sans MS" pitchFamily="66" charset="0"/>
            </a:endParaRPr>
          </a:p>
          <a:p>
            <a:pPr marL="1198563" indent="-509588">
              <a:buFontTx/>
              <a:buAutoNum type="arabicPeriod"/>
              <a:defRPr/>
            </a:pPr>
            <a:r>
              <a:rPr lang="sv-SE" sz="2400" dirty="0">
                <a:latin typeface="Comic Sans MS" pitchFamily="66" charset="0"/>
              </a:rPr>
              <a:t> Memahami hakekat Intelijen sebagai           Organisasi</a:t>
            </a:r>
            <a:endParaRPr lang="fi-FI" sz="2400" dirty="0">
              <a:latin typeface="Comic Sans MS" pitchFamily="66" charset="0"/>
            </a:endParaRPr>
          </a:p>
          <a:p>
            <a:pPr marL="688975">
              <a:defRPr/>
            </a:pPr>
            <a:r>
              <a:rPr lang="fi-FI" sz="2400" dirty="0">
                <a:latin typeface="Comic Sans MS" pitchFamily="66" charset="0"/>
              </a:rPr>
              <a:t>2.   Memahami  Intelijen sebagai kegiatan </a:t>
            </a:r>
            <a:endParaRPr lang="id-ID" sz="2400" dirty="0">
              <a:latin typeface="Comic Sans MS" pitchFamily="66" charset="0"/>
            </a:endParaRPr>
          </a:p>
          <a:p>
            <a:pPr marL="688975">
              <a:defRPr/>
            </a:pPr>
            <a:r>
              <a:rPr lang="en-US" sz="2400" dirty="0">
                <a:latin typeface="Comic Sans MS" pitchFamily="66" charset="0"/>
              </a:rPr>
              <a:t>3.   </a:t>
            </a:r>
            <a:r>
              <a:rPr lang="fi-FI" sz="2400" dirty="0">
                <a:latin typeface="Comic Sans MS" pitchFamily="66" charset="0"/>
              </a:rPr>
              <a:t>Memahami Intelijen sebagai produk</a:t>
            </a:r>
          </a:p>
          <a:p>
            <a:pPr marL="457200" indent="-457200">
              <a:defRPr/>
            </a:pPr>
            <a:endParaRPr lang="en-US" dirty="0">
              <a:latin typeface="Comic Sans MS" pitchFamily="66"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2627CF59-17BA-44D6-A85C-CA57B04358C7}"/>
              </a:ext>
            </a:extLst>
          </p:cNvPr>
          <p:cNvSpPr>
            <a:spLocks noGrp="1" noChangeArrowheads="1"/>
          </p:cNvSpPr>
          <p:nvPr>
            <p:ph type="title"/>
          </p:nvPr>
        </p:nvSpPr>
        <p:spPr>
          <a:xfrm>
            <a:off x="1828800" y="381000"/>
            <a:ext cx="5638800" cy="914400"/>
          </a:xfrm>
          <a:solidFill>
            <a:schemeClr val="accent4">
              <a:lumMod val="20000"/>
              <a:lumOff val="80000"/>
            </a:schemeClr>
          </a:solidFill>
        </p:spPr>
        <p:txBody>
          <a:bodyPr/>
          <a:lstStyle/>
          <a:p>
            <a:pPr eaLnBrk="1" fontAlgn="auto" hangingPunct="1">
              <a:spcAft>
                <a:spcPts val="0"/>
              </a:spcAft>
              <a:defRPr/>
            </a:pPr>
            <a:r>
              <a:rPr lang="en-US" dirty="0">
                <a:solidFill>
                  <a:srgbClr val="C00000"/>
                </a:solidFill>
                <a:latin typeface="Old English Text MT" pitchFamily="66" charset="0"/>
              </a:rPr>
              <a:t>PENGANTAR</a:t>
            </a:r>
          </a:p>
        </p:txBody>
      </p:sp>
      <p:sp>
        <p:nvSpPr>
          <p:cNvPr id="12291" name="Rectangle 3">
            <a:extLst>
              <a:ext uri="{FF2B5EF4-FFF2-40B4-BE49-F238E27FC236}">
                <a16:creationId xmlns:a16="http://schemas.microsoft.com/office/drawing/2014/main" id="{4740820D-10E8-4A43-A173-1EF41399E859}"/>
              </a:ext>
            </a:extLst>
          </p:cNvPr>
          <p:cNvSpPr>
            <a:spLocks noGrp="1"/>
          </p:cNvSpPr>
          <p:nvPr>
            <p:ph type="body" idx="1"/>
          </p:nvPr>
        </p:nvSpPr>
        <p:spPr>
          <a:xfrm>
            <a:off x="228600" y="1371600"/>
            <a:ext cx="8534400" cy="5105400"/>
          </a:xfrm>
          <a:solidFill>
            <a:srgbClr val="002060"/>
          </a:solidFill>
        </p:spPr>
        <p:txBody>
          <a:bodyPr/>
          <a:lstStyle/>
          <a:p>
            <a:pPr marL="319088" indent="-319088" algn="just" eaLnBrk="1" hangingPunct="1">
              <a:lnSpc>
                <a:spcPct val="90000"/>
              </a:lnSpc>
              <a:buFont typeface="Wingdings" panose="05000000000000000000" pitchFamily="2" charset="2"/>
              <a:buNone/>
            </a:pPr>
            <a:r>
              <a:rPr lang="en-US" altLang="en-US" sz="2400"/>
              <a:t>	</a:t>
            </a:r>
            <a:r>
              <a:rPr lang="en-US" altLang="en-US" sz="2400">
                <a:latin typeface="Arial Rounded MT Bold" panose="020F0704030504030204" pitchFamily="34" charset="0"/>
              </a:rPr>
              <a:t>INTELIJEN MERUPAKAN BAGIAN PENTING BAGI DINAMIKA KEGIATAN POLISI, TERLEBIH LAGI DLM ERA REFORMASI DAN GLOBALISASI DIMANA TUNTUTAN MASYARAKAT THD TRANSPARANSI, DEMOKRATISASI, PERLINDUNGAN HAK AZASI DAN SUPREMASI HUKUM SEMAKIN MENINGKAT. </a:t>
            </a:r>
          </a:p>
          <a:p>
            <a:pPr marL="319088" indent="-319088" algn="just" eaLnBrk="1" hangingPunct="1">
              <a:lnSpc>
                <a:spcPct val="90000"/>
              </a:lnSpc>
              <a:buFont typeface="Wingdings" panose="05000000000000000000" pitchFamily="2" charset="2"/>
              <a:buNone/>
            </a:pPr>
            <a:r>
              <a:rPr lang="en-US" altLang="en-US" sz="2400">
                <a:latin typeface="Arial Rounded MT Bold" panose="020F0704030504030204" pitchFamily="34" charset="0"/>
              </a:rPr>
              <a:t>	DISAMPING DINAMIKA KEHIDUPAN MASYARAKAT YANG BERKEMBANG DEMIKIAN CEPAT MAKA PERUBAHANPUN SEMAKIN SULIT UNTUK DIBACA SEHINGGA DIPERLUKAN UPAYA </a:t>
            </a:r>
            <a:r>
              <a:rPr lang="en-US" altLang="en-US" sz="2400" u="sng">
                <a:solidFill>
                  <a:srgbClr val="FFFF00"/>
                </a:solidFill>
                <a:latin typeface="Arial Rounded MT Bold" panose="020F0704030504030204" pitchFamily="34" charset="0"/>
              </a:rPr>
              <a:t>EARLY WARNING </a:t>
            </a:r>
            <a:r>
              <a:rPr lang="en-US" altLang="en-US" sz="2400">
                <a:latin typeface="Arial Rounded MT Bold" panose="020F0704030504030204" pitchFamily="34" charset="0"/>
              </a:rPr>
              <a:t>ATAU </a:t>
            </a:r>
            <a:r>
              <a:rPr lang="en-US" altLang="en-US" sz="2400" u="sng">
                <a:solidFill>
                  <a:srgbClr val="FFFF00"/>
                </a:solidFill>
                <a:latin typeface="Arial Rounded MT Bold" panose="020F0704030504030204" pitchFamily="34" charset="0"/>
              </a:rPr>
              <a:t>EARLY DETECTION </a:t>
            </a:r>
            <a:r>
              <a:rPr lang="en-US" altLang="en-US" sz="2400">
                <a:latin typeface="Arial Rounded MT Bold" panose="020F0704030504030204" pitchFamily="34" charset="0"/>
              </a:rPr>
              <a:t>YANG TAJAM DAN AKURAT GUNA MENGETAHUI DAN MEMAHAMI KEADAAN MELALUI PENGUASAAN TEORI, KETERAMPILAN DAN PENGALAMAN SERTA PEMANFAATAN TEKNOLOGI MODERN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www.google.com/images?q=tbn:ANd9GcSuK9HqYI76_IpOSQDcmSVzX9vbji915LOhloBqoAIZAv1iQiF5orDuCQ">
            <a:hlinkClick r:id="rId2"/>
            <a:extLst>
              <a:ext uri="{FF2B5EF4-FFF2-40B4-BE49-F238E27FC236}">
                <a16:creationId xmlns:a16="http://schemas.microsoft.com/office/drawing/2014/main" id="{5099A2F9-CAF0-41CA-B769-0B6A310E32E9}"/>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4800600" y="1524000"/>
            <a:ext cx="4191000" cy="3505200"/>
          </a:xfrm>
        </p:spPr>
      </p:pic>
      <p:sp>
        <p:nvSpPr>
          <p:cNvPr id="10243" name="TextBox 5">
            <a:extLst>
              <a:ext uri="{FF2B5EF4-FFF2-40B4-BE49-F238E27FC236}">
                <a16:creationId xmlns:a16="http://schemas.microsoft.com/office/drawing/2014/main" id="{D39F6D37-2E78-4AC2-81CC-22A2378419F7}"/>
              </a:ext>
            </a:extLst>
          </p:cNvPr>
          <p:cNvSpPr txBox="1">
            <a:spLocks noChangeArrowheads="1"/>
          </p:cNvSpPr>
          <p:nvPr/>
        </p:nvSpPr>
        <p:spPr bwMode="auto">
          <a:xfrm>
            <a:off x="5638800" y="5421313"/>
            <a:ext cx="2114550" cy="369887"/>
          </a:xfrm>
          <a:prstGeom prst="rect">
            <a:avLst/>
          </a:prstGeom>
          <a:ln>
            <a:headEnd/>
            <a:tailEnd/>
          </a:ln>
        </p:spPr>
        <p:style>
          <a:lnRef idx="1">
            <a:schemeClr val="dk1"/>
          </a:lnRef>
          <a:fillRef idx="2">
            <a:schemeClr val="dk1"/>
          </a:fillRef>
          <a:effectRef idx="1">
            <a:schemeClr val="dk1"/>
          </a:effectRef>
          <a:fontRef idx="minor">
            <a:schemeClr val="dk1"/>
          </a:fontRef>
        </p:style>
        <p:txBody>
          <a:bodyPr>
            <a:spAutoFit/>
          </a:bodyPr>
          <a:lstStyle/>
          <a:p>
            <a:pPr>
              <a:defRPr/>
            </a:pPr>
            <a:r>
              <a:rPr lang="en-US">
                <a:solidFill>
                  <a:srgbClr val="0070C0"/>
                </a:solidFill>
              </a:rPr>
              <a:t>SULSEL -SOPENG</a:t>
            </a:r>
          </a:p>
        </p:txBody>
      </p:sp>
      <p:sp>
        <p:nvSpPr>
          <p:cNvPr id="10244" name="TextBox 6">
            <a:extLst>
              <a:ext uri="{FF2B5EF4-FFF2-40B4-BE49-F238E27FC236}">
                <a16:creationId xmlns:a16="http://schemas.microsoft.com/office/drawing/2014/main" id="{55E65F65-7AF4-4D8E-A3C9-E57A7340D02B}"/>
              </a:ext>
            </a:extLst>
          </p:cNvPr>
          <p:cNvSpPr txBox="1">
            <a:spLocks noChangeArrowheads="1"/>
          </p:cNvSpPr>
          <p:nvPr/>
        </p:nvSpPr>
        <p:spPr bwMode="auto">
          <a:xfrm>
            <a:off x="1295400" y="5421313"/>
            <a:ext cx="2590800" cy="369332"/>
          </a:xfrm>
          <a:prstGeom prst="rect">
            <a:avLst/>
          </a:prstGeom>
          <a:ln>
            <a:headEnd/>
            <a:tailEnd/>
          </a:ln>
        </p:spPr>
        <p:style>
          <a:lnRef idx="1">
            <a:schemeClr val="dk1"/>
          </a:lnRef>
          <a:fillRef idx="2">
            <a:schemeClr val="dk1"/>
          </a:fillRef>
          <a:effectRef idx="1">
            <a:schemeClr val="dk1"/>
          </a:effectRef>
          <a:fontRef idx="minor">
            <a:schemeClr val="dk1"/>
          </a:fontRef>
        </p:style>
        <p:txBody>
          <a:bodyPr>
            <a:spAutoFit/>
          </a:bodyPr>
          <a:lstStyle/>
          <a:p>
            <a:pPr>
              <a:defRPr/>
            </a:pPr>
            <a:r>
              <a:rPr lang="en-US">
                <a:solidFill>
                  <a:srgbClr val="0070C0"/>
                </a:solidFill>
              </a:rPr>
              <a:t>BANGKALAN-JATIM</a:t>
            </a:r>
          </a:p>
        </p:txBody>
      </p:sp>
      <p:pic>
        <p:nvPicPr>
          <p:cNvPr id="13321" name="Picture 7" descr="Rusuh, Pilkada Bangkalan Tetap 12 Desember">
            <a:extLst>
              <a:ext uri="{FF2B5EF4-FFF2-40B4-BE49-F238E27FC236}">
                <a16:creationId xmlns:a16="http://schemas.microsoft.com/office/drawing/2014/main" id="{517E8D34-5618-4E81-AFA4-7A26AEC90A6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1497013"/>
            <a:ext cx="4495800" cy="3532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22" name="TextBox 7">
            <a:extLst>
              <a:ext uri="{FF2B5EF4-FFF2-40B4-BE49-F238E27FC236}">
                <a16:creationId xmlns:a16="http://schemas.microsoft.com/office/drawing/2014/main" id="{F26E1B5D-08A0-41A8-B18B-BCCD1069D59D}"/>
              </a:ext>
            </a:extLst>
          </p:cNvPr>
          <p:cNvSpPr txBox="1">
            <a:spLocks noChangeArrowheads="1"/>
          </p:cNvSpPr>
          <p:nvPr/>
        </p:nvSpPr>
        <p:spPr bwMode="auto">
          <a:xfrm>
            <a:off x="1219200" y="457200"/>
            <a:ext cx="6629400" cy="830263"/>
          </a:xfrm>
          <a:prstGeom prst="rect">
            <a:avLst/>
          </a:prstGeom>
          <a:noFill/>
          <a:ln w="19050">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sz="2400">
                <a:latin typeface="Berlin Sans FB" panose="020E0602020502020306" pitchFamily="34" charset="0"/>
              </a:rPr>
              <a:t>PERISTIWA KENAPA TERJADI SEPERTI INI</a:t>
            </a:r>
          </a:p>
          <a:p>
            <a:pPr algn="ctr"/>
            <a:r>
              <a:rPr lang="en-US" altLang="en-US" sz="2400">
                <a:latin typeface="Berlin Sans FB" panose="020E0602020502020306" pitchFamily="34" charset="0"/>
              </a:rPr>
              <a:t>KISRUH  PILKADA</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a:extLst>
              <a:ext uri="{FF2B5EF4-FFF2-40B4-BE49-F238E27FC236}">
                <a16:creationId xmlns:a16="http://schemas.microsoft.com/office/drawing/2014/main" id="{3B303BD6-0323-436C-AB9E-E1D7B52C0C36}"/>
              </a:ext>
            </a:extLst>
          </p:cNvPr>
          <p:cNvPicPr>
            <a:picLocks noChangeAspect="1" noChangeArrowheads="1"/>
          </p:cNvPicPr>
          <p:nvPr/>
        </p:nvPicPr>
        <p:blipFill>
          <a:blip r:embed="rId2"/>
          <a:srcRect/>
          <a:stretch>
            <a:fillRect/>
          </a:stretch>
        </p:blipFill>
        <p:spPr bwMode="auto">
          <a:xfrm>
            <a:off x="4648200" y="1600200"/>
            <a:ext cx="4343400" cy="3200400"/>
          </a:xfrm>
          <a:prstGeom prst="rect">
            <a:avLst/>
          </a:prstGeom>
          <a:noFill/>
          <a:ln w="9525">
            <a:noFill/>
            <a:miter lim="800000"/>
            <a:headEnd/>
            <a:tailEnd/>
          </a:ln>
          <a:effectLst>
            <a:prstShdw prst="shdw18" dist="17961" dir="13500000">
              <a:schemeClr val="accent1">
                <a:gamma/>
                <a:shade val="60000"/>
                <a:invGamma/>
              </a:schemeClr>
            </a:prstShdw>
          </a:effectLst>
        </p:spPr>
      </p:pic>
      <p:sp>
        <p:nvSpPr>
          <p:cNvPr id="14339" name="TextBox 6">
            <a:extLst>
              <a:ext uri="{FF2B5EF4-FFF2-40B4-BE49-F238E27FC236}">
                <a16:creationId xmlns:a16="http://schemas.microsoft.com/office/drawing/2014/main" id="{8DFE5DA4-A956-4768-ACEC-30557FD4A1A2}"/>
              </a:ext>
            </a:extLst>
          </p:cNvPr>
          <p:cNvSpPr txBox="1">
            <a:spLocks noChangeArrowheads="1"/>
          </p:cNvSpPr>
          <p:nvPr/>
        </p:nvSpPr>
        <p:spPr bwMode="auto">
          <a:xfrm>
            <a:off x="3048000" y="5373688"/>
            <a:ext cx="29718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a:latin typeface="Poor Richard" pitchFamily="18" charset="0"/>
              </a:rPr>
              <a:t>RUSUH  PIL WALKOT</a:t>
            </a:r>
          </a:p>
          <a:p>
            <a:pPr algn="ctr"/>
            <a:r>
              <a:rPr lang="en-US" altLang="en-US">
                <a:latin typeface="Poor Richard" pitchFamily="18" charset="0"/>
              </a:rPr>
              <a:t>PALOPO </a:t>
            </a:r>
          </a:p>
        </p:txBody>
      </p:sp>
      <p:pic>
        <p:nvPicPr>
          <p:cNvPr id="14340" name="il_fi" descr="http://4.bp.blogspot.com/-IWkZ90wJBqk/T3TI9Zvdn4I/AAAAAAAAAp4/7uBQk4Mdotk/s1600/kerusuhan-priok.jpg">
            <a:extLst>
              <a:ext uri="{FF2B5EF4-FFF2-40B4-BE49-F238E27FC236}">
                <a16:creationId xmlns:a16="http://schemas.microsoft.com/office/drawing/2014/main" id="{B69AA381-4956-4492-9DAF-A755BF712B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1593850"/>
            <a:ext cx="4343400"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il_fi" descr="http://iwandahnial.files.wordpress.com/2010/01/prg-1.jpg">
            <a:extLst>
              <a:ext uri="{FF2B5EF4-FFF2-40B4-BE49-F238E27FC236}">
                <a16:creationId xmlns:a16="http://schemas.microsoft.com/office/drawing/2014/main" id="{65E8FC47-E12E-4327-94EB-2FCC888D67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228600"/>
            <a:ext cx="457200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3" name="il_fi" descr="http://us.images.detik.com/content/2009/07/17/157/remukari2.jpg">
            <a:extLst>
              <a:ext uri="{FF2B5EF4-FFF2-40B4-BE49-F238E27FC236}">
                <a16:creationId xmlns:a16="http://schemas.microsoft.com/office/drawing/2014/main" id="{455653F4-C837-4454-A107-2DE1867E15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6800" y="2209800"/>
            <a:ext cx="3962400"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5">
            <a:extLst>
              <a:ext uri="{FF2B5EF4-FFF2-40B4-BE49-F238E27FC236}">
                <a16:creationId xmlns:a16="http://schemas.microsoft.com/office/drawing/2014/main" id="{D0E202AB-65DF-4855-8B20-79350DB1AF99}"/>
              </a:ext>
            </a:extLst>
          </p:cNvPr>
          <p:cNvPicPr>
            <a:picLocks noChangeAspect="1" noChangeArrowheads="1"/>
          </p:cNvPicPr>
          <p:nvPr/>
        </p:nvPicPr>
        <p:blipFill>
          <a:blip r:embed="rId4"/>
          <a:srcRect/>
          <a:stretch>
            <a:fillRect/>
          </a:stretch>
        </p:blipFill>
        <p:spPr bwMode="auto">
          <a:xfrm>
            <a:off x="76200" y="3843338"/>
            <a:ext cx="4724400" cy="3014662"/>
          </a:xfrm>
          <a:prstGeom prst="rect">
            <a:avLst/>
          </a:prstGeom>
          <a:noFill/>
          <a:ln w="9525">
            <a:noFill/>
            <a:miter lim="800000"/>
            <a:headEnd/>
            <a:tailEnd/>
          </a:ln>
          <a:effectLst>
            <a:prstShdw prst="shdw18" dist="17961" dir="13500000">
              <a:schemeClr val="accent1">
                <a:gamma/>
                <a:shade val="60000"/>
                <a:invGamma/>
              </a:schemeClr>
            </a:prstShdw>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5" name="Picture 5">
            <a:extLst>
              <a:ext uri="{FF2B5EF4-FFF2-40B4-BE49-F238E27FC236}">
                <a16:creationId xmlns:a16="http://schemas.microsoft.com/office/drawing/2014/main" id="{5004F531-11C5-4B19-AC49-7EF238E9FBEF}"/>
              </a:ext>
            </a:extLst>
          </p:cNvPr>
          <p:cNvPicPr>
            <a:picLocks noChangeAspect="1" noChangeArrowheads="1"/>
          </p:cNvPicPr>
          <p:nvPr/>
        </p:nvPicPr>
        <p:blipFill>
          <a:blip r:embed="rId2"/>
          <a:srcRect/>
          <a:stretch>
            <a:fillRect/>
          </a:stretch>
        </p:blipFill>
        <p:spPr bwMode="auto">
          <a:xfrm>
            <a:off x="0" y="76200"/>
            <a:ext cx="4572000" cy="3254375"/>
          </a:xfrm>
          <a:prstGeom prst="rect">
            <a:avLst/>
          </a:prstGeom>
          <a:noFill/>
          <a:ln w="9525">
            <a:noFill/>
            <a:miter lim="800000"/>
            <a:headEnd/>
            <a:tailEnd/>
          </a:ln>
          <a:effectLst>
            <a:prstShdw prst="shdw17" dist="17961" dir="2700000">
              <a:schemeClr val="accent1">
                <a:gamma/>
                <a:shade val="60000"/>
                <a:invGamma/>
                <a:alpha val="50000"/>
              </a:schemeClr>
            </a:prstShdw>
          </a:effectLst>
        </p:spPr>
      </p:pic>
      <p:pic>
        <p:nvPicPr>
          <p:cNvPr id="15366" name="Picture 6">
            <a:extLst>
              <a:ext uri="{FF2B5EF4-FFF2-40B4-BE49-F238E27FC236}">
                <a16:creationId xmlns:a16="http://schemas.microsoft.com/office/drawing/2014/main" id="{5435A790-E066-4FEA-B591-7EFC1171ECB3}"/>
              </a:ext>
            </a:extLst>
          </p:cNvPr>
          <p:cNvPicPr>
            <a:picLocks noChangeAspect="1" noChangeArrowheads="1"/>
          </p:cNvPicPr>
          <p:nvPr/>
        </p:nvPicPr>
        <p:blipFill>
          <a:blip r:embed="rId3"/>
          <a:srcRect/>
          <a:stretch>
            <a:fillRect/>
          </a:stretch>
        </p:blipFill>
        <p:spPr bwMode="auto">
          <a:xfrm>
            <a:off x="4648200" y="152400"/>
            <a:ext cx="4419600" cy="3200400"/>
          </a:xfrm>
          <a:prstGeom prst="rect">
            <a:avLst/>
          </a:prstGeom>
          <a:noFill/>
          <a:ln w="9525">
            <a:noFill/>
            <a:miter lim="800000"/>
            <a:headEnd/>
            <a:tailEnd/>
          </a:ln>
          <a:effectLst>
            <a:prstShdw prst="shdw17" dist="17961" dir="2700000">
              <a:schemeClr val="accent1">
                <a:gamma/>
                <a:shade val="60000"/>
                <a:invGamma/>
                <a:alpha val="50000"/>
              </a:schemeClr>
            </a:prstShdw>
          </a:effectLst>
        </p:spPr>
      </p:pic>
      <p:pic>
        <p:nvPicPr>
          <p:cNvPr id="15367" name="Picture 7">
            <a:extLst>
              <a:ext uri="{FF2B5EF4-FFF2-40B4-BE49-F238E27FC236}">
                <a16:creationId xmlns:a16="http://schemas.microsoft.com/office/drawing/2014/main" id="{A14ED3C9-A476-4A38-BE46-5B3A3B41BE92}"/>
              </a:ext>
            </a:extLst>
          </p:cNvPr>
          <p:cNvPicPr>
            <a:picLocks noChangeAspect="1" noChangeArrowheads="1"/>
          </p:cNvPicPr>
          <p:nvPr/>
        </p:nvPicPr>
        <p:blipFill>
          <a:blip r:embed="rId4"/>
          <a:srcRect/>
          <a:stretch>
            <a:fillRect/>
          </a:stretch>
        </p:blipFill>
        <p:spPr bwMode="auto">
          <a:xfrm>
            <a:off x="4724400" y="3400425"/>
            <a:ext cx="4419600" cy="3457575"/>
          </a:xfrm>
          <a:prstGeom prst="rect">
            <a:avLst/>
          </a:prstGeom>
          <a:noFill/>
          <a:ln w="9525">
            <a:noFill/>
            <a:miter lim="800000"/>
            <a:headEnd/>
            <a:tailEnd/>
          </a:ln>
          <a:effectLst>
            <a:prstShdw prst="shdw17" dist="17961" dir="2700000">
              <a:schemeClr val="accent1">
                <a:gamma/>
                <a:shade val="60000"/>
                <a:invGamma/>
                <a:alpha val="50000"/>
              </a:schemeClr>
            </a:prstShdw>
          </a:effectLst>
        </p:spPr>
      </p:pic>
      <p:pic>
        <p:nvPicPr>
          <p:cNvPr id="15369" name="Picture 9">
            <a:extLst>
              <a:ext uri="{FF2B5EF4-FFF2-40B4-BE49-F238E27FC236}">
                <a16:creationId xmlns:a16="http://schemas.microsoft.com/office/drawing/2014/main" id="{E5D5AD5A-3BE2-451A-8112-D172CD6FAF2E}"/>
              </a:ext>
            </a:extLst>
          </p:cNvPr>
          <p:cNvPicPr>
            <a:picLocks noChangeAspect="1" noChangeArrowheads="1"/>
          </p:cNvPicPr>
          <p:nvPr/>
        </p:nvPicPr>
        <p:blipFill>
          <a:blip r:embed="rId5"/>
          <a:srcRect/>
          <a:stretch>
            <a:fillRect/>
          </a:stretch>
        </p:blipFill>
        <p:spPr bwMode="auto">
          <a:xfrm>
            <a:off x="76200" y="3429000"/>
            <a:ext cx="4572000" cy="3352800"/>
          </a:xfrm>
          <a:prstGeom prst="rect">
            <a:avLst/>
          </a:prstGeom>
          <a:noFill/>
          <a:ln w="9525">
            <a:noFill/>
            <a:miter lim="800000"/>
            <a:headEnd/>
            <a:tailEnd/>
          </a:ln>
          <a:effectLst>
            <a:prstShdw prst="shdw17" dist="17961" dir="2700000">
              <a:schemeClr val="accent1">
                <a:gamma/>
                <a:shade val="60000"/>
                <a:invGamma/>
                <a:alpha val="50000"/>
              </a:schemeClr>
            </a:prstShdw>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2274" name="Picture 2">
            <a:extLst>
              <a:ext uri="{FF2B5EF4-FFF2-40B4-BE49-F238E27FC236}">
                <a16:creationId xmlns:a16="http://schemas.microsoft.com/office/drawing/2014/main" id="{13343503-5010-4235-84BF-65FDC159E678}"/>
              </a:ext>
            </a:extLst>
          </p:cNvPr>
          <p:cNvPicPr>
            <a:picLocks noChangeAspect="1" noChangeArrowheads="1"/>
          </p:cNvPicPr>
          <p:nvPr/>
        </p:nvPicPr>
        <p:blipFill>
          <a:blip r:embed="rId2"/>
          <a:srcRect/>
          <a:stretch>
            <a:fillRect/>
          </a:stretch>
        </p:blipFill>
        <p:spPr bwMode="auto">
          <a:xfrm>
            <a:off x="4648200" y="1524000"/>
            <a:ext cx="4191000" cy="2819400"/>
          </a:xfrm>
          <a:prstGeom prst="rect">
            <a:avLst/>
          </a:prstGeom>
          <a:noFill/>
          <a:ln w="9525">
            <a:noFill/>
            <a:miter lim="800000"/>
            <a:headEnd/>
            <a:tailEnd/>
          </a:ln>
          <a:effectLst>
            <a:prstShdw prst="shdw18" dist="17961" dir="13500000">
              <a:schemeClr val="accent1">
                <a:gamma/>
                <a:shade val="60000"/>
                <a:invGamma/>
              </a:schemeClr>
            </a:prstShdw>
          </a:effectLst>
        </p:spPr>
      </p:pic>
      <p:pic>
        <p:nvPicPr>
          <p:cNvPr id="182275" name="Picture 3">
            <a:extLst>
              <a:ext uri="{FF2B5EF4-FFF2-40B4-BE49-F238E27FC236}">
                <a16:creationId xmlns:a16="http://schemas.microsoft.com/office/drawing/2014/main" id="{113E530A-34F4-41C1-BFEB-013A0C155555}"/>
              </a:ext>
            </a:extLst>
          </p:cNvPr>
          <p:cNvPicPr>
            <a:picLocks noChangeAspect="1" noChangeArrowheads="1"/>
          </p:cNvPicPr>
          <p:nvPr/>
        </p:nvPicPr>
        <p:blipFill>
          <a:blip r:embed="rId3"/>
          <a:srcRect/>
          <a:stretch>
            <a:fillRect/>
          </a:stretch>
        </p:blipFill>
        <p:spPr bwMode="auto">
          <a:xfrm>
            <a:off x="2752725" y="4495800"/>
            <a:ext cx="3800475" cy="2362200"/>
          </a:xfrm>
          <a:prstGeom prst="rect">
            <a:avLst/>
          </a:prstGeom>
          <a:noFill/>
          <a:ln w="9525">
            <a:noFill/>
            <a:miter lim="800000"/>
            <a:headEnd/>
            <a:tailEnd/>
          </a:ln>
          <a:effectLst>
            <a:prstShdw prst="shdw18" dist="17961" dir="13500000">
              <a:schemeClr val="accent1">
                <a:gamma/>
                <a:shade val="60000"/>
                <a:invGamma/>
              </a:schemeClr>
            </a:prstShdw>
          </a:effectLst>
        </p:spPr>
      </p:pic>
      <p:pic>
        <p:nvPicPr>
          <p:cNvPr id="182276" name="Picture 4">
            <a:extLst>
              <a:ext uri="{FF2B5EF4-FFF2-40B4-BE49-F238E27FC236}">
                <a16:creationId xmlns:a16="http://schemas.microsoft.com/office/drawing/2014/main" id="{483BFA5E-FEDC-4BC3-9663-006C5E8EF9C6}"/>
              </a:ext>
            </a:extLst>
          </p:cNvPr>
          <p:cNvPicPr>
            <a:picLocks noChangeAspect="1" noChangeArrowheads="1"/>
          </p:cNvPicPr>
          <p:nvPr/>
        </p:nvPicPr>
        <p:blipFill>
          <a:blip r:embed="rId4"/>
          <a:srcRect/>
          <a:stretch>
            <a:fillRect/>
          </a:stretch>
        </p:blipFill>
        <p:spPr bwMode="auto">
          <a:xfrm>
            <a:off x="609600" y="1600200"/>
            <a:ext cx="3752850" cy="2743200"/>
          </a:xfrm>
          <a:prstGeom prst="rect">
            <a:avLst/>
          </a:prstGeom>
          <a:noFill/>
          <a:ln w="9525">
            <a:noFill/>
            <a:miter lim="800000"/>
            <a:headEnd/>
            <a:tailEnd/>
          </a:ln>
          <a:effectLst>
            <a:prstShdw prst="shdw18" dist="17961" dir="13500000">
              <a:schemeClr val="accent1">
                <a:gamma/>
                <a:shade val="60000"/>
                <a:invGamma/>
              </a:schemeClr>
            </a:prstShdw>
          </a:effectLst>
        </p:spPr>
      </p:pic>
      <p:sp>
        <p:nvSpPr>
          <p:cNvPr id="17413" name="TextBox 4">
            <a:extLst>
              <a:ext uri="{FF2B5EF4-FFF2-40B4-BE49-F238E27FC236}">
                <a16:creationId xmlns:a16="http://schemas.microsoft.com/office/drawing/2014/main" id="{2ECCDF17-BF60-4E91-BC5E-0040D992BA9A}"/>
              </a:ext>
            </a:extLst>
          </p:cNvPr>
          <p:cNvSpPr txBox="1">
            <a:spLocks noChangeArrowheads="1"/>
          </p:cNvSpPr>
          <p:nvPr/>
        </p:nvSpPr>
        <p:spPr bwMode="auto">
          <a:xfrm>
            <a:off x="3124200" y="833438"/>
            <a:ext cx="2889250" cy="461962"/>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z="2400">
                <a:solidFill>
                  <a:srgbClr val="FFFF00"/>
                </a:solidFill>
              </a:rPr>
              <a:t>TRAGEDI LAMPUNG</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a:extLst>
              <a:ext uri="{FF2B5EF4-FFF2-40B4-BE49-F238E27FC236}">
                <a16:creationId xmlns:a16="http://schemas.microsoft.com/office/drawing/2014/main" id="{88FDE314-5AC6-497E-98C7-8224DBA22395}"/>
              </a:ext>
            </a:extLst>
          </p:cNvPr>
          <p:cNvSpPr>
            <a:spLocks noGrp="1"/>
          </p:cNvSpPr>
          <p:nvPr>
            <p:ph sz="quarter" idx="1"/>
          </p:nvPr>
        </p:nvSpPr>
        <p:spPr>
          <a:xfrm>
            <a:off x="533400" y="2743200"/>
            <a:ext cx="8229600" cy="1371600"/>
          </a:xfrm>
          <a:solidFill>
            <a:srgbClr val="800000"/>
          </a:solidFill>
          <a:ln>
            <a:solidFill>
              <a:srgbClr val="C00000"/>
            </a:solidFill>
            <a:miter lim="800000"/>
            <a:headEnd/>
            <a:tailEnd/>
          </a:ln>
        </p:spPr>
        <p:txBody>
          <a:bodyPr/>
          <a:lstStyle/>
          <a:p>
            <a:pPr eaLnBrk="1" hangingPunct="1"/>
            <a:r>
              <a:rPr lang="id-ID" altLang="en-US" sz="3600" b="1">
                <a:latin typeface="Arial Rounded MT Bold" panose="020F0704030504030204" pitchFamily="34" charset="0"/>
              </a:rPr>
              <a:t>Mengapa hal tersebut terjadi ?</a:t>
            </a:r>
          </a:p>
          <a:p>
            <a:pPr eaLnBrk="1" hangingPunct="1"/>
            <a:r>
              <a:rPr lang="id-ID" altLang="en-US" sz="3600" b="1">
                <a:latin typeface="Arial Rounded MT Bold" panose="020F0704030504030204" pitchFamily="34" charset="0"/>
              </a:rPr>
              <a:t>Mengapa tidak terantisipasi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28697C-F433-456E-A913-77C1E8B46A60}"/>
              </a:ext>
            </a:extLst>
          </p:cNvPr>
          <p:cNvSpPr>
            <a:spLocks noGrp="1"/>
          </p:cNvSpPr>
          <p:nvPr>
            <p:ph type="title" sz="quarter"/>
          </p:nvPr>
        </p:nvSpPr>
        <p:spPr>
          <a:xfrm>
            <a:off x="457200" y="1905000"/>
            <a:ext cx="8229600" cy="1752600"/>
          </a:xfrm>
          <a:solidFill>
            <a:schemeClr val="tx1"/>
          </a:solidFill>
        </p:spPr>
        <p:txBody>
          <a:bodyPr>
            <a:noAutofit/>
          </a:bodyPr>
          <a:lstStyle/>
          <a:p>
            <a:pPr eaLnBrk="1" fontAlgn="auto" hangingPunct="1">
              <a:spcAft>
                <a:spcPts val="0"/>
              </a:spcAft>
              <a:defRPr/>
            </a:pPr>
            <a:r>
              <a:rPr lang="id-ID" sz="3600" dirty="0">
                <a:solidFill>
                  <a:srgbClr val="FF3300"/>
                </a:solidFill>
                <a:effectLst/>
                <a:latin typeface="Arial Rounded MT Bold" pitchFamily="34" charset="0"/>
              </a:rPr>
              <a:t>Apakah peristiwa di atas terjadi tiba-tiba atau ada prosesnya ?</a:t>
            </a: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50D98E-EEAF-412D-8860-AAF98654E61D}"/>
              </a:ext>
            </a:extLst>
          </p:cNvPr>
          <p:cNvSpPr>
            <a:spLocks noGrp="1"/>
          </p:cNvSpPr>
          <p:nvPr>
            <p:ph type="title" sz="quarter"/>
          </p:nvPr>
        </p:nvSpPr>
        <p:spPr>
          <a:xfrm>
            <a:off x="457200" y="274638"/>
            <a:ext cx="8229600" cy="487362"/>
          </a:xfrm>
        </p:spPr>
        <p:txBody>
          <a:bodyPr rtlCol="0">
            <a:normAutofit fontScale="90000"/>
          </a:bodyPr>
          <a:lstStyle/>
          <a:p>
            <a:pPr eaLnBrk="1" fontAlgn="auto" hangingPunct="1">
              <a:spcAft>
                <a:spcPts val="0"/>
              </a:spcAft>
              <a:defRPr/>
            </a:pPr>
            <a:r>
              <a:rPr lang="en-US" dirty="0" err="1"/>
              <a:t>Teori</a:t>
            </a:r>
            <a:r>
              <a:rPr lang="en-US" dirty="0"/>
              <a:t> </a:t>
            </a:r>
            <a:r>
              <a:rPr lang="en-US" dirty="0" err="1"/>
              <a:t>Gunung</a:t>
            </a:r>
            <a:r>
              <a:rPr lang="en-US" dirty="0"/>
              <a:t> Es </a:t>
            </a:r>
            <a:r>
              <a:rPr lang="en-US" dirty="0" err="1"/>
              <a:t>Sasaran</a:t>
            </a:r>
            <a:r>
              <a:rPr lang="en-US" dirty="0"/>
              <a:t> </a:t>
            </a:r>
            <a:r>
              <a:rPr lang="en-US" dirty="0" err="1"/>
              <a:t>Intelijen</a:t>
            </a:r>
            <a:endParaRPr lang="id-ID" dirty="0"/>
          </a:p>
        </p:txBody>
      </p:sp>
      <p:pic>
        <p:nvPicPr>
          <p:cNvPr id="20483" name="Picture 2">
            <a:extLst>
              <a:ext uri="{FF2B5EF4-FFF2-40B4-BE49-F238E27FC236}">
                <a16:creationId xmlns:a16="http://schemas.microsoft.com/office/drawing/2014/main" id="{83C95EE7-3EAF-49CF-AF5C-061526AFE3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219200"/>
            <a:ext cx="4038600" cy="520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20484" name="Text Box 5">
            <a:extLst>
              <a:ext uri="{FF2B5EF4-FFF2-40B4-BE49-F238E27FC236}">
                <a16:creationId xmlns:a16="http://schemas.microsoft.com/office/drawing/2014/main" id="{FCADDBFD-3C36-4EFB-9695-E37647ED2B63}"/>
              </a:ext>
            </a:extLst>
          </p:cNvPr>
          <p:cNvSpPr txBox="1">
            <a:spLocks noChangeArrowheads="1"/>
          </p:cNvSpPr>
          <p:nvPr/>
        </p:nvSpPr>
        <p:spPr bwMode="auto">
          <a:xfrm>
            <a:off x="4724400" y="1752600"/>
            <a:ext cx="4191000" cy="1138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b="1">
                <a:solidFill>
                  <a:srgbClr val="FF0066"/>
                </a:solidFill>
                <a:latin typeface="Bodoni MT" panose="02070603080606020203" pitchFamily="18" charset="0"/>
              </a:rPr>
              <a:t>GN = Gangguan nyata </a:t>
            </a:r>
            <a:endParaRPr lang="id-ID" altLang="en-US" b="1">
              <a:solidFill>
                <a:srgbClr val="FF0066"/>
              </a:solidFill>
              <a:latin typeface="Bodoni MT" panose="02070603080606020203" pitchFamily="18" charset="0"/>
            </a:endParaRPr>
          </a:p>
          <a:p>
            <a:pPr algn="just"/>
            <a:r>
              <a:rPr lang="en-US" altLang="en-US" sz="1600" b="1" i="1">
                <a:latin typeface="Bodoni MT" panose="02070603080606020203" pitchFamily="18" charset="0"/>
              </a:rPr>
              <a:t>Bentuk nyata dari</a:t>
            </a:r>
            <a:r>
              <a:rPr lang="id-ID" altLang="en-US" sz="1600" b="1" i="1">
                <a:latin typeface="Bodoni MT" panose="02070603080606020203" pitchFamily="18" charset="0"/>
              </a:rPr>
              <a:t> p</a:t>
            </a:r>
            <a:r>
              <a:rPr lang="en-US" altLang="en-US" sz="1600" b="1" i="1">
                <a:latin typeface="Bodoni MT" panose="02070603080606020203" pitchFamily="18" charset="0"/>
              </a:rPr>
              <a:t>eristiwa ganggu</a:t>
            </a:r>
            <a:r>
              <a:rPr lang="id-ID" altLang="en-US" sz="1600" b="1" i="1">
                <a:latin typeface="Bodoni MT" panose="02070603080606020203" pitchFamily="18" charset="0"/>
              </a:rPr>
              <a:t>a</a:t>
            </a:r>
            <a:r>
              <a:rPr lang="en-US" altLang="en-US" sz="1600" b="1" i="1">
                <a:latin typeface="Bodoni MT" panose="02070603080606020203" pitchFamily="18" charset="0"/>
              </a:rPr>
              <a:t>n</a:t>
            </a:r>
            <a:r>
              <a:rPr lang="id-ID" altLang="en-US" sz="1600" b="1" i="1">
                <a:latin typeface="Bodoni MT" panose="02070603080606020203" pitchFamily="18" charset="0"/>
              </a:rPr>
              <a:t> </a:t>
            </a:r>
            <a:r>
              <a:rPr lang="en-US" altLang="en-US" sz="1600" b="1" i="1">
                <a:latin typeface="Bodoni MT" panose="02070603080606020203" pitchFamily="18" charset="0"/>
              </a:rPr>
              <a:t>kamtibmas khu</a:t>
            </a:r>
            <a:r>
              <a:rPr lang="id-ID" altLang="en-US" sz="1600" b="1" i="1">
                <a:latin typeface="Bodoni MT" panose="02070603080606020203" pitchFamily="18" charset="0"/>
              </a:rPr>
              <a:t>s</a:t>
            </a:r>
            <a:r>
              <a:rPr lang="en-US" altLang="en-US" sz="1600" b="1" i="1">
                <a:latin typeface="Bodoni MT" panose="02070603080606020203" pitchFamily="18" charset="0"/>
              </a:rPr>
              <a:t>usnya   kriminali</a:t>
            </a:r>
            <a:r>
              <a:rPr lang="id-ID" altLang="en-US" sz="1600" b="1" i="1">
                <a:latin typeface="Bodoni MT" panose="02070603080606020203" pitchFamily="18" charset="0"/>
              </a:rPr>
              <a:t>t</a:t>
            </a:r>
            <a:r>
              <a:rPr lang="en-US" altLang="en-US" sz="1600" b="1" i="1">
                <a:latin typeface="Bodoni MT" panose="02070603080606020203" pitchFamily="18" charset="0"/>
              </a:rPr>
              <a:t>as.</a:t>
            </a:r>
            <a:r>
              <a:rPr lang="en-US" altLang="en-US" sz="1600">
                <a:latin typeface="Bodoni MT" panose="02070603080606020203" pitchFamily="18" charset="0"/>
              </a:rPr>
              <a:t> </a:t>
            </a:r>
            <a:endParaRPr lang="en-US" altLang="en-US">
              <a:latin typeface="Bodoni MT" panose="02070603080606020203" pitchFamily="18" charset="0"/>
            </a:endParaRPr>
          </a:p>
          <a:p>
            <a:endParaRPr lang="en-US" altLang="en-US" b="1">
              <a:solidFill>
                <a:srgbClr val="FF0066"/>
              </a:solidFill>
              <a:latin typeface="Calibri" panose="020F0502020204030204" pitchFamily="34" charset="0"/>
            </a:endParaRPr>
          </a:p>
        </p:txBody>
      </p:sp>
      <p:sp>
        <p:nvSpPr>
          <p:cNvPr id="20485" name="Text Box 7">
            <a:extLst>
              <a:ext uri="{FF2B5EF4-FFF2-40B4-BE49-F238E27FC236}">
                <a16:creationId xmlns:a16="http://schemas.microsoft.com/office/drawing/2014/main" id="{D84730DA-F27B-40C8-9E21-9C6C59AB18B1}"/>
              </a:ext>
            </a:extLst>
          </p:cNvPr>
          <p:cNvSpPr txBox="1">
            <a:spLocks noChangeArrowheads="1"/>
          </p:cNvSpPr>
          <p:nvPr/>
        </p:nvSpPr>
        <p:spPr bwMode="auto">
          <a:xfrm>
            <a:off x="4724400" y="2624138"/>
            <a:ext cx="4114800" cy="135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b="1">
                <a:solidFill>
                  <a:srgbClr val="FF0066"/>
                </a:solidFill>
                <a:latin typeface="Bodoni MT" panose="02070603080606020203" pitchFamily="18" charset="0"/>
              </a:rPr>
              <a:t>AG = Ambang ganguan </a:t>
            </a:r>
            <a:endParaRPr lang="id-ID" altLang="en-US" b="1">
              <a:solidFill>
                <a:srgbClr val="FF0066"/>
              </a:solidFill>
              <a:latin typeface="Bodoni MT" panose="02070603080606020203" pitchFamily="18" charset="0"/>
            </a:endParaRPr>
          </a:p>
          <a:p>
            <a:pPr algn="just"/>
            <a:r>
              <a:rPr lang="en-US" altLang="en-US" sz="1600" b="1" i="1">
                <a:latin typeface="Bodoni MT" panose="02070603080606020203" pitchFamily="18" charset="0"/>
              </a:rPr>
              <a:t>Keadaan atau situ</a:t>
            </a:r>
            <a:r>
              <a:rPr lang="id-ID" altLang="en-US" sz="1600" b="1" i="1">
                <a:latin typeface="Bodoni MT" panose="02070603080606020203" pitchFamily="18" charset="0"/>
              </a:rPr>
              <a:t>a</a:t>
            </a:r>
            <a:r>
              <a:rPr lang="en-US" altLang="en-US" sz="1600" b="1" i="1">
                <a:latin typeface="Bodoni MT" panose="02070603080606020203" pitchFamily="18" charset="0"/>
              </a:rPr>
              <a:t>si yg menjadi tem</a:t>
            </a:r>
            <a:r>
              <a:rPr lang="id-ID" altLang="en-US" sz="1600" b="1" i="1">
                <a:latin typeface="Bodoni MT" panose="02070603080606020203" pitchFamily="18" charset="0"/>
              </a:rPr>
              <a:t>p</a:t>
            </a:r>
            <a:r>
              <a:rPr lang="en-US" altLang="en-US" sz="1600" b="1" i="1">
                <a:latin typeface="Bodoni MT" panose="02070603080606020203" pitchFamily="18" charset="0"/>
              </a:rPr>
              <a:t>at atau  peluang</a:t>
            </a:r>
            <a:r>
              <a:rPr lang="id-ID" altLang="en-US" sz="1600" b="1" i="1">
                <a:latin typeface="Bodoni MT" panose="02070603080606020203" pitchFamily="18" charset="0"/>
              </a:rPr>
              <a:t> t</a:t>
            </a:r>
            <a:r>
              <a:rPr lang="en-US" altLang="en-US" sz="1600" b="1" i="1">
                <a:latin typeface="Bodoni MT" panose="02070603080606020203" pitchFamily="18" charset="0"/>
              </a:rPr>
              <a:t>imbulnya ganggu</a:t>
            </a:r>
            <a:r>
              <a:rPr lang="id-ID" altLang="en-US" sz="1600" b="1" i="1">
                <a:latin typeface="Bodoni MT" panose="02070603080606020203" pitchFamily="18" charset="0"/>
              </a:rPr>
              <a:t>a</a:t>
            </a:r>
            <a:r>
              <a:rPr lang="en-US" altLang="en-US" sz="1600" b="1" i="1">
                <a:latin typeface="Bodoni MT" panose="02070603080606020203" pitchFamily="18" charset="0"/>
              </a:rPr>
              <a:t>n kamtibmas khu-</a:t>
            </a:r>
          </a:p>
          <a:p>
            <a:pPr algn="just"/>
            <a:r>
              <a:rPr lang="id-ID" altLang="en-US" sz="1600" b="1" i="1">
                <a:latin typeface="Bodoni MT" panose="02070603080606020203" pitchFamily="18" charset="0"/>
              </a:rPr>
              <a:t>s</a:t>
            </a:r>
            <a:r>
              <a:rPr lang="en-US" altLang="en-US" sz="1600" b="1" i="1">
                <a:latin typeface="Bodoni MT" panose="02070603080606020203" pitchFamily="18" charset="0"/>
              </a:rPr>
              <a:t>usnya   kriminali</a:t>
            </a:r>
            <a:r>
              <a:rPr lang="id-ID" altLang="en-US" sz="1600" b="1" i="1">
                <a:latin typeface="Bodoni MT" panose="02070603080606020203" pitchFamily="18" charset="0"/>
              </a:rPr>
              <a:t>t</a:t>
            </a:r>
            <a:r>
              <a:rPr lang="en-US" altLang="en-US" sz="1600" b="1" i="1">
                <a:latin typeface="Bodoni MT" panose="02070603080606020203" pitchFamily="18" charset="0"/>
              </a:rPr>
              <a:t>as.</a:t>
            </a:r>
          </a:p>
        </p:txBody>
      </p:sp>
      <p:sp>
        <p:nvSpPr>
          <p:cNvPr id="20486" name="Text Box 8">
            <a:extLst>
              <a:ext uri="{FF2B5EF4-FFF2-40B4-BE49-F238E27FC236}">
                <a16:creationId xmlns:a16="http://schemas.microsoft.com/office/drawing/2014/main" id="{D265E1C3-B146-42E6-947C-767B68417713}"/>
              </a:ext>
            </a:extLst>
          </p:cNvPr>
          <p:cNvSpPr txBox="1">
            <a:spLocks noChangeArrowheads="1"/>
          </p:cNvSpPr>
          <p:nvPr/>
        </p:nvSpPr>
        <p:spPr bwMode="auto">
          <a:xfrm>
            <a:off x="4648200" y="4648200"/>
            <a:ext cx="4114800" cy="135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b="1">
                <a:solidFill>
                  <a:srgbClr val="FF0000"/>
                </a:solidFill>
                <a:latin typeface="Bodoni MT" panose="02070603080606020203" pitchFamily="18" charset="0"/>
              </a:rPr>
              <a:t>PG = Potensi</a:t>
            </a:r>
            <a:r>
              <a:rPr lang="id-ID" altLang="en-US" b="1">
                <a:solidFill>
                  <a:srgbClr val="FF0000"/>
                </a:solidFill>
                <a:latin typeface="Bodoni MT" panose="02070603080606020203" pitchFamily="18" charset="0"/>
              </a:rPr>
              <a:t> </a:t>
            </a:r>
            <a:r>
              <a:rPr lang="en-US" altLang="en-US" b="1">
                <a:solidFill>
                  <a:srgbClr val="FF0000"/>
                </a:solidFill>
                <a:latin typeface="Bodoni MT" panose="02070603080606020203" pitchFamily="18" charset="0"/>
              </a:rPr>
              <a:t>Gangguan</a:t>
            </a:r>
            <a:endParaRPr lang="id-ID" altLang="en-US" b="1">
              <a:solidFill>
                <a:srgbClr val="FF0000"/>
              </a:solidFill>
              <a:latin typeface="Bodoni MT" panose="02070603080606020203" pitchFamily="18" charset="0"/>
            </a:endParaRPr>
          </a:p>
          <a:p>
            <a:pPr algn="just"/>
            <a:r>
              <a:rPr lang="en-US" altLang="en-US" sz="1600" b="1" i="1">
                <a:latin typeface="Bodoni MT" panose="02070603080606020203" pitchFamily="18" charset="0"/>
              </a:rPr>
              <a:t>Sikon lingkungan</a:t>
            </a:r>
            <a:r>
              <a:rPr lang="id-ID" altLang="en-US" sz="1600" b="1" i="1">
                <a:latin typeface="Bodoni MT" panose="02070603080606020203" pitchFamily="18" charset="0"/>
              </a:rPr>
              <a:t> </a:t>
            </a:r>
            <a:r>
              <a:rPr lang="en-US" altLang="en-US" sz="1600" b="1" i="1">
                <a:latin typeface="Bodoni MT" panose="02070603080606020203" pitchFamily="18" charset="0"/>
              </a:rPr>
              <a:t>yg</a:t>
            </a:r>
            <a:r>
              <a:rPr lang="id-ID" altLang="en-US" sz="1600" b="1" i="1">
                <a:latin typeface="Bodoni MT" panose="02070603080606020203" pitchFamily="18" charset="0"/>
              </a:rPr>
              <a:t> </a:t>
            </a:r>
            <a:r>
              <a:rPr lang="en-US" altLang="en-US" sz="1600" b="1" i="1">
                <a:latin typeface="Bodoni MT" panose="02070603080606020203" pitchFamily="18" charset="0"/>
              </a:rPr>
              <a:t>potensial ditinjau dari a</a:t>
            </a:r>
            <a:r>
              <a:rPr lang="id-ID" altLang="en-US" sz="1600" b="1" i="1">
                <a:latin typeface="Bodoni MT" panose="02070603080606020203" pitchFamily="18" charset="0"/>
              </a:rPr>
              <a:t>s</a:t>
            </a:r>
            <a:r>
              <a:rPr lang="en-US" altLang="en-US" sz="1600" b="1" i="1">
                <a:latin typeface="Bodoni MT" panose="02070603080606020203" pitchFamily="18" charset="0"/>
              </a:rPr>
              <a:t>pek ipoleksosbud kam ber</a:t>
            </a:r>
            <a:r>
              <a:rPr lang="id-ID" altLang="en-US" sz="1600" b="1" i="1">
                <a:latin typeface="Bodoni MT" panose="02070603080606020203" pitchFamily="18" charset="0"/>
              </a:rPr>
              <a:t>p</a:t>
            </a:r>
            <a:r>
              <a:rPr lang="en-US" altLang="en-US" sz="1600" b="1" i="1">
                <a:latin typeface="Bodoni MT" panose="02070603080606020203" pitchFamily="18" charset="0"/>
              </a:rPr>
              <a:t>engaruh thd terjadinya gangguan</a:t>
            </a:r>
            <a:r>
              <a:rPr lang="id-ID" altLang="en-US" sz="1600" b="1" i="1">
                <a:latin typeface="Bodoni MT" panose="02070603080606020203" pitchFamily="18" charset="0"/>
              </a:rPr>
              <a:t> </a:t>
            </a:r>
            <a:r>
              <a:rPr lang="en-US" altLang="en-US" sz="1600" b="1" i="1">
                <a:latin typeface="Bodoni MT" panose="02070603080606020203" pitchFamily="18" charset="0"/>
              </a:rPr>
              <a:t>kamtibmas khusus</a:t>
            </a:r>
            <a:r>
              <a:rPr lang="id-ID" altLang="en-US" sz="1600" b="1" i="1">
                <a:latin typeface="Bodoni MT" panose="02070603080606020203" pitchFamily="18" charset="0"/>
              </a:rPr>
              <a:t>n</a:t>
            </a:r>
            <a:r>
              <a:rPr lang="en-US" altLang="en-US" sz="1600" b="1" i="1">
                <a:latin typeface="Bodoni MT" panose="02070603080606020203" pitchFamily="18" charset="0"/>
              </a:rPr>
              <a:t>ya kriminalitas.</a:t>
            </a:r>
          </a:p>
        </p:txBody>
      </p:sp>
      <p:cxnSp>
        <p:nvCxnSpPr>
          <p:cNvPr id="12" name="Straight Arrow Connector 11">
            <a:extLst>
              <a:ext uri="{FF2B5EF4-FFF2-40B4-BE49-F238E27FC236}">
                <a16:creationId xmlns:a16="http://schemas.microsoft.com/office/drawing/2014/main" id="{5DDA135D-CF02-4DCF-A41C-D9DA9E84A127}"/>
              </a:ext>
            </a:extLst>
          </p:cNvPr>
          <p:cNvCxnSpPr>
            <a:endCxn id="20484" idx="1"/>
          </p:cNvCxnSpPr>
          <p:nvPr/>
        </p:nvCxnSpPr>
        <p:spPr>
          <a:xfrm flipV="1">
            <a:off x="3581400" y="2322513"/>
            <a:ext cx="1143000" cy="39687"/>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005F65C7-D16A-438B-9772-44AEF6C7455C}"/>
              </a:ext>
            </a:extLst>
          </p:cNvPr>
          <p:cNvCxnSpPr/>
          <p:nvPr/>
        </p:nvCxnSpPr>
        <p:spPr>
          <a:xfrm flipV="1">
            <a:off x="3657600" y="2971800"/>
            <a:ext cx="1143000" cy="39688"/>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F9F79509-A1FD-4A9D-B986-B6B2966E2DD7}"/>
              </a:ext>
            </a:extLst>
          </p:cNvPr>
          <p:cNvCxnSpPr/>
          <p:nvPr/>
        </p:nvCxnSpPr>
        <p:spPr>
          <a:xfrm flipV="1">
            <a:off x="3657600" y="4572000"/>
            <a:ext cx="1143000" cy="39688"/>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804170AF-CA34-498F-81ED-DD9CB9F8F1DE}"/>
              </a:ext>
            </a:extLst>
          </p:cNvPr>
          <p:cNvSpPr>
            <a:spLocks noGrp="1" noChangeArrowheads="1"/>
          </p:cNvSpPr>
          <p:nvPr>
            <p:ph type="title"/>
          </p:nvPr>
        </p:nvSpPr>
        <p:spPr>
          <a:xfrm>
            <a:off x="457200" y="274638"/>
            <a:ext cx="8229600" cy="944562"/>
          </a:xfrm>
        </p:spPr>
        <p:txBody>
          <a:bodyPr/>
          <a:lstStyle/>
          <a:p>
            <a:pPr eaLnBrk="1" hangingPunct="1">
              <a:defRPr/>
            </a:pPr>
            <a:r>
              <a:rPr lang="en-US" sz="3200">
                <a:latin typeface="Arial Rounded MT Bold" pitchFamily="34" charset="0"/>
              </a:rPr>
              <a:t>Intelijen dan sistem deteksi dini</a:t>
            </a:r>
          </a:p>
        </p:txBody>
      </p:sp>
      <p:sp>
        <p:nvSpPr>
          <p:cNvPr id="51203" name="Rectangle 3">
            <a:extLst>
              <a:ext uri="{FF2B5EF4-FFF2-40B4-BE49-F238E27FC236}">
                <a16:creationId xmlns:a16="http://schemas.microsoft.com/office/drawing/2014/main" id="{7C169AF2-1BC3-4A81-81ED-E1A9C6EE18E9}"/>
              </a:ext>
            </a:extLst>
          </p:cNvPr>
          <p:cNvSpPr>
            <a:spLocks noGrp="1" noChangeArrowheads="1"/>
          </p:cNvSpPr>
          <p:nvPr>
            <p:ph sz="quarter" idx="1"/>
          </p:nvPr>
        </p:nvSpPr>
        <p:spPr>
          <a:xfrm>
            <a:off x="457200" y="1371600"/>
            <a:ext cx="7543800" cy="4525963"/>
          </a:xfrm>
        </p:spPr>
        <p:txBody>
          <a:bodyPr>
            <a:normAutofit fontScale="92500" lnSpcReduction="10000"/>
          </a:bodyPr>
          <a:lstStyle/>
          <a:p>
            <a:pPr marL="320040" indent="-320040" algn="just" eaLnBrk="1" fontAlgn="auto" hangingPunct="1">
              <a:spcAft>
                <a:spcPts val="0"/>
              </a:spcAft>
              <a:buFont typeface="Wingdings"/>
              <a:buChar char=""/>
              <a:defRPr/>
            </a:pPr>
            <a:r>
              <a:rPr lang="fi-FI" dirty="0">
                <a:latin typeface="Arial Rounded MT Bold" pitchFamily="34" charset="0"/>
              </a:rPr>
              <a:t>Dlm mengambil tindakan preventif dan antisipasif thdp ancaman &amp; gangguan kamtib  shg dpt menjamin sit. kamtib dg baik mengharuskan dibangun &amp; dikembangkannya suatu </a:t>
            </a:r>
            <a:r>
              <a:rPr lang="en-US" b="1" dirty="0" err="1">
                <a:latin typeface="Arial Rounded MT Bold" pitchFamily="34" charset="0"/>
                <a:cs typeface="Tahoma" pitchFamily="34" charset="0"/>
              </a:rPr>
              <a:t>Sistem</a:t>
            </a:r>
            <a:r>
              <a:rPr lang="en-US" b="1" dirty="0">
                <a:latin typeface="Arial Rounded MT Bold" pitchFamily="34" charset="0"/>
                <a:cs typeface="Tahoma" pitchFamily="34" charset="0"/>
              </a:rPr>
              <a:t> </a:t>
            </a:r>
            <a:r>
              <a:rPr lang="en-US" b="1" dirty="0" err="1">
                <a:latin typeface="Arial Rounded MT Bold" pitchFamily="34" charset="0"/>
                <a:cs typeface="Tahoma" pitchFamily="34" charset="0"/>
              </a:rPr>
              <a:t>deteksi</a:t>
            </a:r>
            <a:r>
              <a:rPr lang="en-US" b="1" dirty="0">
                <a:latin typeface="Arial Rounded MT Bold" pitchFamily="34" charset="0"/>
                <a:cs typeface="Tahoma" pitchFamily="34" charset="0"/>
              </a:rPr>
              <a:t> &amp; </a:t>
            </a:r>
            <a:r>
              <a:rPr lang="en-US" b="1" dirty="0" err="1">
                <a:latin typeface="Arial Rounded MT Bold" pitchFamily="34" charset="0"/>
                <a:cs typeface="Tahoma" pitchFamily="34" charset="0"/>
              </a:rPr>
              <a:t>peringatan</a:t>
            </a:r>
            <a:r>
              <a:rPr lang="en-US" b="1" dirty="0">
                <a:latin typeface="Arial Rounded MT Bold" pitchFamily="34" charset="0"/>
                <a:cs typeface="Tahoma" pitchFamily="34" charset="0"/>
              </a:rPr>
              <a:t> </a:t>
            </a:r>
            <a:r>
              <a:rPr lang="en-US" b="1" dirty="0" err="1">
                <a:latin typeface="Arial Rounded MT Bold" pitchFamily="34" charset="0"/>
                <a:cs typeface="Tahoma" pitchFamily="34" charset="0"/>
              </a:rPr>
              <a:t>dini</a:t>
            </a:r>
            <a:r>
              <a:rPr lang="en-US" b="1" dirty="0">
                <a:latin typeface="Arial Rounded MT Bold" pitchFamily="34" charset="0"/>
                <a:cs typeface="Tahoma" pitchFamily="34" charset="0"/>
              </a:rPr>
              <a:t> ( early warning system )</a:t>
            </a:r>
            <a:endParaRPr lang="fi-FI" dirty="0">
              <a:latin typeface="Arial Rounded MT Bold" pitchFamily="34" charset="0"/>
            </a:endParaRPr>
          </a:p>
          <a:p>
            <a:pPr marL="320040" indent="-320040" algn="just" eaLnBrk="1" fontAlgn="auto" hangingPunct="1">
              <a:spcAft>
                <a:spcPts val="0"/>
              </a:spcAft>
              <a:buFont typeface="Wingdings"/>
              <a:buChar char=""/>
              <a:defRPr/>
            </a:pPr>
            <a:r>
              <a:rPr lang="fi-FI" dirty="0">
                <a:latin typeface="Arial Rounded MT Bold" pitchFamily="34" charset="0"/>
              </a:rPr>
              <a:t>Fungsi inilah yang menjadi ranah Intelijen terlepas dari manapun organisasi induknya.  Intelijen harus membangun komunikasi  yg seluas-luasnya dg masy scr aktif dan proaktif. </a:t>
            </a:r>
            <a:endParaRPr lang="en-US" dirty="0">
              <a:latin typeface="Arial Rounded MT Bold"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Content Placeholder 1">
            <a:extLst>
              <a:ext uri="{FF2B5EF4-FFF2-40B4-BE49-F238E27FC236}">
                <a16:creationId xmlns:a16="http://schemas.microsoft.com/office/drawing/2014/main" id="{85D02AB9-A3A8-44C5-BB43-3F594C6F5A80}"/>
              </a:ext>
            </a:extLst>
          </p:cNvPr>
          <p:cNvSpPr>
            <a:spLocks noGrp="1"/>
          </p:cNvSpPr>
          <p:nvPr>
            <p:ph idx="1"/>
          </p:nvPr>
        </p:nvSpPr>
        <p:spPr>
          <a:xfrm>
            <a:off x="612775" y="1600200"/>
            <a:ext cx="8153400" cy="4495800"/>
          </a:xfrm>
        </p:spPr>
        <p:txBody>
          <a:bodyPr/>
          <a:lstStyle/>
          <a:p>
            <a:pPr algn="just" eaLnBrk="1" hangingPunct="1"/>
            <a:r>
              <a:rPr lang="en-US" altLang="en-US">
                <a:latin typeface="Arial Rounded MT Bold" panose="020F0704030504030204" pitchFamily="34" charset="0"/>
              </a:rPr>
              <a:t>Suatu mekanisme yang berupa pemberian informasi secara cepat, tepat waktu dan efektif, melalui institusi yang dipilih, agar organisasi/masyarakat/ individu di daerah rawan mampu mengambil tindakan menghindari atau mengurangi resiko dan mampu bersiap-siap untuk merespon secara efektif</a:t>
            </a:r>
          </a:p>
        </p:txBody>
      </p:sp>
      <p:sp>
        <p:nvSpPr>
          <p:cNvPr id="25603" name="Title 2">
            <a:extLst>
              <a:ext uri="{FF2B5EF4-FFF2-40B4-BE49-F238E27FC236}">
                <a16:creationId xmlns:a16="http://schemas.microsoft.com/office/drawing/2014/main" id="{21E9D9B7-AC9B-48E4-A39C-56117441728F}"/>
              </a:ext>
            </a:extLst>
          </p:cNvPr>
          <p:cNvSpPr>
            <a:spLocks noGrp="1"/>
          </p:cNvSpPr>
          <p:nvPr>
            <p:ph type="title"/>
          </p:nvPr>
        </p:nvSpPr>
        <p:spPr>
          <a:xfrm>
            <a:off x="612775" y="228600"/>
            <a:ext cx="8153400" cy="990600"/>
          </a:xfrm>
        </p:spPr>
        <p:txBody>
          <a:bodyPr/>
          <a:lstStyle/>
          <a:p>
            <a:pPr eaLnBrk="1" hangingPunct="1">
              <a:defRPr/>
            </a:pPr>
            <a:r>
              <a:rPr lang="en-US">
                <a:latin typeface="Arial Rounded MT Bold" pitchFamily="34" charset="0"/>
              </a:rPr>
              <a:t>Early warning/deteksi dini</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5731" name="Rectangle 3">
            <a:extLst>
              <a:ext uri="{FF2B5EF4-FFF2-40B4-BE49-F238E27FC236}">
                <a16:creationId xmlns:a16="http://schemas.microsoft.com/office/drawing/2014/main" id="{47D44482-BBE7-42A2-8368-04D93A237CC9}"/>
              </a:ext>
            </a:extLst>
          </p:cNvPr>
          <p:cNvSpPr>
            <a:spLocks noGrp="1"/>
          </p:cNvSpPr>
          <p:nvPr>
            <p:ph idx="1"/>
          </p:nvPr>
        </p:nvSpPr>
        <p:spPr>
          <a:xfrm>
            <a:off x="612775" y="1600200"/>
            <a:ext cx="8153400" cy="4495800"/>
          </a:xfrm>
        </p:spPr>
        <p:txBody>
          <a:bodyPr/>
          <a:lstStyle/>
          <a:p>
            <a:pPr algn="just" eaLnBrk="1" hangingPunct="1">
              <a:lnSpc>
                <a:spcPct val="90000"/>
              </a:lnSpc>
            </a:pPr>
            <a:r>
              <a:rPr lang="en-US" altLang="en-US" sz="2400">
                <a:latin typeface="Arial Rounded MT Bold" panose="020F0704030504030204" pitchFamily="34" charset="0"/>
              </a:rPr>
              <a:t>UPAYA DAN / ATAU KEGIATAN MENCARI DAN MENEMUKAN HAL – HAL, KEJADIAN – KEJADIAN ATAU SITUASI TERTENTU YG DAPAT ATAU </a:t>
            </a:r>
            <a:r>
              <a:rPr lang="id-ID" altLang="en-US" sz="2400">
                <a:latin typeface="Arial Rounded MT Bold" panose="020F0704030504030204" pitchFamily="34" charset="0"/>
              </a:rPr>
              <a:t>MUNGKIN</a:t>
            </a:r>
            <a:r>
              <a:rPr lang="en-US" altLang="en-US" sz="2400">
                <a:latin typeface="Arial Rounded MT Bold" panose="020F0704030504030204" pitchFamily="34" charset="0"/>
              </a:rPr>
              <a:t> MERUPAKAN GEJALA ATAU AWAL </a:t>
            </a:r>
            <a:r>
              <a:rPr lang="id-ID" altLang="en-US" sz="2400">
                <a:latin typeface="Arial Rounded MT Bold" panose="020F0704030504030204" pitchFamily="34" charset="0"/>
              </a:rPr>
              <a:t>T</a:t>
            </a:r>
            <a:r>
              <a:rPr lang="en-US" altLang="en-US" sz="2400">
                <a:latin typeface="Arial Rounded MT Bold" panose="020F0704030504030204" pitchFamily="34" charset="0"/>
              </a:rPr>
              <a:t>ERJADINYA ANCAMAN / GANGGUAN</a:t>
            </a:r>
          </a:p>
          <a:p>
            <a:pPr algn="just" eaLnBrk="1" hangingPunct="1">
              <a:lnSpc>
                <a:spcPct val="90000"/>
              </a:lnSpc>
            </a:pPr>
            <a:r>
              <a:rPr lang="en-US" altLang="en-US" sz="2400">
                <a:latin typeface="Arial Rounded MT Bold" panose="020F0704030504030204" pitchFamily="34" charset="0"/>
              </a:rPr>
              <a:t>SEHINGGA DAPAT MEMPERSIAPKAN DAN MENGERAHKAN</a:t>
            </a:r>
            <a:r>
              <a:rPr lang="id-ID" altLang="en-US" sz="2400">
                <a:latin typeface="Arial Rounded MT Bold" panose="020F0704030504030204" pitchFamily="34" charset="0"/>
              </a:rPr>
              <a:t> KEKUATAN DAN KEMAMPUAN UNTUK </a:t>
            </a:r>
            <a:r>
              <a:rPr lang="en-US" altLang="en-US" sz="2400">
                <a:latin typeface="Arial Rounded MT Bold" panose="020F0704030504030204" pitchFamily="34" charset="0"/>
              </a:rPr>
              <a:t> TINDAKAN ANTISIPASI AGAR ANCAMAN / GANGGUAN TSB TIDAK TERJADI</a:t>
            </a:r>
            <a:r>
              <a:rPr lang="id-ID" altLang="en-US" sz="2400">
                <a:latin typeface="Arial Rounded MT Bold" panose="020F0704030504030204" pitchFamily="34" charset="0"/>
              </a:rPr>
              <a:t> SERTA PENANGANAN ATAU PENINDAKAN APABILA ANCAMAN/GANGGUAN BENAR BENAR TERJADI </a:t>
            </a:r>
            <a:endParaRPr lang="en-US" altLang="en-US" sz="2400">
              <a:latin typeface="Arial Rounded MT Bold" panose="020F0704030504030204" pitchFamily="34" charset="0"/>
            </a:endParaRPr>
          </a:p>
        </p:txBody>
      </p:sp>
      <p:sp>
        <p:nvSpPr>
          <p:cNvPr id="26627" name="Rectangle 2">
            <a:extLst>
              <a:ext uri="{FF2B5EF4-FFF2-40B4-BE49-F238E27FC236}">
                <a16:creationId xmlns:a16="http://schemas.microsoft.com/office/drawing/2014/main" id="{3C438C69-B037-46A7-B645-FB359D905E2F}"/>
              </a:ext>
            </a:extLst>
          </p:cNvPr>
          <p:cNvSpPr>
            <a:spLocks noGrp="1" noChangeArrowheads="1"/>
          </p:cNvSpPr>
          <p:nvPr>
            <p:ph type="title"/>
          </p:nvPr>
        </p:nvSpPr>
        <p:spPr>
          <a:xfrm>
            <a:off x="612775" y="228600"/>
            <a:ext cx="8153400" cy="990600"/>
          </a:xfrm>
        </p:spPr>
        <p:txBody>
          <a:bodyPr/>
          <a:lstStyle/>
          <a:p>
            <a:pPr eaLnBrk="1" hangingPunct="1">
              <a:defRPr/>
            </a:pPr>
            <a:r>
              <a:rPr lang="en-US">
                <a:latin typeface="Arial Rounded MT Bold" pitchFamily="34" charset="0"/>
              </a:rPr>
              <a:t>Early warning/deteksi dini</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85731">
                                            <p:txEl>
                                              <p:pRg st="0" end="0"/>
                                            </p:txEl>
                                          </p:spTgt>
                                        </p:tgtEl>
                                        <p:attrNameLst>
                                          <p:attrName>style.visibility</p:attrName>
                                        </p:attrNameLst>
                                      </p:cBhvr>
                                      <p:to>
                                        <p:strVal val="visible"/>
                                      </p:to>
                                    </p:set>
                                    <p:anim calcmode="lin" valueType="num">
                                      <p:cBhvr additive="base">
                                        <p:cTn id="7" dur="500" fill="hold"/>
                                        <p:tgtEl>
                                          <p:spTgt spid="58573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8573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85731">
                                            <p:txEl>
                                              <p:pRg st="1" end="1"/>
                                            </p:txEl>
                                          </p:spTgt>
                                        </p:tgtEl>
                                        <p:attrNameLst>
                                          <p:attrName>style.visibility</p:attrName>
                                        </p:attrNameLst>
                                      </p:cBhvr>
                                      <p:to>
                                        <p:strVal val="visible"/>
                                      </p:to>
                                    </p:set>
                                    <p:anim calcmode="lin" valueType="num">
                                      <p:cBhvr additive="base">
                                        <p:cTn id="13" dur="500" fill="hold"/>
                                        <p:tgtEl>
                                          <p:spTgt spid="585731">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85731">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5731"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1">
            <a:extLst>
              <a:ext uri="{FF2B5EF4-FFF2-40B4-BE49-F238E27FC236}">
                <a16:creationId xmlns:a16="http://schemas.microsoft.com/office/drawing/2014/main" id="{55323CD0-1CEE-49BA-BA4F-35865942313F}"/>
              </a:ext>
            </a:extLst>
          </p:cNvPr>
          <p:cNvSpPr>
            <a:spLocks noGrp="1"/>
          </p:cNvSpPr>
          <p:nvPr>
            <p:ph idx="1"/>
          </p:nvPr>
        </p:nvSpPr>
        <p:spPr>
          <a:xfrm>
            <a:off x="457200" y="2667000"/>
            <a:ext cx="8229600" cy="3340100"/>
          </a:xfrm>
        </p:spPr>
        <p:txBody>
          <a:bodyPr/>
          <a:lstStyle/>
          <a:p>
            <a:pPr algn="just" eaLnBrk="1" hangingPunct="1">
              <a:buFont typeface="Wingdings 3" panose="05040102010807070707" pitchFamily="18" charset="2"/>
              <a:buNone/>
            </a:pPr>
            <a:r>
              <a:rPr lang="en-US" altLang="en-US">
                <a:latin typeface="Bodoni MT" panose="02070603080606020203" pitchFamily="18" charset="0"/>
              </a:rPr>
              <a:t>	</a:t>
            </a:r>
            <a:r>
              <a:rPr lang="en-US" altLang="en-US">
                <a:latin typeface="Arial Rounded MT Bold" panose="020F0704030504030204" pitchFamily="34" charset="0"/>
              </a:rPr>
              <a:t>Dengan melakukan deteksi dini, kita dapat membaca adanya kemungkinan terjadinya suatu ancaman sejak awal, artinya kita dapat melakukan upaya penanggulangan terhadap ancaman tersebut.</a:t>
            </a:r>
          </a:p>
          <a:p>
            <a:pPr eaLnBrk="1" hangingPunct="1"/>
            <a:endParaRPr lang="en-US" altLang="en-US"/>
          </a:p>
        </p:txBody>
      </p:sp>
      <p:sp>
        <p:nvSpPr>
          <p:cNvPr id="3" name="Title 2">
            <a:extLst>
              <a:ext uri="{FF2B5EF4-FFF2-40B4-BE49-F238E27FC236}">
                <a16:creationId xmlns:a16="http://schemas.microsoft.com/office/drawing/2014/main" id="{EE705867-82C7-477A-B5EF-AFEA904F21A3}"/>
              </a:ext>
            </a:extLst>
          </p:cNvPr>
          <p:cNvSpPr>
            <a:spLocks noGrp="1"/>
          </p:cNvSpPr>
          <p:nvPr>
            <p:ph type="title"/>
          </p:nvPr>
        </p:nvSpPr>
        <p:spPr>
          <a:xfrm>
            <a:off x="381000" y="1676400"/>
            <a:ext cx="8534400" cy="762000"/>
          </a:xfrm>
        </p:spPr>
        <p:txBody>
          <a:bodyPr>
            <a:normAutofit fontScale="90000"/>
          </a:bodyPr>
          <a:lstStyle/>
          <a:p>
            <a:pPr marL="682625" indent="-682625" algn="l" eaLnBrk="1" fontAlgn="auto" hangingPunct="1">
              <a:spcAft>
                <a:spcPts val="0"/>
              </a:spcAft>
              <a:buFont typeface="+mj-lt"/>
              <a:buAutoNum type="arabicPeriod"/>
              <a:defRPr/>
            </a:pPr>
            <a:r>
              <a:rPr lang="en-US" sz="3100" b="0" dirty="0">
                <a:solidFill>
                  <a:srgbClr val="FFFF00"/>
                </a:solidFill>
                <a:latin typeface="Arial Rounded MT Bold" pitchFamily="34" charset="0"/>
              </a:rPr>
              <a:t>UNTUK MENGETAHUI LEBIH AWAL AKAN KEMUNGKINAN TERJADINYA SUATU </a:t>
            </a:r>
            <a:r>
              <a:rPr lang="en-US" sz="3100" b="0" dirty="0">
                <a:solidFill>
                  <a:srgbClr val="FFFF00"/>
                </a:solidFill>
                <a:effectLst/>
                <a:latin typeface="Arial Rounded MT Bold" pitchFamily="34" charset="0"/>
              </a:rPr>
              <a:t>ANCAMAN</a:t>
            </a:r>
            <a:r>
              <a:rPr lang="en-US" sz="3100" b="0" dirty="0">
                <a:solidFill>
                  <a:srgbClr val="FFFF00"/>
                </a:solidFill>
                <a:latin typeface="Arial Rounded MT Bold" pitchFamily="34" charset="0"/>
              </a:rPr>
              <a:t> :</a:t>
            </a:r>
            <a:br>
              <a:rPr lang="en-US" dirty="0">
                <a:solidFill>
                  <a:srgbClr val="FFFF00"/>
                </a:solidFill>
                <a:latin typeface="Arial Rounded MT Bold" pitchFamily="34" charset="0"/>
              </a:rPr>
            </a:br>
            <a:endParaRPr lang="en-US" dirty="0">
              <a:solidFill>
                <a:srgbClr val="FFFF00"/>
              </a:solidFill>
              <a:latin typeface="Arial Rounded MT Bold" pitchFamily="34" charset="0"/>
            </a:endParaRPr>
          </a:p>
        </p:txBody>
      </p:sp>
      <p:sp>
        <p:nvSpPr>
          <p:cNvPr id="26628" name="Rectangle 3">
            <a:extLst>
              <a:ext uri="{FF2B5EF4-FFF2-40B4-BE49-F238E27FC236}">
                <a16:creationId xmlns:a16="http://schemas.microsoft.com/office/drawing/2014/main" id="{D9ACA830-EF57-4812-8CA6-DB2F6D0DE4FD}"/>
              </a:ext>
            </a:extLst>
          </p:cNvPr>
          <p:cNvSpPr>
            <a:spLocks noChangeArrowheads="1"/>
          </p:cNvSpPr>
          <p:nvPr/>
        </p:nvSpPr>
        <p:spPr bwMode="auto">
          <a:xfrm>
            <a:off x="685800" y="0"/>
            <a:ext cx="80010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t-IT" altLang="en-US" sz="2800">
              <a:latin typeface="Arial Rounded MT Bold" panose="020F0704030504030204" pitchFamily="34" charset="0"/>
            </a:endParaRPr>
          </a:p>
          <a:p>
            <a:r>
              <a:rPr lang="it-IT" altLang="en-US" sz="2800">
                <a:solidFill>
                  <a:srgbClr val="FFFF00"/>
                </a:solidFill>
                <a:latin typeface="Arial Rounded MT Bold" panose="020F0704030504030204" pitchFamily="34" charset="0"/>
              </a:rPr>
              <a:t>TUJUAN DARI DETEKSI DINI ANTARA LAIN:</a:t>
            </a:r>
            <a:br>
              <a:rPr lang="en-US" altLang="en-US" sz="2800">
                <a:solidFill>
                  <a:srgbClr val="FFFF00"/>
                </a:solidFill>
                <a:latin typeface="Arial Rounded MT Bold" panose="020F0704030504030204" pitchFamily="34" charset="0"/>
              </a:rPr>
            </a:br>
            <a:endParaRPr lang="en-US" altLang="en-US" sz="2800">
              <a:solidFill>
                <a:srgbClr val="FFFF00"/>
              </a:solidFill>
              <a:latin typeface="Arial Rounded MT Bold" panose="020F070403050403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Content Placeholder 1">
            <a:extLst>
              <a:ext uri="{FF2B5EF4-FFF2-40B4-BE49-F238E27FC236}">
                <a16:creationId xmlns:a16="http://schemas.microsoft.com/office/drawing/2014/main" id="{AD0E592B-0E75-4CFB-800C-D56687861B73}"/>
              </a:ext>
            </a:extLst>
          </p:cNvPr>
          <p:cNvSpPr>
            <a:spLocks noGrp="1"/>
          </p:cNvSpPr>
          <p:nvPr>
            <p:ph idx="1"/>
          </p:nvPr>
        </p:nvSpPr>
        <p:spPr>
          <a:xfrm>
            <a:off x="612775" y="1600200"/>
            <a:ext cx="8153400" cy="4495800"/>
          </a:xfrm>
        </p:spPr>
        <p:txBody>
          <a:bodyPr/>
          <a:lstStyle/>
          <a:p>
            <a:pPr eaLnBrk="1" hangingPunct="1">
              <a:buFont typeface="Wingdings 3" panose="05040102010807070707" pitchFamily="18" charset="2"/>
              <a:buNone/>
            </a:pPr>
            <a:endParaRPr lang="en-US" altLang="en-US" sz="1600">
              <a:latin typeface="Bodoni MT" panose="02070603080606020203" pitchFamily="18" charset="0"/>
            </a:endParaRPr>
          </a:p>
          <a:p>
            <a:pPr algn="just" eaLnBrk="1" hangingPunct="1">
              <a:buFont typeface="Wingdings 3" panose="05040102010807070707" pitchFamily="18" charset="2"/>
              <a:buNone/>
            </a:pPr>
            <a:r>
              <a:rPr lang="en-US" altLang="en-US">
                <a:latin typeface="Bodoni MT" panose="02070603080606020203" pitchFamily="18" charset="0"/>
              </a:rPr>
              <a:t>	</a:t>
            </a:r>
            <a:r>
              <a:rPr lang="en-US" altLang="en-US">
                <a:latin typeface="Arial Rounded MT Bold" panose="020F0704030504030204" pitchFamily="34" charset="0"/>
              </a:rPr>
              <a:t>Dengan informasi pengetahuan akan kemungkinan terjadinya suatu ancaman, maka kita akan lebih siap dalam menghadapi segala kemungkinan/ perkembangan kondisi yang terjadi. Sehingga, apabila ancaman benar terjadi, kita sudah sigap dan cepat dalam memberikan reaksi penanggulangan atas ancaman tersebut.</a:t>
            </a:r>
          </a:p>
        </p:txBody>
      </p:sp>
      <p:sp>
        <p:nvSpPr>
          <p:cNvPr id="28675" name="Title 2">
            <a:extLst>
              <a:ext uri="{FF2B5EF4-FFF2-40B4-BE49-F238E27FC236}">
                <a16:creationId xmlns:a16="http://schemas.microsoft.com/office/drawing/2014/main" id="{35596839-A9A7-4169-9FEA-6141568EA66D}"/>
              </a:ext>
            </a:extLst>
          </p:cNvPr>
          <p:cNvSpPr>
            <a:spLocks noGrp="1"/>
          </p:cNvSpPr>
          <p:nvPr>
            <p:ph type="title"/>
          </p:nvPr>
        </p:nvSpPr>
        <p:spPr>
          <a:xfrm>
            <a:off x="612775" y="457200"/>
            <a:ext cx="8153400" cy="1371600"/>
          </a:xfrm>
        </p:spPr>
        <p:txBody>
          <a:bodyPr>
            <a:normAutofit fontScale="90000"/>
          </a:bodyPr>
          <a:lstStyle/>
          <a:p>
            <a:pPr marL="457200" indent="-457200" algn="just" eaLnBrk="1" hangingPunct="1">
              <a:defRPr/>
            </a:pPr>
            <a:br>
              <a:rPr lang="en-US" sz="2400" dirty="0">
                <a:latin typeface="Bodoni MT" pitchFamily="18" charset="0"/>
              </a:rPr>
            </a:br>
            <a:r>
              <a:rPr lang="en-US" sz="3600" b="0" dirty="0">
                <a:solidFill>
                  <a:srgbClr val="FFFF00"/>
                </a:solidFill>
                <a:effectLst/>
                <a:latin typeface="Arial Rounded MT Bold" pitchFamily="34" charset="0"/>
              </a:rPr>
              <a:t>2.	UNTUK MENGHINDARI KETERKEJUTAN  	AKAN TERJADINYA SUATU ANCAMAN</a:t>
            </a:r>
            <a:br>
              <a:rPr lang="en-US" sz="2400" dirty="0">
                <a:solidFill>
                  <a:srgbClr val="FFFF00"/>
                </a:solidFill>
                <a:latin typeface="Arial Rounded MT Bold" pitchFamily="34" charset="0"/>
              </a:rPr>
            </a:br>
            <a:br>
              <a:rPr lang="en-US" sz="3600" dirty="0">
                <a:latin typeface="Bodoni MT" pitchFamily="18" charset="0"/>
              </a:rPr>
            </a:br>
            <a:endParaRPr lang="en-US" sz="3600" dirty="0">
              <a:latin typeface="Bodoni MT"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B672A16-2A1C-494A-A506-E1FBA7E8B9E4}"/>
              </a:ext>
            </a:extLst>
          </p:cNvPr>
          <p:cNvSpPr>
            <a:spLocks noGrp="1"/>
          </p:cNvSpPr>
          <p:nvPr>
            <p:ph idx="1"/>
          </p:nvPr>
        </p:nvSpPr>
        <p:spPr>
          <a:xfrm>
            <a:off x="612775" y="1600200"/>
            <a:ext cx="8153400" cy="4953000"/>
          </a:xfrm>
        </p:spPr>
        <p:txBody>
          <a:bodyPr>
            <a:normAutofit fontScale="92500" lnSpcReduction="10000"/>
          </a:bodyPr>
          <a:lstStyle/>
          <a:p>
            <a:pPr marL="365760" indent="-256032" algn="just" eaLnBrk="1" fontAlgn="auto" hangingPunct="1">
              <a:spcAft>
                <a:spcPts val="0"/>
              </a:spcAft>
              <a:buFont typeface="Wingdings 3"/>
              <a:buChar char=""/>
              <a:defRPr/>
            </a:pPr>
            <a:r>
              <a:rPr lang="en-US" dirty="0" err="1">
                <a:latin typeface="+mj-lt"/>
                <a:cs typeface="Tahoma" pitchFamily="34" charset="0"/>
              </a:rPr>
              <a:t>Dengan</a:t>
            </a:r>
            <a:r>
              <a:rPr lang="en-US" dirty="0">
                <a:latin typeface="+mj-lt"/>
                <a:cs typeface="Tahoma" pitchFamily="34" charset="0"/>
              </a:rPr>
              <a:t> </a:t>
            </a:r>
            <a:r>
              <a:rPr lang="en-US" dirty="0" err="1">
                <a:latin typeface="+mj-lt"/>
                <a:cs typeface="Tahoma" pitchFamily="34" charset="0"/>
              </a:rPr>
              <a:t>demikian</a:t>
            </a:r>
            <a:r>
              <a:rPr lang="en-US" dirty="0">
                <a:latin typeface="+mj-lt"/>
                <a:cs typeface="Tahoma" pitchFamily="34" charset="0"/>
              </a:rPr>
              <a:t> </a:t>
            </a:r>
            <a:r>
              <a:rPr lang="en-US" dirty="0" err="1">
                <a:latin typeface="+mj-lt"/>
                <a:cs typeface="Tahoma" pitchFamily="34" charset="0"/>
              </a:rPr>
              <a:t>kita</a:t>
            </a:r>
            <a:r>
              <a:rPr lang="en-US" dirty="0">
                <a:latin typeface="+mj-lt"/>
                <a:cs typeface="Tahoma" pitchFamily="34" charset="0"/>
              </a:rPr>
              <a:t> </a:t>
            </a:r>
            <a:r>
              <a:rPr lang="en-US" dirty="0" err="1">
                <a:latin typeface="+mj-lt"/>
                <a:cs typeface="Tahoma" pitchFamily="34" charset="0"/>
              </a:rPr>
              <a:t>dapat</a:t>
            </a:r>
            <a:r>
              <a:rPr lang="en-US" dirty="0">
                <a:latin typeface="+mj-lt"/>
                <a:cs typeface="Tahoma" pitchFamily="34" charset="0"/>
              </a:rPr>
              <a:t> </a:t>
            </a:r>
            <a:r>
              <a:rPr lang="en-US" dirty="0" err="1">
                <a:latin typeface="+mj-lt"/>
                <a:cs typeface="Tahoma" pitchFamily="34" charset="0"/>
              </a:rPr>
              <a:t>mereduksi</a:t>
            </a:r>
            <a:r>
              <a:rPr lang="en-US" dirty="0">
                <a:latin typeface="+mj-lt"/>
                <a:cs typeface="Tahoma" pitchFamily="34" charset="0"/>
              </a:rPr>
              <a:t> </a:t>
            </a:r>
            <a:r>
              <a:rPr lang="en-US" dirty="0" err="1">
                <a:latin typeface="+mj-lt"/>
                <a:cs typeface="Tahoma" pitchFamily="34" charset="0"/>
              </a:rPr>
              <a:t>kerusakan</a:t>
            </a:r>
            <a:r>
              <a:rPr lang="en-US" dirty="0">
                <a:latin typeface="+mj-lt"/>
                <a:cs typeface="Tahoma" pitchFamily="34" charset="0"/>
              </a:rPr>
              <a:t>, </a:t>
            </a:r>
            <a:r>
              <a:rPr lang="en-US" dirty="0" err="1">
                <a:latin typeface="+mj-lt"/>
                <a:cs typeface="Tahoma" pitchFamily="34" charset="0"/>
              </a:rPr>
              <a:t>korban</a:t>
            </a:r>
            <a:r>
              <a:rPr lang="en-US" dirty="0">
                <a:latin typeface="+mj-lt"/>
                <a:cs typeface="Tahoma" pitchFamily="34" charset="0"/>
              </a:rPr>
              <a:t> yang </a:t>
            </a:r>
            <a:r>
              <a:rPr lang="en-US" dirty="0" err="1">
                <a:latin typeface="+mj-lt"/>
                <a:cs typeface="Tahoma" pitchFamily="34" charset="0"/>
              </a:rPr>
              <a:t>mungkin</a:t>
            </a:r>
            <a:r>
              <a:rPr lang="en-US" dirty="0">
                <a:latin typeface="+mj-lt"/>
                <a:cs typeface="Tahoma" pitchFamily="34" charset="0"/>
              </a:rPr>
              <a:t> </a:t>
            </a:r>
            <a:r>
              <a:rPr lang="en-US" dirty="0" err="1">
                <a:latin typeface="+mj-lt"/>
                <a:cs typeface="Tahoma" pitchFamily="34" charset="0"/>
              </a:rPr>
              <a:t>timbul</a:t>
            </a:r>
            <a:r>
              <a:rPr lang="en-US" dirty="0">
                <a:latin typeface="+mj-lt"/>
                <a:cs typeface="Tahoma" pitchFamily="34" charset="0"/>
              </a:rPr>
              <a:t> </a:t>
            </a:r>
            <a:r>
              <a:rPr lang="en-US" dirty="0" err="1">
                <a:latin typeface="+mj-lt"/>
                <a:cs typeface="Tahoma" pitchFamily="34" charset="0"/>
              </a:rPr>
              <a:t>akibat</a:t>
            </a:r>
            <a:r>
              <a:rPr lang="en-US" dirty="0">
                <a:latin typeface="+mj-lt"/>
                <a:cs typeface="Tahoma" pitchFamily="34" charset="0"/>
              </a:rPr>
              <a:t> </a:t>
            </a:r>
            <a:r>
              <a:rPr lang="en-US" dirty="0" err="1">
                <a:latin typeface="+mj-lt"/>
                <a:cs typeface="Tahoma" pitchFamily="34" charset="0"/>
              </a:rPr>
              <a:t>ancaman</a:t>
            </a:r>
            <a:r>
              <a:rPr lang="en-US" dirty="0">
                <a:latin typeface="+mj-lt"/>
                <a:cs typeface="Tahoma" pitchFamily="34" charset="0"/>
              </a:rPr>
              <a:t> </a:t>
            </a:r>
            <a:r>
              <a:rPr lang="en-US" dirty="0" err="1">
                <a:latin typeface="+mj-lt"/>
                <a:cs typeface="Tahoma" pitchFamily="34" charset="0"/>
              </a:rPr>
              <a:t>tersebut</a:t>
            </a:r>
            <a:r>
              <a:rPr lang="en-US" dirty="0">
                <a:latin typeface="+mj-lt"/>
                <a:cs typeface="Tahoma" pitchFamily="34" charset="0"/>
              </a:rPr>
              <a:t> </a:t>
            </a:r>
            <a:r>
              <a:rPr lang="en-US" dirty="0" err="1">
                <a:latin typeface="+mj-lt"/>
                <a:cs typeface="Tahoma" pitchFamily="34" charset="0"/>
              </a:rPr>
              <a:t>serta</a:t>
            </a:r>
            <a:r>
              <a:rPr lang="en-US" dirty="0">
                <a:latin typeface="+mj-lt"/>
                <a:cs typeface="Tahoma" pitchFamily="34" charset="0"/>
              </a:rPr>
              <a:t> </a:t>
            </a:r>
            <a:r>
              <a:rPr lang="en-US" dirty="0" err="1">
                <a:latin typeface="+mj-lt"/>
                <a:cs typeface="Tahoma" pitchFamily="34" charset="0"/>
              </a:rPr>
              <a:t>mencegah</a:t>
            </a:r>
            <a:r>
              <a:rPr lang="en-US" dirty="0">
                <a:latin typeface="+mj-lt"/>
                <a:cs typeface="Tahoma" pitchFamily="34" charset="0"/>
              </a:rPr>
              <a:t> </a:t>
            </a:r>
            <a:r>
              <a:rPr lang="en-US" dirty="0" err="1">
                <a:latin typeface="+mj-lt"/>
                <a:cs typeface="Tahoma" pitchFamily="34" charset="0"/>
              </a:rPr>
              <a:t>ancaman</a:t>
            </a:r>
            <a:r>
              <a:rPr lang="en-US" dirty="0">
                <a:latin typeface="+mj-lt"/>
                <a:cs typeface="Tahoma" pitchFamily="34" charset="0"/>
              </a:rPr>
              <a:t> </a:t>
            </a:r>
            <a:r>
              <a:rPr lang="en-US" dirty="0" err="1">
                <a:latin typeface="+mj-lt"/>
                <a:cs typeface="Tahoma" pitchFamily="34" charset="0"/>
              </a:rPr>
              <a:t>tersebut</a:t>
            </a:r>
            <a:r>
              <a:rPr lang="en-US" dirty="0">
                <a:latin typeface="+mj-lt"/>
                <a:cs typeface="Tahoma" pitchFamily="34" charset="0"/>
              </a:rPr>
              <a:t> </a:t>
            </a:r>
            <a:r>
              <a:rPr lang="en-US" dirty="0" err="1">
                <a:latin typeface="+mj-lt"/>
                <a:cs typeface="Tahoma" pitchFamily="34" charset="0"/>
              </a:rPr>
              <a:t>membesar</a:t>
            </a:r>
            <a:r>
              <a:rPr lang="en-US" dirty="0">
                <a:latin typeface="+mj-lt"/>
                <a:cs typeface="Tahoma" pitchFamily="34" charset="0"/>
              </a:rPr>
              <a:t>. </a:t>
            </a:r>
            <a:r>
              <a:rPr lang="en-US" dirty="0" err="1">
                <a:latin typeface="+mj-lt"/>
                <a:cs typeface="Tahoma" pitchFamily="34" charset="0"/>
              </a:rPr>
              <a:t>Dengan</a:t>
            </a:r>
            <a:r>
              <a:rPr lang="en-US" dirty="0">
                <a:latin typeface="+mj-lt"/>
                <a:cs typeface="Tahoma" pitchFamily="34" charset="0"/>
              </a:rPr>
              <a:t> </a:t>
            </a:r>
            <a:r>
              <a:rPr lang="en-US" dirty="0" err="1">
                <a:latin typeface="+mj-lt"/>
                <a:cs typeface="Tahoma" pitchFamily="34" charset="0"/>
              </a:rPr>
              <a:t>persiapan</a:t>
            </a:r>
            <a:r>
              <a:rPr lang="en-US" dirty="0">
                <a:latin typeface="+mj-lt"/>
                <a:cs typeface="Tahoma" pitchFamily="34" charset="0"/>
              </a:rPr>
              <a:t> </a:t>
            </a:r>
            <a:r>
              <a:rPr lang="en-US" dirty="0" err="1">
                <a:latin typeface="+mj-lt"/>
                <a:cs typeface="Tahoma" pitchFamily="34" charset="0"/>
              </a:rPr>
              <a:t>langkah-langkah</a:t>
            </a:r>
            <a:r>
              <a:rPr lang="en-US" dirty="0">
                <a:latin typeface="+mj-lt"/>
                <a:cs typeface="Tahoma" pitchFamily="34" charset="0"/>
              </a:rPr>
              <a:t> </a:t>
            </a:r>
            <a:r>
              <a:rPr lang="en-US" dirty="0" err="1">
                <a:latin typeface="+mj-lt"/>
                <a:cs typeface="Tahoma" pitchFamily="34" charset="0"/>
              </a:rPr>
              <a:t>penanggulangan</a:t>
            </a:r>
            <a:r>
              <a:rPr lang="en-US" dirty="0">
                <a:latin typeface="+mj-lt"/>
                <a:cs typeface="Tahoma" pitchFamily="34" charset="0"/>
              </a:rPr>
              <a:t> </a:t>
            </a:r>
            <a:r>
              <a:rPr lang="en-US" dirty="0" err="1">
                <a:latin typeface="+mj-lt"/>
                <a:cs typeface="Tahoma" pitchFamily="34" charset="0"/>
              </a:rPr>
              <a:t>atas</a:t>
            </a:r>
            <a:r>
              <a:rPr lang="en-US" dirty="0">
                <a:latin typeface="+mj-lt"/>
                <a:cs typeface="Tahoma" pitchFamily="34" charset="0"/>
              </a:rPr>
              <a:t> </a:t>
            </a:r>
            <a:r>
              <a:rPr lang="en-US" dirty="0" err="1">
                <a:latin typeface="+mj-lt"/>
                <a:cs typeface="Tahoma" pitchFamily="34" charset="0"/>
              </a:rPr>
              <a:t>ancaman</a:t>
            </a:r>
            <a:r>
              <a:rPr lang="en-US" dirty="0">
                <a:latin typeface="+mj-lt"/>
                <a:cs typeface="Tahoma" pitchFamily="34" charset="0"/>
              </a:rPr>
              <a:t> yang </a:t>
            </a:r>
            <a:r>
              <a:rPr lang="en-US" dirty="0" err="1">
                <a:latin typeface="+mj-lt"/>
                <a:cs typeface="Tahoma" pitchFamily="34" charset="0"/>
              </a:rPr>
              <a:t>mungkin</a:t>
            </a:r>
            <a:r>
              <a:rPr lang="en-US" dirty="0">
                <a:latin typeface="+mj-lt"/>
                <a:cs typeface="Tahoma" pitchFamily="34" charset="0"/>
              </a:rPr>
              <a:t> </a:t>
            </a:r>
            <a:r>
              <a:rPr lang="en-US" dirty="0" err="1">
                <a:latin typeface="+mj-lt"/>
                <a:cs typeface="Tahoma" pitchFamily="34" charset="0"/>
              </a:rPr>
              <a:t>terjadi</a:t>
            </a:r>
            <a:r>
              <a:rPr lang="en-US" dirty="0">
                <a:latin typeface="+mj-lt"/>
                <a:cs typeface="Tahoma" pitchFamily="34" charset="0"/>
              </a:rPr>
              <a:t>, </a:t>
            </a:r>
            <a:r>
              <a:rPr lang="en-US" dirty="0" err="1">
                <a:latin typeface="+mj-lt"/>
                <a:cs typeface="Tahoma" pitchFamily="34" charset="0"/>
              </a:rPr>
              <a:t>maka</a:t>
            </a:r>
            <a:r>
              <a:rPr lang="en-US" dirty="0">
                <a:latin typeface="+mj-lt"/>
                <a:cs typeface="Tahoma" pitchFamily="34" charset="0"/>
              </a:rPr>
              <a:t> </a:t>
            </a:r>
            <a:r>
              <a:rPr lang="en-US" dirty="0" err="1">
                <a:latin typeface="+mj-lt"/>
                <a:cs typeface="Tahoma" pitchFamily="34" charset="0"/>
              </a:rPr>
              <a:t>dampak</a:t>
            </a:r>
            <a:r>
              <a:rPr lang="en-US" dirty="0">
                <a:latin typeface="+mj-lt"/>
                <a:cs typeface="Tahoma" pitchFamily="34" charset="0"/>
              </a:rPr>
              <a:t> yang </a:t>
            </a:r>
            <a:r>
              <a:rPr lang="en-US" dirty="0" err="1">
                <a:latin typeface="+mj-lt"/>
                <a:cs typeface="Tahoma" pitchFamily="34" charset="0"/>
              </a:rPr>
              <a:t>mungkin</a:t>
            </a:r>
            <a:r>
              <a:rPr lang="en-US" dirty="0">
                <a:latin typeface="+mj-lt"/>
                <a:cs typeface="Tahoma" pitchFamily="34" charset="0"/>
              </a:rPr>
              <a:t> </a:t>
            </a:r>
            <a:r>
              <a:rPr lang="en-US" dirty="0" err="1">
                <a:latin typeface="+mj-lt"/>
                <a:cs typeface="Tahoma" pitchFamily="34" charset="0"/>
              </a:rPr>
              <a:t>timbul</a:t>
            </a:r>
            <a:r>
              <a:rPr lang="en-US" dirty="0">
                <a:latin typeface="+mj-lt"/>
                <a:cs typeface="Tahoma" pitchFamily="34" charset="0"/>
              </a:rPr>
              <a:t> </a:t>
            </a:r>
            <a:r>
              <a:rPr lang="en-US" dirty="0" err="1">
                <a:latin typeface="+mj-lt"/>
                <a:cs typeface="Tahoma" pitchFamily="34" charset="0"/>
              </a:rPr>
              <a:t>dapat</a:t>
            </a:r>
            <a:r>
              <a:rPr lang="en-US" dirty="0">
                <a:latin typeface="+mj-lt"/>
                <a:cs typeface="Tahoma" pitchFamily="34" charset="0"/>
              </a:rPr>
              <a:t> </a:t>
            </a:r>
            <a:r>
              <a:rPr lang="en-US" dirty="0" err="1">
                <a:latin typeface="+mj-lt"/>
                <a:cs typeface="Tahoma" pitchFamily="34" charset="0"/>
              </a:rPr>
              <a:t>direduksi</a:t>
            </a:r>
            <a:r>
              <a:rPr lang="en-US" dirty="0">
                <a:latin typeface="+mj-lt"/>
                <a:cs typeface="Tahoma" pitchFamily="34" charset="0"/>
              </a:rPr>
              <a:t>/</a:t>
            </a:r>
            <a:r>
              <a:rPr lang="en-US" dirty="0" err="1">
                <a:latin typeface="+mj-lt"/>
                <a:cs typeface="Tahoma" pitchFamily="34" charset="0"/>
              </a:rPr>
              <a:t>diminimalisir</a:t>
            </a:r>
            <a:r>
              <a:rPr lang="en-US" dirty="0">
                <a:latin typeface="+mj-lt"/>
                <a:cs typeface="Tahoma" pitchFamily="34" charset="0"/>
              </a:rPr>
              <a:t> </a:t>
            </a:r>
            <a:r>
              <a:rPr lang="en-US" dirty="0" err="1">
                <a:latin typeface="+mj-lt"/>
                <a:cs typeface="Tahoma" pitchFamily="34" charset="0"/>
              </a:rPr>
              <a:t>sedemikian</a:t>
            </a:r>
            <a:r>
              <a:rPr lang="en-US" dirty="0">
                <a:latin typeface="+mj-lt"/>
                <a:cs typeface="Tahoma" pitchFamily="34" charset="0"/>
              </a:rPr>
              <a:t> </a:t>
            </a:r>
            <a:r>
              <a:rPr lang="en-US" dirty="0" err="1">
                <a:latin typeface="+mj-lt"/>
                <a:cs typeface="Tahoma" pitchFamily="34" charset="0"/>
              </a:rPr>
              <a:t>rupa</a:t>
            </a:r>
            <a:r>
              <a:rPr lang="en-US" dirty="0">
                <a:latin typeface="+mj-lt"/>
                <a:cs typeface="Tahoma" pitchFamily="34" charset="0"/>
              </a:rPr>
              <a:t> </a:t>
            </a:r>
            <a:r>
              <a:rPr lang="en-US" dirty="0" err="1">
                <a:latin typeface="+mj-lt"/>
                <a:cs typeface="Tahoma" pitchFamily="34" charset="0"/>
              </a:rPr>
              <a:t>sehingga</a:t>
            </a:r>
            <a:r>
              <a:rPr lang="en-US" dirty="0">
                <a:latin typeface="+mj-lt"/>
                <a:cs typeface="Tahoma" pitchFamily="34" charset="0"/>
              </a:rPr>
              <a:t> </a:t>
            </a:r>
            <a:r>
              <a:rPr lang="en-US" dirty="0" err="1">
                <a:latin typeface="+mj-lt"/>
                <a:cs typeface="Tahoma" pitchFamily="34" charset="0"/>
              </a:rPr>
              <a:t>tidak</a:t>
            </a:r>
            <a:r>
              <a:rPr lang="en-US" dirty="0">
                <a:latin typeface="+mj-lt"/>
                <a:cs typeface="Tahoma" pitchFamily="34" charset="0"/>
              </a:rPr>
              <a:t> </a:t>
            </a:r>
            <a:r>
              <a:rPr lang="en-US" dirty="0" err="1">
                <a:latin typeface="+mj-lt"/>
                <a:cs typeface="Tahoma" pitchFamily="34" charset="0"/>
              </a:rPr>
              <a:t>jatuh</a:t>
            </a:r>
            <a:r>
              <a:rPr lang="en-US" dirty="0">
                <a:latin typeface="+mj-lt"/>
                <a:cs typeface="Tahoma" pitchFamily="34" charset="0"/>
              </a:rPr>
              <a:t> </a:t>
            </a:r>
            <a:r>
              <a:rPr lang="en-US" dirty="0" err="1">
                <a:latin typeface="+mj-lt"/>
                <a:cs typeface="Tahoma" pitchFamily="34" charset="0"/>
              </a:rPr>
              <a:t>korban</a:t>
            </a:r>
            <a:r>
              <a:rPr lang="en-US" dirty="0">
                <a:latin typeface="+mj-lt"/>
                <a:cs typeface="Tahoma" pitchFamily="34" charset="0"/>
              </a:rPr>
              <a:t> yang </a:t>
            </a:r>
            <a:r>
              <a:rPr lang="en-US" dirty="0" err="1">
                <a:latin typeface="+mj-lt"/>
                <a:cs typeface="Tahoma" pitchFamily="34" charset="0"/>
              </a:rPr>
              <a:t>lebih</a:t>
            </a:r>
            <a:r>
              <a:rPr lang="en-US" dirty="0">
                <a:latin typeface="+mj-lt"/>
                <a:cs typeface="Tahoma" pitchFamily="34" charset="0"/>
              </a:rPr>
              <a:t> </a:t>
            </a:r>
            <a:r>
              <a:rPr lang="en-US" dirty="0" err="1">
                <a:latin typeface="+mj-lt"/>
                <a:cs typeface="Tahoma" pitchFamily="34" charset="0"/>
              </a:rPr>
              <a:t>besar</a:t>
            </a:r>
            <a:r>
              <a:rPr lang="en-US" dirty="0">
                <a:latin typeface="+mj-lt"/>
                <a:cs typeface="Tahoma" pitchFamily="34" charset="0"/>
              </a:rPr>
              <a:t> (</a:t>
            </a:r>
            <a:r>
              <a:rPr lang="en-US" dirty="0" err="1">
                <a:latin typeface="+mj-lt"/>
                <a:cs typeface="Tahoma" pitchFamily="34" charset="0"/>
              </a:rPr>
              <a:t>baik</a:t>
            </a:r>
            <a:r>
              <a:rPr lang="en-US" dirty="0">
                <a:latin typeface="+mj-lt"/>
                <a:cs typeface="Tahoma" pitchFamily="34" charset="0"/>
              </a:rPr>
              <a:t> </a:t>
            </a:r>
            <a:r>
              <a:rPr lang="en-US" dirty="0" err="1">
                <a:latin typeface="+mj-lt"/>
                <a:cs typeface="Tahoma" pitchFamily="34" charset="0"/>
              </a:rPr>
              <a:t>korban</a:t>
            </a:r>
            <a:r>
              <a:rPr lang="en-US" dirty="0">
                <a:latin typeface="+mj-lt"/>
                <a:cs typeface="Tahoma" pitchFamily="34" charset="0"/>
              </a:rPr>
              <a:t> </a:t>
            </a:r>
            <a:r>
              <a:rPr lang="en-US" dirty="0" err="1">
                <a:latin typeface="+mj-lt"/>
                <a:cs typeface="Tahoma" pitchFamily="34" charset="0"/>
              </a:rPr>
              <a:t>jiwa</a:t>
            </a:r>
            <a:r>
              <a:rPr lang="en-US" dirty="0">
                <a:latin typeface="+mj-lt"/>
                <a:cs typeface="Tahoma" pitchFamily="34" charset="0"/>
              </a:rPr>
              <a:t>, </a:t>
            </a:r>
            <a:r>
              <a:rPr lang="en-US" dirty="0" err="1">
                <a:latin typeface="+mj-lt"/>
                <a:cs typeface="Tahoma" pitchFamily="34" charset="0"/>
              </a:rPr>
              <a:t>materiil</a:t>
            </a:r>
            <a:r>
              <a:rPr lang="en-US" dirty="0">
                <a:latin typeface="+mj-lt"/>
                <a:cs typeface="Tahoma" pitchFamily="34" charset="0"/>
              </a:rPr>
              <a:t>, </a:t>
            </a:r>
            <a:r>
              <a:rPr lang="en-US" dirty="0" err="1">
                <a:latin typeface="+mj-lt"/>
                <a:cs typeface="Tahoma" pitchFamily="34" charset="0"/>
              </a:rPr>
              <a:t>dan</a:t>
            </a:r>
            <a:r>
              <a:rPr lang="en-US" dirty="0">
                <a:latin typeface="+mj-lt"/>
                <a:cs typeface="Tahoma" pitchFamily="34" charset="0"/>
              </a:rPr>
              <a:t> </a:t>
            </a:r>
            <a:r>
              <a:rPr lang="en-US" dirty="0" err="1">
                <a:latin typeface="+mj-lt"/>
                <a:cs typeface="Tahoma" pitchFamily="34" charset="0"/>
              </a:rPr>
              <a:t>imateriil</a:t>
            </a:r>
            <a:r>
              <a:rPr lang="en-US" dirty="0">
                <a:latin typeface="+mj-lt"/>
                <a:cs typeface="Tahoma" pitchFamily="34" charset="0"/>
              </a:rPr>
              <a:t>). </a:t>
            </a:r>
            <a:r>
              <a:rPr lang="en-US" dirty="0" err="1">
                <a:latin typeface="+mj-lt"/>
                <a:cs typeface="Tahoma" pitchFamily="34" charset="0"/>
              </a:rPr>
              <a:t>Selain</a:t>
            </a:r>
            <a:r>
              <a:rPr lang="en-US" dirty="0">
                <a:latin typeface="+mj-lt"/>
                <a:cs typeface="Tahoma" pitchFamily="34" charset="0"/>
              </a:rPr>
              <a:t> </a:t>
            </a:r>
            <a:r>
              <a:rPr lang="en-US" dirty="0" err="1">
                <a:latin typeface="+mj-lt"/>
                <a:cs typeface="Tahoma" pitchFamily="34" charset="0"/>
              </a:rPr>
              <a:t>itu</a:t>
            </a:r>
            <a:r>
              <a:rPr lang="en-US" dirty="0">
                <a:latin typeface="+mj-lt"/>
                <a:cs typeface="Tahoma" pitchFamily="34" charset="0"/>
              </a:rPr>
              <a:t>, </a:t>
            </a:r>
            <a:r>
              <a:rPr lang="en-US" dirty="0" err="1">
                <a:latin typeface="+mj-lt"/>
                <a:cs typeface="Tahoma" pitchFamily="34" charset="0"/>
              </a:rPr>
              <a:t>dengan</a:t>
            </a:r>
            <a:r>
              <a:rPr lang="en-US" dirty="0">
                <a:latin typeface="+mj-lt"/>
                <a:cs typeface="Tahoma" pitchFamily="34" charset="0"/>
              </a:rPr>
              <a:t> </a:t>
            </a:r>
            <a:r>
              <a:rPr lang="en-US" dirty="0" err="1">
                <a:latin typeface="+mj-lt"/>
                <a:cs typeface="Tahoma" pitchFamily="34" charset="0"/>
              </a:rPr>
              <a:t>upaya</a:t>
            </a:r>
            <a:r>
              <a:rPr lang="en-US" dirty="0">
                <a:latin typeface="+mj-lt"/>
                <a:cs typeface="Tahoma" pitchFamily="34" charset="0"/>
              </a:rPr>
              <a:t> </a:t>
            </a:r>
            <a:r>
              <a:rPr lang="en-US" dirty="0" err="1">
                <a:latin typeface="+mj-lt"/>
                <a:cs typeface="Tahoma" pitchFamily="34" charset="0"/>
              </a:rPr>
              <a:t>penanggulangan</a:t>
            </a:r>
            <a:r>
              <a:rPr lang="en-US" dirty="0">
                <a:latin typeface="+mj-lt"/>
                <a:cs typeface="Tahoma" pitchFamily="34" charset="0"/>
              </a:rPr>
              <a:t> </a:t>
            </a:r>
            <a:r>
              <a:rPr lang="en-US" dirty="0" err="1">
                <a:latin typeface="+mj-lt"/>
                <a:cs typeface="Tahoma" pitchFamily="34" charset="0"/>
              </a:rPr>
              <a:t>scr</a:t>
            </a:r>
            <a:r>
              <a:rPr lang="en-US" dirty="0">
                <a:latin typeface="+mj-lt"/>
                <a:cs typeface="Tahoma" pitchFamily="34" charset="0"/>
              </a:rPr>
              <a:t> </a:t>
            </a:r>
            <a:r>
              <a:rPr lang="en-US" dirty="0" err="1">
                <a:latin typeface="+mj-lt"/>
                <a:cs typeface="Tahoma" pitchFamily="34" charset="0"/>
              </a:rPr>
              <a:t>dini</a:t>
            </a:r>
            <a:r>
              <a:rPr lang="en-US" dirty="0">
                <a:latin typeface="+mj-lt"/>
                <a:cs typeface="Tahoma" pitchFamily="34" charset="0"/>
              </a:rPr>
              <a:t> </a:t>
            </a:r>
            <a:r>
              <a:rPr lang="en-US" dirty="0" err="1">
                <a:latin typeface="+mj-lt"/>
                <a:cs typeface="Tahoma" pitchFamily="34" charset="0"/>
              </a:rPr>
              <a:t>atas</a:t>
            </a:r>
            <a:r>
              <a:rPr lang="en-US" dirty="0">
                <a:latin typeface="+mj-lt"/>
                <a:cs typeface="Tahoma" pitchFamily="34" charset="0"/>
              </a:rPr>
              <a:t> </a:t>
            </a:r>
            <a:r>
              <a:rPr lang="en-US" dirty="0" err="1">
                <a:latin typeface="+mj-lt"/>
                <a:cs typeface="Tahoma" pitchFamily="34" charset="0"/>
              </a:rPr>
              <a:t>ancaman</a:t>
            </a:r>
            <a:r>
              <a:rPr lang="en-US" dirty="0">
                <a:latin typeface="+mj-lt"/>
                <a:cs typeface="Tahoma" pitchFamily="34" charset="0"/>
              </a:rPr>
              <a:t>, </a:t>
            </a:r>
            <a:r>
              <a:rPr lang="en-US" dirty="0" err="1">
                <a:latin typeface="+mj-lt"/>
                <a:cs typeface="Tahoma" pitchFamily="34" charset="0"/>
              </a:rPr>
              <a:t>maka</a:t>
            </a:r>
            <a:r>
              <a:rPr lang="en-US" dirty="0">
                <a:latin typeface="+mj-lt"/>
                <a:cs typeface="Tahoma" pitchFamily="34" charset="0"/>
              </a:rPr>
              <a:t> </a:t>
            </a:r>
            <a:r>
              <a:rPr lang="en-US" dirty="0" err="1">
                <a:latin typeface="+mj-lt"/>
                <a:cs typeface="Tahoma" pitchFamily="34" charset="0"/>
              </a:rPr>
              <a:t>eskalasi</a:t>
            </a:r>
            <a:r>
              <a:rPr lang="en-US" dirty="0">
                <a:latin typeface="+mj-lt"/>
                <a:cs typeface="Tahoma" pitchFamily="34" charset="0"/>
              </a:rPr>
              <a:t> </a:t>
            </a:r>
            <a:r>
              <a:rPr lang="en-US" dirty="0" err="1">
                <a:latin typeface="+mj-lt"/>
                <a:cs typeface="Tahoma" pitchFamily="34" charset="0"/>
              </a:rPr>
              <a:t>untuk</a:t>
            </a:r>
            <a:r>
              <a:rPr lang="en-US" dirty="0">
                <a:latin typeface="+mj-lt"/>
                <a:cs typeface="Tahoma" pitchFamily="34" charset="0"/>
              </a:rPr>
              <a:t> </a:t>
            </a:r>
            <a:r>
              <a:rPr lang="en-US" dirty="0" err="1">
                <a:latin typeface="+mj-lt"/>
                <a:cs typeface="Tahoma" pitchFamily="34" charset="0"/>
              </a:rPr>
              <a:t>menjadi</a:t>
            </a:r>
            <a:r>
              <a:rPr lang="en-US" dirty="0">
                <a:latin typeface="+mj-lt"/>
                <a:cs typeface="Tahoma" pitchFamily="34" charset="0"/>
              </a:rPr>
              <a:t> </a:t>
            </a:r>
            <a:r>
              <a:rPr lang="en-US" dirty="0" err="1">
                <a:latin typeface="+mj-lt"/>
                <a:cs typeface="Tahoma" pitchFamily="34" charset="0"/>
              </a:rPr>
              <a:t>lebih</a:t>
            </a:r>
            <a:r>
              <a:rPr lang="en-US" dirty="0">
                <a:latin typeface="+mj-lt"/>
                <a:cs typeface="Tahoma" pitchFamily="34" charset="0"/>
              </a:rPr>
              <a:t> </a:t>
            </a:r>
            <a:r>
              <a:rPr lang="en-US" dirty="0" err="1">
                <a:latin typeface="+mj-lt"/>
                <a:cs typeface="Tahoma" pitchFamily="34" charset="0"/>
              </a:rPr>
              <a:t>besar</a:t>
            </a:r>
            <a:r>
              <a:rPr lang="en-US" dirty="0">
                <a:latin typeface="+mj-lt"/>
                <a:cs typeface="Tahoma" pitchFamily="34" charset="0"/>
              </a:rPr>
              <a:t> </a:t>
            </a:r>
            <a:r>
              <a:rPr lang="en-US" dirty="0" err="1">
                <a:latin typeface="+mj-lt"/>
                <a:cs typeface="Tahoma" pitchFamily="34" charset="0"/>
              </a:rPr>
              <a:t>dapat</a:t>
            </a:r>
            <a:r>
              <a:rPr lang="en-US" dirty="0">
                <a:latin typeface="+mj-lt"/>
                <a:cs typeface="Tahoma" pitchFamily="34" charset="0"/>
              </a:rPr>
              <a:t> </a:t>
            </a:r>
            <a:r>
              <a:rPr lang="en-US" dirty="0" err="1">
                <a:latin typeface="+mj-lt"/>
                <a:cs typeface="Tahoma" pitchFamily="34" charset="0"/>
              </a:rPr>
              <a:t>ditekan</a:t>
            </a:r>
            <a:r>
              <a:rPr lang="en-US" dirty="0">
                <a:latin typeface="+mj-lt"/>
                <a:cs typeface="Tahoma" pitchFamily="34" charset="0"/>
              </a:rPr>
              <a:t>/</a:t>
            </a:r>
            <a:r>
              <a:rPr lang="en-US" dirty="0" err="1">
                <a:latin typeface="+mj-lt"/>
                <a:cs typeface="Tahoma" pitchFamily="34" charset="0"/>
              </a:rPr>
              <a:t>dihindari</a:t>
            </a:r>
            <a:r>
              <a:rPr lang="en-US" dirty="0">
                <a:latin typeface="+mj-lt"/>
              </a:rPr>
              <a:t>.</a:t>
            </a:r>
          </a:p>
        </p:txBody>
      </p:sp>
      <p:sp>
        <p:nvSpPr>
          <p:cNvPr id="29699" name="Title 2">
            <a:extLst>
              <a:ext uri="{FF2B5EF4-FFF2-40B4-BE49-F238E27FC236}">
                <a16:creationId xmlns:a16="http://schemas.microsoft.com/office/drawing/2014/main" id="{2D3313A4-E294-45EF-BC13-513EE4BBEFD2}"/>
              </a:ext>
            </a:extLst>
          </p:cNvPr>
          <p:cNvSpPr>
            <a:spLocks noGrp="1"/>
          </p:cNvSpPr>
          <p:nvPr>
            <p:ph type="title"/>
          </p:nvPr>
        </p:nvSpPr>
        <p:spPr>
          <a:xfrm>
            <a:off x="612775" y="0"/>
            <a:ext cx="8153400" cy="1447800"/>
          </a:xfrm>
        </p:spPr>
        <p:txBody>
          <a:bodyPr>
            <a:normAutofit fontScale="90000"/>
          </a:bodyPr>
          <a:lstStyle/>
          <a:p>
            <a:pPr marL="347663" algn="l" eaLnBrk="1" hangingPunct="1">
              <a:defRPr/>
            </a:pPr>
            <a:br>
              <a:rPr lang="en-US" sz="2400" dirty="0">
                <a:solidFill>
                  <a:schemeClr val="tx1"/>
                </a:solidFill>
                <a:latin typeface="Arial Rounded MT Bold" pitchFamily="34" charset="0"/>
              </a:rPr>
            </a:br>
            <a:r>
              <a:rPr lang="en-US" sz="2400" dirty="0">
                <a:solidFill>
                  <a:srgbClr val="FFFF00"/>
                </a:solidFill>
                <a:effectLst>
                  <a:outerShdw blurRad="38100" dist="38100" dir="2700000" algn="tl">
                    <a:srgbClr val="000000">
                      <a:alpha val="43137"/>
                    </a:srgbClr>
                  </a:outerShdw>
                </a:effectLst>
                <a:latin typeface="Arial" pitchFamily="34" charset="0"/>
                <a:ea typeface="Arial Unicode MS" pitchFamily="34" charset="-128"/>
                <a:cs typeface="Arial" pitchFamily="34" charset="0"/>
              </a:rPr>
              <a:t>3.	</a:t>
            </a:r>
            <a:r>
              <a:rPr lang="en-US" sz="2700" b="0" dirty="0">
                <a:solidFill>
                  <a:srgbClr val="FFFF00"/>
                </a:solidFill>
                <a:effectLst>
                  <a:outerShdw blurRad="38100" dist="38100" dir="2700000" algn="tl">
                    <a:srgbClr val="000000">
                      <a:alpha val="43137"/>
                    </a:srgbClr>
                  </a:outerShdw>
                </a:effectLst>
                <a:latin typeface="Arial" pitchFamily="34" charset="0"/>
                <a:ea typeface="Arial Unicode MS" pitchFamily="34" charset="-128"/>
                <a:cs typeface="Arial" pitchFamily="34" charset="0"/>
              </a:rPr>
              <a:t>MENYIAPKAN LEBIH AWAL LANGKAH-LANGKAH 	PENANGGULANGAN ANCAMAN APABILA ANCAMAN 	YANG SUDAH 	TERDETEKSI TIDAK DAPAT DICEGAH</a:t>
            </a:r>
            <a:br>
              <a:rPr lang="en-US" sz="2700" b="0" dirty="0">
                <a:solidFill>
                  <a:srgbClr val="FFFF00"/>
                </a:solidFill>
                <a:effectLst>
                  <a:outerShdw blurRad="38100" dist="38100" dir="2700000" algn="tl">
                    <a:srgbClr val="000000">
                      <a:alpha val="43137"/>
                    </a:srgbClr>
                  </a:outerShdw>
                </a:effectLst>
                <a:latin typeface="Arial" pitchFamily="34" charset="0"/>
                <a:ea typeface="Arial Unicode MS" pitchFamily="34" charset="-128"/>
                <a:cs typeface="Arial" pitchFamily="34" charset="0"/>
              </a:rPr>
            </a:br>
            <a:endParaRPr lang="en-US" sz="2700" b="0" dirty="0">
              <a:solidFill>
                <a:srgbClr val="FFFF00"/>
              </a:solidFill>
              <a:effectLst>
                <a:outerShdw blurRad="38100" dist="38100" dir="2700000" algn="tl">
                  <a:srgbClr val="000000">
                    <a:alpha val="43137"/>
                  </a:srgbClr>
                </a:outerShdw>
              </a:effectLst>
              <a:latin typeface="Arial" pitchFamily="34" charset="0"/>
              <a:ea typeface="Arial Unicode MS" pitchFamily="34" charset="-128"/>
              <a:cs typeface="Arial"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1">
            <a:extLst>
              <a:ext uri="{FF2B5EF4-FFF2-40B4-BE49-F238E27FC236}">
                <a16:creationId xmlns:a16="http://schemas.microsoft.com/office/drawing/2014/main" id="{F31F8B32-6B4A-4B9C-AA6C-A89A99E65F7C}"/>
              </a:ext>
            </a:extLst>
          </p:cNvPr>
          <p:cNvSpPr>
            <a:spLocks noGrp="1"/>
          </p:cNvSpPr>
          <p:nvPr>
            <p:ph idx="1"/>
          </p:nvPr>
        </p:nvSpPr>
        <p:spPr>
          <a:xfrm>
            <a:off x="612775" y="762000"/>
            <a:ext cx="8153400" cy="5334000"/>
          </a:xfrm>
        </p:spPr>
        <p:txBody>
          <a:bodyPr/>
          <a:lstStyle/>
          <a:p>
            <a:pPr marL="365125" indent="-255588" algn="just" eaLnBrk="1" hangingPunct="1">
              <a:buFont typeface="Wingdings 3" panose="05040102010807070707" pitchFamily="18" charset="2"/>
              <a:buChar char=""/>
            </a:pPr>
            <a:r>
              <a:rPr lang="en-US" altLang="en-US">
                <a:latin typeface="Tahoma" panose="020B0604030504040204" pitchFamily="34" charset="0"/>
                <a:cs typeface="Tahoma" panose="020B0604030504040204" pitchFamily="34" charset="0"/>
              </a:rPr>
              <a:t>Dari keseluruhan cara deteksi dini, dapat disimpulkan bahwa kita memerlukan suatu langkah </a:t>
            </a:r>
            <a:r>
              <a:rPr lang="en-US" altLang="en-US" i="1">
                <a:latin typeface="Tahoma" panose="020B0604030504040204" pitchFamily="34" charset="0"/>
                <a:cs typeface="Tahoma" panose="020B0604030504040204" pitchFamily="34" charset="0"/>
              </a:rPr>
              <a:t>early warning system</a:t>
            </a:r>
            <a:r>
              <a:rPr lang="en-US" altLang="en-US">
                <a:latin typeface="Tahoma" panose="020B0604030504040204" pitchFamily="34" charset="0"/>
                <a:cs typeface="Tahoma" panose="020B0604030504040204" pitchFamily="34" charset="0"/>
              </a:rPr>
              <a:t> efektif. Untuk itu diperlukan suatu kemampuan intelijen sebagai instrumen terpenting. Intelijen harus mampu melakukan upaya </a:t>
            </a:r>
            <a:r>
              <a:rPr lang="en-US" altLang="en-US">
                <a:solidFill>
                  <a:srgbClr val="FFFF00"/>
                </a:solidFill>
                <a:latin typeface="Tahoma" panose="020B0604030504040204" pitchFamily="34" charset="0"/>
                <a:cs typeface="Tahoma" panose="020B0604030504040204" pitchFamily="34" charset="0"/>
              </a:rPr>
              <a:t>preventif </a:t>
            </a:r>
            <a:r>
              <a:rPr lang="en-US" altLang="en-US">
                <a:latin typeface="Tahoma" panose="020B0604030504040204" pitchFamily="34" charset="0"/>
                <a:cs typeface="Tahoma" panose="020B0604030504040204" pitchFamily="34" charset="0"/>
              </a:rPr>
              <a:t>dan </a:t>
            </a:r>
            <a:r>
              <a:rPr lang="en-US" altLang="en-US">
                <a:solidFill>
                  <a:srgbClr val="FFFF00"/>
                </a:solidFill>
                <a:latin typeface="Tahoma" panose="020B0604030504040204" pitchFamily="34" charset="0"/>
                <a:cs typeface="Tahoma" panose="020B0604030504040204" pitchFamily="34" charset="0"/>
              </a:rPr>
              <a:t>preemtif</a:t>
            </a:r>
            <a:r>
              <a:rPr lang="en-US" altLang="en-US">
                <a:latin typeface="Tahoma" panose="020B0604030504040204" pitchFamily="34" charset="0"/>
                <a:cs typeface="Tahoma" panose="020B0604030504040204" pitchFamily="34" charset="0"/>
              </a:rPr>
              <a:t> dalam mencegah ancaman. Melalui fungsi penyelidikan, pengamanan, dan penggalangan intelijen harus dapat meredam segala potensi Maka keseluruhan sumber daya intelijen yang kita miliki haruslah dikoordinasikan dengan baik.</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5D8AF479-3CE1-4CE9-BF01-D7872D9BC059}"/>
              </a:ext>
            </a:extLst>
          </p:cNvPr>
          <p:cNvSpPr>
            <a:spLocks noGrp="1" noChangeArrowheads="1"/>
          </p:cNvSpPr>
          <p:nvPr>
            <p:ph type="title"/>
          </p:nvPr>
        </p:nvSpPr>
        <p:spPr>
          <a:xfrm>
            <a:off x="838200" y="76200"/>
            <a:ext cx="8229600" cy="838200"/>
          </a:xfrm>
        </p:spPr>
        <p:txBody>
          <a:bodyPr/>
          <a:lstStyle/>
          <a:p>
            <a:pPr eaLnBrk="1" hangingPunct="1">
              <a:defRPr/>
            </a:pPr>
            <a:r>
              <a:rPr lang="en-US" sz="3400">
                <a:latin typeface="Arial Rounded MT Bold" pitchFamily="34" charset="0"/>
              </a:rPr>
              <a:t>BERKEMAMPUAN DETEKSI AKSI</a:t>
            </a:r>
          </a:p>
        </p:txBody>
      </p:sp>
      <p:sp>
        <p:nvSpPr>
          <p:cNvPr id="30723" name="Rectangle 3">
            <a:extLst>
              <a:ext uri="{FF2B5EF4-FFF2-40B4-BE49-F238E27FC236}">
                <a16:creationId xmlns:a16="http://schemas.microsoft.com/office/drawing/2014/main" id="{1EC84E64-925F-41F2-AE91-EE43115B425E}"/>
              </a:ext>
            </a:extLst>
          </p:cNvPr>
          <p:cNvSpPr>
            <a:spLocks noGrp="1"/>
          </p:cNvSpPr>
          <p:nvPr>
            <p:ph sz="quarter" idx="1"/>
          </p:nvPr>
        </p:nvSpPr>
        <p:spPr>
          <a:xfrm>
            <a:off x="457200" y="838200"/>
            <a:ext cx="8229600" cy="6096000"/>
          </a:xfrm>
        </p:spPr>
        <p:txBody>
          <a:bodyPr/>
          <a:lstStyle/>
          <a:p>
            <a:pPr algn="just" eaLnBrk="1" hangingPunct="1">
              <a:buFont typeface="Wingdings" panose="05000000000000000000" pitchFamily="2" charset="2"/>
              <a:buNone/>
            </a:pPr>
            <a:r>
              <a:rPr lang="en-US" altLang="en-US"/>
              <a:t>	</a:t>
            </a:r>
            <a:r>
              <a:rPr lang="en-US" altLang="en-US">
                <a:latin typeface="Arial Rounded MT Bold" panose="020F0704030504030204" pitchFamily="34" charset="0"/>
              </a:rPr>
              <a:t>Suatu kemampuan yg melekat pd lembaga atau personil dlm hal mengenali / mengetahui, menemukan, memberikan penilaian &amp; sajikan prod Intelijen yg mengandung satu analisa &amp; sas tindak yg menjadi dasar pengambilan kebijakan dr Pimp. Intelijen keamanan jg mampu menggelar </a:t>
            </a:r>
            <a:r>
              <a:rPr lang="en-US" altLang="en-US" i="1">
                <a:solidFill>
                  <a:srgbClr val="FFFF00"/>
                </a:solidFill>
                <a:latin typeface="Arial Rounded MT Bold" panose="020F0704030504030204" pitchFamily="34" charset="0"/>
              </a:rPr>
              <a:t>giat / ops Intelijen</a:t>
            </a:r>
            <a:r>
              <a:rPr lang="en-US" altLang="en-US">
                <a:solidFill>
                  <a:srgbClr val="FFFF00"/>
                </a:solidFill>
                <a:latin typeface="Arial Rounded MT Bold" panose="020F0704030504030204" pitchFamily="34" charset="0"/>
              </a:rPr>
              <a:t> </a:t>
            </a:r>
            <a:r>
              <a:rPr lang="en-US" altLang="en-US">
                <a:latin typeface="Arial Rounded MT Bold" panose="020F0704030504030204" pitchFamily="34" charset="0"/>
              </a:rPr>
              <a:t>thd sas yg berimplikasi terjadinya gangguan keamanan berkualitas tinggi sampai timbulnya situasi kontijensi</a:t>
            </a:r>
          </a:p>
          <a:p>
            <a:pPr algn="just" eaLnBrk="1" hangingPunct="1">
              <a:buFont typeface="Wingdings" panose="05000000000000000000" pitchFamily="2" charset="2"/>
              <a:buNone/>
            </a:pPr>
            <a:endParaRPr lang="en-US" altLang="en-US" i="1">
              <a:solidFill>
                <a:srgbClr val="FF3300"/>
              </a:solidFill>
            </a:endParaRPr>
          </a:p>
          <a:p>
            <a:pPr algn="just" eaLnBrk="1" hangingPunct="1">
              <a:buFont typeface="Wingdings" panose="05000000000000000000" pitchFamily="2" charset="2"/>
              <a:buNone/>
            </a:pPr>
            <a:endParaRPr lang="en-US" altLang="en-US"/>
          </a:p>
          <a:p>
            <a:pPr algn="just" eaLnBrk="1" hangingPunct="1">
              <a:buFont typeface="Wingdings" panose="05000000000000000000" pitchFamily="2" charset="2"/>
              <a:buNone/>
            </a:pPr>
            <a:endParaRPr lang="en-US" altLang="en-US"/>
          </a:p>
          <a:p>
            <a:pPr algn="just" eaLnBrk="1" hangingPunct="1">
              <a:buFont typeface="Wingdings" panose="05000000000000000000" pitchFamily="2" charset="2"/>
              <a:buNone/>
            </a:pPr>
            <a:endParaRPr lang="en-US" altLang="en-US"/>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40F6920-217B-4477-80F6-8E005C1A5D19}"/>
              </a:ext>
            </a:extLst>
          </p:cNvPr>
          <p:cNvSpPr/>
          <p:nvPr/>
        </p:nvSpPr>
        <p:spPr>
          <a:xfrm>
            <a:off x="1524000" y="2967335"/>
            <a:ext cx="5562600" cy="923330"/>
          </a:xfrm>
          <a:prstGeom prst="rect">
            <a:avLst/>
          </a:prstGeom>
          <a:noFill/>
        </p:spPr>
        <p:txBody>
          <a:bodyPr>
            <a:spAutoFit/>
          </a:bodyPr>
          <a:lstStyle/>
          <a:p>
            <a:pPr algn="ctr" fontAlgn="auto">
              <a:spcBef>
                <a:spcPts val="0"/>
              </a:spcBef>
              <a:spcAft>
                <a:spcPts val="0"/>
              </a:spcAft>
              <a:defRPr/>
            </a:pPr>
            <a:r>
              <a:rPr lang="en-U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Arial Black" pitchFamily="34" charset="0"/>
              </a:rPr>
              <a:t>INTELIJEN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D49C6A52-2C0E-4147-8860-8094E802CC35}"/>
              </a:ext>
            </a:extLst>
          </p:cNvPr>
          <p:cNvSpPr>
            <a:spLocks noGrp="1" noRot="1" noChangeArrowheads="1"/>
          </p:cNvSpPr>
          <p:nvPr>
            <p:ph type="title"/>
          </p:nvPr>
        </p:nvSpPr>
        <p:spPr>
          <a:xfrm>
            <a:off x="301625" y="228600"/>
            <a:ext cx="8510588" cy="663575"/>
          </a:xfrm>
        </p:spPr>
        <p:txBody>
          <a:bodyPr>
            <a:normAutofit fontScale="90000"/>
          </a:bodyPr>
          <a:lstStyle/>
          <a:p>
            <a:pPr eaLnBrk="1" hangingPunct="1">
              <a:defRPr/>
            </a:pPr>
            <a:r>
              <a:rPr lang="en-US" sz="4000" dirty="0">
                <a:solidFill>
                  <a:srgbClr val="FFFF00"/>
                </a:solidFill>
                <a:latin typeface="Rockwell Extra Bold" pitchFamily="18" charset="0"/>
              </a:rPr>
              <a:t>PENGERTIAN INTELIJEN</a:t>
            </a:r>
          </a:p>
        </p:txBody>
      </p:sp>
      <p:sp>
        <p:nvSpPr>
          <p:cNvPr id="33795" name="Rectangle 3">
            <a:extLst>
              <a:ext uri="{FF2B5EF4-FFF2-40B4-BE49-F238E27FC236}">
                <a16:creationId xmlns:a16="http://schemas.microsoft.com/office/drawing/2014/main" id="{B2F565A5-2E2A-4E1A-BF94-9190B8B2F53B}"/>
              </a:ext>
            </a:extLst>
          </p:cNvPr>
          <p:cNvSpPr>
            <a:spLocks noGrp="1" noRot="1"/>
          </p:cNvSpPr>
          <p:nvPr>
            <p:ph type="body" idx="1"/>
          </p:nvPr>
        </p:nvSpPr>
        <p:spPr>
          <a:xfrm>
            <a:off x="381000" y="1828800"/>
            <a:ext cx="8229600" cy="4800600"/>
          </a:xfrm>
        </p:spPr>
        <p:txBody>
          <a:bodyPr/>
          <a:lstStyle/>
          <a:p>
            <a:pPr eaLnBrk="1" hangingPunct="1">
              <a:lnSpc>
                <a:spcPct val="80000"/>
              </a:lnSpc>
              <a:buFont typeface="Wingdings" panose="05000000000000000000" pitchFamily="2" charset="2"/>
              <a:buNone/>
            </a:pPr>
            <a:r>
              <a:rPr lang="en-US" altLang="en-US" sz="2200" b="1" i="1" u="sng">
                <a:solidFill>
                  <a:srgbClr val="FFFF00"/>
                </a:solidFill>
              </a:rPr>
              <a:t>INTELIGEN</a:t>
            </a:r>
            <a:r>
              <a:rPr lang="en-US" altLang="en-US" sz="2200">
                <a:solidFill>
                  <a:srgbClr val="FFFF00"/>
                </a:solidFill>
              </a:rPr>
              <a:t>  </a:t>
            </a:r>
            <a:r>
              <a:rPr lang="en-US" altLang="en-US" sz="2200"/>
              <a:t> = MENUNJUKAN TINGKAT KECERDASAN YANG TINGGI, BERPIKIR YANG TAJAM, CERDAS DAN BERAKAL.</a:t>
            </a:r>
          </a:p>
          <a:p>
            <a:pPr eaLnBrk="1" hangingPunct="1">
              <a:lnSpc>
                <a:spcPct val="80000"/>
              </a:lnSpc>
              <a:buFont typeface="Wingdings" panose="05000000000000000000" pitchFamily="2" charset="2"/>
              <a:buNone/>
            </a:pPr>
            <a:r>
              <a:rPr lang="en-US" altLang="en-US" sz="2200" b="1" i="1" u="sng">
                <a:solidFill>
                  <a:srgbClr val="FFFF00"/>
                </a:solidFill>
              </a:rPr>
              <a:t>INTELIGENSI</a:t>
            </a:r>
            <a:r>
              <a:rPr lang="en-US" altLang="en-US" sz="2200">
                <a:solidFill>
                  <a:srgbClr val="FF3300"/>
                </a:solidFill>
              </a:rPr>
              <a:t> </a:t>
            </a:r>
            <a:r>
              <a:rPr lang="en-US" altLang="en-US" sz="2200"/>
              <a:t>= DAYA MEMBUAT REAKSI ATAU PENYESUAIAN YANG CEPAT DAN TEPAT BAIK SECARA FISIK MAUPUN MENTAL THD PENGALAMAN BARU, MEMBUAT PENGALAMAN DAN PENGETAHUAN YG TLH DIMILIKI SIAP UNTUK DIPAKAI APABILA DIHADAPKAN PADA FAKTA.</a:t>
            </a:r>
          </a:p>
          <a:p>
            <a:pPr eaLnBrk="1" hangingPunct="1">
              <a:lnSpc>
                <a:spcPct val="80000"/>
              </a:lnSpc>
              <a:buFont typeface="Wingdings" panose="05000000000000000000" pitchFamily="2" charset="2"/>
              <a:buNone/>
            </a:pPr>
            <a:endParaRPr lang="en-US" altLang="en-US" sz="2200"/>
          </a:p>
          <a:p>
            <a:pPr eaLnBrk="1" hangingPunct="1">
              <a:lnSpc>
                <a:spcPct val="80000"/>
              </a:lnSpc>
              <a:buFont typeface="Wingdings" panose="05000000000000000000" pitchFamily="2" charset="2"/>
              <a:buNone/>
            </a:pPr>
            <a:r>
              <a:rPr lang="en-US" altLang="en-US" sz="2200" b="1" i="1" u="sng">
                <a:solidFill>
                  <a:srgbClr val="FFFF00"/>
                </a:solidFill>
              </a:rPr>
              <a:t>INTELIGENSIA</a:t>
            </a:r>
            <a:r>
              <a:rPr lang="en-US" altLang="en-US" sz="2200">
                <a:solidFill>
                  <a:srgbClr val="FF3300"/>
                </a:solidFill>
              </a:rPr>
              <a:t> </a:t>
            </a:r>
            <a:r>
              <a:rPr lang="en-US" altLang="en-US" sz="2200"/>
              <a:t>= KAUM CERDIK PANDAI ATAU PARA CENDIKIAWAN.</a:t>
            </a:r>
          </a:p>
          <a:p>
            <a:pPr eaLnBrk="1" hangingPunct="1">
              <a:lnSpc>
                <a:spcPct val="80000"/>
              </a:lnSpc>
              <a:buFont typeface="Wingdings" panose="05000000000000000000" pitchFamily="2" charset="2"/>
              <a:buNone/>
            </a:pPr>
            <a:endParaRPr lang="en-US" altLang="en-US" sz="2200"/>
          </a:p>
          <a:p>
            <a:pPr eaLnBrk="1" hangingPunct="1">
              <a:lnSpc>
                <a:spcPct val="80000"/>
              </a:lnSpc>
              <a:buFont typeface="Wingdings" panose="05000000000000000000" pitchFamily="2" charset="2"/>
              <a:buNone/>
            </a:pPr>
            <a:r>
              <a:rPr lang="en-US" altLang="en-US" sz="2200" b="1" i="1" u="sng">
                <a:solidFill>
                  <a:srgbClr val="FFFF00"/>
                </a:solidFill>
              </a:rPr>
              <a:t>INTELIJEN </a:t>
            </a:r>
            <a:r>
              <a:rPr lang="en-US" altLang="en-US" sz="2200">
                <a:solidFill>
                  <a:srgbClr val="FF3300"/>
                </a:solidFill>
              </a:rPr>
              <a:t> </a:t>
            </a:r>
            <a:r>
              <a:rPr lang="en-US" altLang="en-US" sz="2200"/>
              <a:t>= ORANG YANG BERTUGAS UNTUK MENCARI BAHAN KETERANGAN UNTUK KEBUTUHAN ORGANISASI, KELOMPOK ATAU PERORANGAN</a:t>
            </a:r>
            <a:r>
              <a:rPr lang="en-US" altLang="en-US" sz="2000"/>
              <a:t>.</a:t>
            </a:r>
            <a:endParaRPr lang="en-US" altLang="en-US" sz="2000" i="1" u="sng"/>
          </a:p>
        </p:txBody>
      </p:sp>
      <p:sp>
        <p:nvSpPr>
          <p:cNvPr id="33796" name="Text Box 4">
            <a:extLst>
              <a:ext uri="{FF2B5EF4-FFF2-40B4-BE49-F238E27FC236}">
                <a16:creationId xmlns:a16="http://schemas.microsoft.com/office/drawing/2014/main" id="{53F2AD9A-E2B5-4376-A536-95507AD6ADC4}"/>
              </a:ext>
            </a:extLst>
          </p:cNvPr>
          <p:cNvSpPr txBox="1">
            <a:spLocks noChangeArrowheads="1"/>
          </p:cNvSpPr>
          <p:nvPr/>
        </p:nvSpPr>
        <p:spPr bwMode="auto">
          <a:xfrm>
            <a:off x="593725" y="1192213"/>
            <a:ext cx="49863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Garamond" panose="02020404030301010803" pitchFamily="18" charset="0"/>
              </a:rPr>
              <a:t>Etimologi :  Kt Inteligence ( bhs Inggris = kecerdsan )</a:t>
            </a: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a:extLst>
              <a:ext uri="{FF2B5EF4-FFF2-40B4-BE49-F238E27FC236}">
                <a16:creationId xmlns:a16="http://schemas.microsoft.com/office/drawing/2014/main" id="{65738EAA-8F97-4A1C-8A84-8CE74F278CEB}"/>
              </a:ext>
            </a:extLst>
          </p:cNvPr>
          <p:cNvSpPr>
            <a:spLocks noGrp="1" noChangeArrowheads="1"/>
          </p:cNvSpPr>
          <p:nvPr>
            <p:ph idx="1"/>
          </p:nvPr>
        </p:nvSpPr>
        <p:spPr>
          <a:xfrm>
            <a:off x="533400" y="1143000"/>
            <a:ext cx="8229600" cy="5638800"/>
          </a:xfrm>
          <a:solidFill>
            <a:srgbClr val="002060"/>
          </a:solidFill>
          <a:ln>
            <a:solidFill>
              <a:srgbClr val="FFFF00"/>
            </a:solidFill>
            <a:miter lim="800000"/>
            <a:headEnd/>
            <a:tailEnd/>
          </a:ln>
        </p:spPr>
        <p:txBody>
          <a:bodyPr/>
          <a:lstStyle/>
          <a:p>
            <a:pPr algn="just" eaLnBrk="1" hangingPunct="1">
              <a:lnSpc>
                <a:spcPct val="90000"/>
              </a:lnSpc>
            </a:pPr>
            <a:r>
              <a:rPr lang="en-US" altLang="en-US"/>
              <a:t>MUNCUL PENDAPAT &amp; KESAN BERAGAM TTG INTELIJEN, TERGANTUNG KPD PENGALAMAN, PENGETAHUAN &amp; PENDIDIKAN YG MELATARBELAKANGI, ADA YG KAGUM, ADA YG SINIS, ADA YG MASA BODOH DSB.</a:t>
            </a:r>
          </a:p>
          <a:p>
            <a:pPr algn="just" eaLnBrk="1" hangingPunct="1">
              <a:lnSpc>
                <a:spcPct val="90000"/>
              </a:lnSpc>
            </a:pPr>
            <a:r>
              <a:rPr lang="en-US" altLang="en-US"/>
              <a:t>UNTUK MENJADI SEORANG INTELIJEN TDK CUKUP HANYA SEKEDAR KESAN POSITIF SHG TERMOTIVASI, TETAPI LEBIH DARI ITU, IA HRS BERPIKIR JERNIH &amp; BERSEDIA UTK MAMAHAMI TTG PERSPEKTIP DUNIA INTELIJEN (JIWA, KEGIATAN, PENGETAHUAN, KOMITMEN TTG INTELIJEN)</a:t>
            </a:r>
          </a:p>
        </p:txBody>
      </p:sp>
      <p:sp>
        <p:nvSpPr>
          <p:cNvPr id="4" name="TextBox 3">
            <a:extLst>
              <a:ext uri="{FF2B5EF4-FFF2-40B4-BE49-F238E27FC236}">
                <a16:creationId xmlns:a16="http://schemas.microsoft.com/office/drawing/2014/main" id="{F5F5EBCD-5B51-4106-AB89-37D03EB945C5}"/>
              </a:ext>
            </a:extLst>
          </p:cNvPr>
          <p:cNvSpPr txBox="1"/>
          <p:nvPr/>
        </p:nvSpPr>
        <p:spPr>
          <a:xfrm>
            <a:off x="685800" y="304800"/>
            <a:ext cx="8305800" cy="707886"/>
          </a:xfrm>
          <a:prstGeom prst="rect">
            <a:avLst/>
          </a:prstGeom>
          <a:ln>
            <a:solidFill>
              <a:srgbClr val="FFFF00"/>
            </a:solidFill>
          </a:ln>
        </p:spPr>
        <p:style>
          <a:lnRef idx="0">
            <a:scrgbClr r="0" g="0" b="0"/>
          </a:lnRef>
          <a:fillRef idx="1003">
            <a:schemeClr val="dk2"/>
          </a:fillRef>
          <a:effectRef idx="0">
            <a:scrgbClr r="0" g="0" b="0"/>
          </a:effectRef>
          <a:fontRef idx="major"/>
        </p:style>
        <p:txBody>
          <a:bodyPr>
            <a:spAutoFit/>
          </a:bodyPr>
          <a:lstStyle/>
          <a:p>
            <a:pPr>
              <a:defRPr/>
            </a:pPr>
            <a:r>
              <a:rPr lang="en-US" sz="4000" dirty="0">
                <a:solidFill>
                  <a:schemeClr val="bg2">
                    <a:lumMod val="20000"/>
                    <a:lumOff val="80000"/>
                  </a:schemeClr>
                </a:solidFill>
                <a:latin typeface="Algerian" pitchFamily="82" charset="0"/>
              </a:rPr>
              <a:t>APA DAN BAGAIMANA INTELIJEN</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0835A0F6-D337-4781-97AB-D95B19FC6998}"/>
              </a:ext>
            </a:extLst>
          </p:cNvPr>
          <p:cNvSpPr>
            <a:spLocks noGrp="1"/>
          </p:cNvSpPr>
          <p:nvPr>
            <p:ph sz="quarter" idx="1"/>
          </p:nvPr>
        </p:nvSpPr>
        <p:spPr>
          <a:xfrm>
            <a:off x="566738" y="1752600"/>
            <a:ext cx="8196262" cy="4038600"/>
          </a:xfrm>
        </p:spPr>
        <p:txBody>
          <a:bodyPr/>
          <a:lstStyle/>
          <a:p>
            <a:pPr eaLnBrk="1" hangingPunct="1">
              <a:lnSpc>
                <a:spcPct val="80000"/>
              </a:lnSpc>
              <a:buFont typeface="Wingdings" panose="05000000000000000000" pitchFamily="2" charset="2"/>
              <a:buNone/>
            </a:pPr>
            <a:r>
              <a:rPr lang="en-US" altLang="en-US" sz="1700">
                <a:latin typeface="Tahoma" panose="020B0604030504040204" pitchFamily="34" charset="0"/>
                <a:cs typeface="Tahoma" panose="020B0604030504040204" pitchFamily="34" charset="0"/>
              </a:rPr>
              <a:t> </a:t>
            </a:r>
            <a:endParaRPr lang="en-US" altLang="en-US" sz="1700" b="1">
              <a:latin typeface="Tahoma" panose="020B0604030504040204" pitchFamily="34" charset="0"/>
              <a:cs typeface="Tahoma" panose="020B0604030504040204" pitchFamily="34" charset="0"/>
            </a:endParaRPr>
          </a:p>
          <a:p>
            <a:pPr algn="just" eaLnBrk="1" hangingPunct="1">
              <a:lnSpc>
                <a:spcPct val="80000"/>
              </a:lnSpc>
            </a:pPr>
            <a:r>
              <a:rPr lang="en-US" altLang="en-US" sz="2000" b="1">
                <a:latin typeface="Arial Rounded MT Bold" panose="020F0704030504030204" pitchFamily="34" charset="0"/>
                <a:cs typeface="Tahoma" panose="020B0604030504040204" pitchFamily="34" charset="0"/>
              </a:rPr>
              <a:t>“ Siapa yang memahami diri sendiri dan diri lawan secara mendalam, berada dijalan kemenangan pada semua pertempuran “.</a:t>
            </a:r>
            <a:endParaRPr lang="en-US" altLang="en-US" sz="2000">
              <a:latin typeface="Arial Rounded MT Bold" panose="020F0704030504030204" pitchFamily="34" charset="0"/>
              <a:cs typeface="Tahoma" panose="020B0604030504040204" pitchFamily="34" charset="0"/>
            </a:endParaRPr>
          </a:p>
          <a:p>
            <a:pPr algn="just" eaLnBrk="1" hangingPunct="1">
              <a:lnSpc>
                <a:spcPct val="80000"/>
              </a:lnSpc>
            </a:pPr>
            <a:r>
              <a:rPr lang="en-US" altLang="en-US" sz="2000" b="1">
                <a:latin typeface="Arial Rounded MT Bold" panose="020F0704030504030204" pitchFamily="34" charset="0"/>
                <a:cs typeface="Tahoma" panose="020B0604030504040204" pitchFamily="34" charset="0"/>
              </a:rPr>
              <a:t>“ siapa yang memahami diri sendiri, tetapi tidak memahami lawannya, hanya berpeluang sama besarnya untuk menang ( dengan lawannya) “.</a:t>
            </a:r>
            <a:endParaRPr lang="en-US" altLang="en-US" sz="2000">
              <a:latin typeface="Arial Rounded MT Bold" panose="020F0704030504030204" pitchFamily="34" charset="0"/>
              <a:cs typeface="Tahoma" panose="020B0604030504040204" pitchFamily="34" charset="0"/>
            </a:endParaRPr>
          </a:p>
          <a:p>
            <a:pPr algn="just" eaLnBrk="1" hangingPunct="1">
              <a:lnSpc>
                <a:spcPct val="80000"/>
              </a:lnSpc>
            </a:pPr>
            <a:r>
              <a:rPr lang="en-US" altLang="en-US" sz="2000" b="1">
                <a:latin typeface="Arial Rounded MT Bold" panose="020F0704030504030204" pitchFamily="34" charset="0"/>
                <a:cs typeface="Tahoma" panose="020B0604030504040204" pitchFamily="34" charset="0"/>
              </a:rPr>
              <a:t>“ siapa yang tidak memahami dirinya sendiri maupun lawannya, berada pada jalan untuk hancur dalam semua pertempuran “.</a:t>
            </a:r>
            <a:endParaRPr lang="en-US" altLang="en-US" sz="2000">
              <a:latin typeface="Arial Rounded MT Bold" panose="020F0704030504030204" pitchFamily="34" charset="0"/>
              <a:cs typeface="Tahoma" panose="020B0604030504040204" pitchFamily="34" charset="0"/>
            </a:endParaRPr>
          </a:p>
          <a:p>
            <a:pPr algn="just" eaLnBrk="1" hangingPunct="1">
              <a:lnSpc>
                <a:spcPct val="80000"/>
              </a:lnSpc>
            </a:pPr>
            <a:r>
              <a:rPr lang="pt-BR" altLang="en-US" sz="2000" b="1">
                <a:latin typeface="Arial Rounded MT Bold" panose="020F0704030504030204" pitchFamily="34" charset="0"/>
                <a:cs typeface="Tahoma" panose="020B0604030504040204" pitchFamily="34" charset="0"/>
              </a:rPr>
              <a:t>“……………kenali musuh anda, kenali diri anda, dan kemenangan anda tidak terancam “.</a:t>
            </a:r>
            <a:endParaRPr lang="en-US" altLang="en-US" sz="2000">
              <a:latin typeface="Arial Rounded MT Bold" panose="020F0704030504030204" pitchFamily="34" charset="0"/>
              <a:cs typeface="Tahoma" panose="020B0604030504040204" pitchFamily="34" charset="0"/>
            </a:endParaRPr>
          </a:p>
          <a:p>
            <a:pPr algn="just" eaLnBrk="1" hangingPunct="1">
              <a:lnSpc>
                <a:spcPct val="80000"/>
              </a:lnSpc>
            </a:pPr>
            <a:r>
              <a:rPr lang="pt-BR" altLang="en-US" sz="2000" b="1">
                <a:latin typeface="Arial Rounded MT Bold" panose="020F0704030504030204" pitchFamily="34" charset="0"/>
                <a:cs typeface="Tahoma" panose="020B0604030504040204" pitchFamily="34" charset="0"/>
              </a:rPr>
              <a:t>“ kenali lapangan, kenali cuaca ……….Dan kemenangan anda akan lengkap “.</a:t>
            </a:r>
            <a:endParaRPr lang="en-US" altLang="en-US" sz="2000">
              <a:latin typeface="Arial Rounded MT Bold" panose="020F0704030504030204" pitchFamily="34" charset="0"/>
              <a:cs typeface="Tahoma" panose="020B0604030504040204" pitchFamily="34" charset="0"/>
            </a:endParaRPr>
          </a:p>
          <a:p>
            <a:pPr algn="just" eaLnBrk="1" hangingPunct="1">
              <a:lnSpc>
                <a:spcPct val="80000"/>
              </a:lnSpc>
            </a:pPr>
            <a:r>
              <a:rPr lang="pt-BR" altLang="en-US" sz="2000" b="1">
                <a:latin typeface="Arial Rounded MT Bold" panose="020F0704030504030204" pitchFamily="34" charset="0"/>
                <a:cs typeface="Tahoma" panose="020B0604030504040204" pitchFamily="34" charset="0"/>
              </a:rPr>
              <a:t>“…………saya akan mampu meramalkan pihak mana yang akan menang dan pihak mana yang akan kalah………dalam menilai sesuatu maka ada tiga faktor yang harus dianalisa yaitu faktor diri sendiri, faktor musuh dan faktor lingkungan “.</a:t>
            </a:r>
            <a:endParaRPr lang="en-US" altLang="en-US" sz="2000">
              <a:latin typeface="Arial Rounded MT Bold" panose="020F0704030504030204" pitchFamily="34" charset="0"/>
              <a:cs typeface="Tahoma" panose="020B0604030504040204" pitchFamily="34" charset="0"/>
            </a:endParaRPr>
          </a:p>
          <a:p>
            <a:pPr algn="just" eaLnBrk="1" hangingPunct="1">
              <a:lnSpc>
                <a:spcPct val="80000"/>
              </a:lnSpc>
              <a:spcBef>
                <a:spcPct val="0"/>
              </a:spcBef>
              <a:buFont typeface="Wingdings" panose="05000000000000000000" pitchFamily="2" charset="2"/>
              <a:buNone/>
            </a:pPr>
            <a:endParaRPr lang="en-US" altLang="en-US" sz="2000">
              <a:latin typeface="Arial Rounded MT Bold" panose="020F0704030504030204" pitchFamily="34" charset="0"/>
              <a:cs typeface="Tahoma" panose="020B0604030504040204" pitchFamily="34" charset="0"/>
            </a:endParaRPr>
          </a:p>
        </p:txBody>
      </p:sp>
      <p:sp>
        <p:nvSpPr>
          <p:cNvPr id="6147" name="WordArt 3">
            <a:extLst>
              <a:ext uri="{FF2B5EF4-FFF2-40B4-BE49-F238E27FC236}">
                <a16:creationId xmlns:a16="http://schemas.microsoft.com/office/drawing/2014/main" id="{22B47AB3-5AE8-47F6-9F17-D5C1D699E713}"/>
              </a:ext>
            </a:extLst>
          </p:cNvPr>
          <p:cNvSpPr>
            <a:spLocks noChangeArrowheads="1" noChangeShapeType="1" noTextEdit="1"/>
          </p:cNvSpPr>
          <p:nvPr/>
        </p:nvSpPr>
        <p:spPr bwMode="auto">
          <a:xfrm>
            <a:off x="574675" y="762000"/>
            <a:ext cx="7578725" cy="758825"/>
          </a:xfrm>
          <a:prstGeom prst="rect">
            <a:avLst/>
          </a:prstGeom>
        </p:spPr>
        <p:txBody>
          <a:bodyPr wrap="none" fromWordArt="1">
            <a:prstTxWarp prst="textPlain">
              <a:avLst>
                <a:gd name="adj" fmla="val 50000"/>
              </a:avLst>
            </a:prstTxWarp>
          </a:bodyPr>
          <a:lstStyle/>
          <a:p>
            <a:pPr algn="ctr" fontAlgn="auto">
              <a:spcBef>
                <a:spcPts val="0"/>
              </a:spcBef>
              <a:spcAft>
                <a:spcPts val="0"/>
              </a:spcAft>
              <a:defRPr/>
            </a:pPr>
            <a:r>
              <a:rPr lang="id-ID" sz="2000" kern="10" dirty="0">
                <a:ln w="19050">
                  <a:solidFill>
                    <a:srgbClr val="000000"/>
                  </a:solidFill>
                  <a:round/>
                  <a:headEnd/>
                  <a:tailEnd/>
                </a:ln>
                <a:solidFill>
                  <a:srgbClr val="FF0000"/>
                </a:solidFill>
                <a:effectLst>
                  <a:outerShdw dist="107763" dir="18900000" algn="ctr" rotWithShape="0">
                    <a:srgbClr val="808080"/>
                  </a:outerShdw>
                </a:effectLst>
                <a:latin typeface="Goudy Stout" pitchFamily="18" charset="0"/>
                <a:ea typeface="Kozuka Gothic Pro H" pitchFamily="34" charset="-128"/>
              </a:rPr>
              <a:t>SUN TSU </a:t>
            </a:r>
          </a:p>
          <a:p>
            <a:pPr algn="ctr" fontAlgn="auto">
              <a:spcBef>
                <a:spcPts val="0"/>
              </a:spcBef>
              <a:spcAft>
                <a:spcPts val="0"/>
              </a:spcAft>
              <a:defRPr/>
            </a:pPr>
            <a:r>
              <a:rPr lang="id-ID" sz="1000" kern="10" dirty="0">
                <a:ln w="19050">
                  <a:solidFill>
                    <a:srgbClr val="000000"/>
                  </a:solidFill>
                  <a:round/>
                  <a:headEnd/>
                  <a:tailEnd/>
                </a:ln>
                <a:solidFill>
                  <a:srgbClr val="FF0000"/>
                </a:solidFill>
                <a:effectLst>
                  <a:outerShdw dist="107763" dir="18900000" algn="ctr" rotWithShape="0">
                    <a:srgbClr val="808080"/>
                  </a:outerShdw>
                </a:effectLst>
                <a:latin typeface="Goudy Stout" pitchFamily="18" charset="0"/>
                <a:ea typeface="Kozuka Gothic Pro H" pitchFamily="34" charset="-128"/>
              </a:rPr>
              <a:t>500 Thn Sblm Maseh</a:t>
            </a:r>
            <a:r>
              <a:rPr lang="id-ID" sz="1000" kern="10" dirty="0">
                <a:ln w="19050">
                  <a:solidFill>
                    <a:srgbClr val="000000"/>
                  </a:solidFill>
                  <a:round/>
                  <a:headEnd/>
                  <a:tailEnd/>
                </a:ln>
                <a:solidFill>
                  <a:srgbClr val="FF0000"/>
                </a:solidFill>
                <a:effectLst>
                  <a:outerShdw dist="107763" dir="18900000" algn="ctr" rotWithShape="0">
                    <a:srgbClr val="808080"/>
                  </a:outerShdw>
                </a:effectLst>
                <a:latin typeface="Kozuka Gothic Pro H" pitchFamily="34" charset="-128"/>
                <a:ea typeface="Kozuka Gothic Pro H" pitchFamily="34" charset="-128"/>
              </a:rPr>
              <a:t>i</a:t>
            </a:r>
            <a:endParaRPr lang="id-ID" sz="2000" kern="10" dirty="0">
              <a:ln w="19050">
                <a:solidFill>
                  <a:srgbClr val="000000"/>
                </a:solidFill>
                <a:round/>
                <a:headEnd/>
                <a:tailEnd/>
              </a:ln>
              <a:solidFill>
                <a:srgbClr val="FF0000"/>
              </a:solidFill>
              <a:effectLst>
                <a:outerShdw dist="107763" dir="18900000" algn="ctr" rotWithShape="0">
                  <a:srgbClr val="808080"/>
                </a:outerShdw>
              </a:effectLst>
              <a:latin typeface="Kozuka Gothic Pro H" pitchFamily="34" charset="-128"/>
              <a:ea typeface="Kozuka Gothic Pro H" pitchFamily="34" charset="-128"/>
            </a:endParaRPr>
          </a:p>
        </p:txBody>
      </p:sp>
      <p:sp>
        <p:nvSpPr>
          <p:cNvPr id="35844" name="TextBox 3">
            <a:extLst>
              <a:ext uri="{FF2B5EF4-FFF2-40B4-BE49-F238E27FC236}">
                <a16:creationId xmlns:a16="http://schemas.microsoft.com/office/drawing/2014/main" id="{A97A18C0-783B-4F2F-8262-C561B93BC3DB}"/>
              </a:ext>
            </a:extLst>
          </p:cNvPr>
          <p:cNvSpPr txBox="1">
            <a:spLocks noChangeArrowheads="1"/>
          </p:cNvSpPr>
          <p:nvPr/>
        </p:nvSpPr>
        <p:spPr bwMode="auto">
          <a:xfrm>
            <a:off x="5791200" y="5791200"/>
            <a:ext cx="2819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latin typeface="Tw Cen MT" panose="020B0602020104020603" pitchFamily="34" charset="0"/>
              </a:rPr>
              <a:t>WAR  OF ART</a:t>
            </a: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27C7A4-7E2C-4C14-ACE6-85D53CA35A24}"/>
              </a:ext>
            </a:extLst>
          </p:cNvPr>
          <p:cNvSpPr>
            <a:spLocks noGrp="1"/>
          </p:cNvSpPr>
          <p:nvPr>
            <p:ph type="title"/>
          </p:nvPr>
        </p:nvSpPr>
        <p:spPr>
          <a:xfrm>
            <a:off x="457200" y="76200"/>
            <a:ext cx="8229600" cy="1143000"/>
          </a:xfrm>
        </p:spPr>
        <p:txBody>
          <a:bodyPr>
            <a:normAutofit fontScale="90000"/>
          </a:bodyPr>
          <a:lstStyle/>
          <a:p>
            <a:pPr eaLnBrk="1" fontAlgn="auto" hangingPunct="1">
              <a:spcAft>
                <a:spcPts val="0"/>
              </a:spcAft>
              <a:defRPr/>
            </a:pPr>
            <a:r>
              <a:rPr lang="id-ID"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SIKLUS </a:t>
            </a:r>
            <a:r>
              <a:rPr lang="en-US"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PENYELIDIKAN </a:t>
            </a:r>
            <a:r>
              <a:rPr lang="id-ID"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INTELIJEN</a:t>
            </a:r>
          </a:p>
        </p:txBody>
      </p:sp>
      <p:graphicFrame>
        <p:nvGraphicFramePr>
          <p:cNvPr id="4" name="Content Placeholder 3">
            <a:extLst>
              <a:ext uri="{FF2B5EF4-FFF2-40B4-BE49-F238E27FC236}">
                <a16:creationId xmlns:a16="http://schemas.microsoft.com/office/drawing/2014/main" id="{6128B82A-6945-4CCC-8C46-025B655D1A9B}"/>
              </a:ext>
            </a:extLst>
          </p:cNvPr>
          <p:cNvGraphicFramePr>
            <a:graphicFrameLocks noGrp="1"/>
          </p:cNvGraphicFramePr>
          <p:nvPr>
            <p:ph sz="quarter" idx="1"/>
          </p:nvPr>
        </p:nvGraphicFramePr>
        <p:xfrm>
          <a:off x="457200" y="990600"/>
          <a:ext cx="8305800" cy="5562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6" name="Straight Arrow Connector 5">
            <a:extLst>
              <a:ext uri="{FF2B5EF4-FFF2-40B4-BE49-F238E27FC236}">
                <a16:creationId xmlns:a16="http://schemas.microsoft.com/office/drawing/2014/main" id="{11B5393B-2EFE-49BD-96F0-B32795938B40}"/>
              </a:ext>
            </a:extLst>
          </p:cNvPr>
          <p:cNvCxnSpPr/>
          <p:nvPr/>
        </p:nvCxnSpPr>
        <p:spPr>
          <a:xfrm rot="5400000" flipH="1" flipV="1">
            <a:off x="4457701" y="2705100"/>
            <a:ext cx="228600" cy="3175"/>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1A5B7704-61C4-4B8E-B12A-1352EFA6B946}"/>
              </a:ext>
            </a:extLst>
          </p:cNvPr>
          <p:cNvCxnSpPr/>
          <p:nvPr/>
        </p:nvCxnSpPr>
        <p:spPr>
          <a:xfrm rot="16200000" flipH="1">
            <a:off x="5791200" y="2133600"/>
            <a:ext cx="228600" cy="22860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939372A0-24F1-40ED-9D57-D1431FE54C51}"/>
              </a:ext>
            </a:extLst>
          </p:cNvPr>
          <p:cNvCxnSpPr/>
          <p:nvPr/>
        </p:nvCxnSpPr>
        <p:spPr>
          <a:xfrm rot="5400000" flipH="1" flipV="1">
            <a:off x="3009900" y="2476500"/>
            <a:ext cx="228600" cy="15240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E62CD423-AFF4-4DA5-BC78-4724C2B344F8}"/>
              </a:ext>
            </a:extLst>
          </p:cNvPr>
          <p:cNvCxnSpPr/>
          <p:nvPr/>
        </p:nvCxnSpPr>
        <p:spPr>
          <a:xfrm rot="5400000">
            <a:off x="5981700" y="4991100"/>
            <a:ext cx="304800" cy="22860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4350944A-F0A4-45DB-9705-B68FD18C4B87}"/>
              </a:ext>
            </a:extLst>
          </p:cNvPr>
          <p:cNvCxnSpPr/>
          <p:nvPr/>
        </p:nvCxnSpPr>
        <p:spPr>
          <a:xfrm rot="16200000" flipV="1">
            <a:off x="3124200" y="5029200"/>
            <a:ext cx="228600" cy="22860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7C5DB22F-EEC5-4E0E-AC2D-FC4A141C4A40}"/>
              </a:ext>
            </a:extLst>
          </p:cNvPr>
          <p:cNvCxnSpPr/>
          <p:nvPr/>
        </p:nvCxnSpPr>
        <p:spPr>
          <a:xfrm>
            <a:off x="5334000" y="4267200"/>
            <a:ext cx="1828800" cy="1219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04500D53-ECF8-40EC-8827-B50C5BC6D5A0}"/>
              </a:ext>
            </a:extLst>
          </p:cNvPr>
          <p:cNvSpPr txBox="1"/>
          <p:nvPr/>
        </p:nvSpPr>
        <p:spPr>
          <a:xfrm>
            <a:off x="7315200" y="4724400"/>
            <a:ext cx="1600200" cy="1200329"/>
          </a:xfrm>
          <a:prstGeom prst="rect">
            <a:avLst/>
          </a:prstGeom>
          <a:solidFill>
            <a:srgbClr val="000000"/>
          </a:solidFill>
          <a:ln>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fontAlgn="auto">
              <a:spcBef>
                <a:spcPts val="0"/>
              </a:spcBef>
              <a:spcAft>
                <a:spcPts val="0"/>
              </a:spcAft>
              <a:defRPr/>
            </a:pPr>
            <a:r>
              <a:rPr lang="id-ID" dirty="0">
                <a:latin typeface="+mn-lt"/>
              </a:rPr>
              <a:t>Keputusan / kebijakan </a:t>
            </a:r>
          </a:p>
          <a:p>
            <a:pPr fontAlgn="auto">
              <a:spcBef>
                <a:spcPts val="0"/>
              </a:spcBef>
              <a:spcAft>
                <a:spcPts val="0"/>
              </a:spcAft>
              <a:defRPr/>
            </a:pPr>
            <a:r>
              <a:rPr lang="id-ID" dirty="0">
                <a:latin typeface="+mn-lt"/>
              </a:rPr>
              <a:t>(Operational Decisions)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02" name="Rectangle 2">
            <a:extLst>
              <a:ext uri="{FF2B5EF4-FFF2-40B4-BE49-F238E27FC236}">
                <a16:creationId xmlns:a16="http://schemas.microsoft.com/office/drawing/2014/main" id="{0917CE0F-C99B-479A-A099-F143B0381C18}"/>
              </a:ext>
            </a:extLst>
          </p:cNvPr>
          <p:cNvSpPr>
            <a:spLocks noGrp="1" noChangeArrowheads="1"/>
          </p:cNvSpPr>
          <p:nvPr>
            <p:ph type="title"/>
          </p:nvPr>
        </p:nvSpPr>
        <p:spPr/>
        <p:txBody>
          <a:bodyPr/>
          <a:lstStyle/>
          <a:p>
            <a:pPr eaLnBrk="1" fontAlgn="auto" hangingPunct="1">
              <a:spcAft>
                <a:spcPts val="0"/>
              </a:spcAft>
              <a:defRPr/>
            </a:pPr>
            <a:r>
              <a:rPr lang="en-US" dirty="0" err="1">
                <a:latin typeface="Arial Rounded MT Bold" pitchFamily="34" charset="0"/>
              </a:rPr>
              <a:t>Kelemahan</a:t>
            </a:r>
            <a:r>
              <a:rPr lang="en-US" dirty="0">
                <a:latin typeface="Arial Rounded MT Bold" pitchFamily="34" charset="0"/>
              </a:rPr>
              <a:t> </a:t>
            </a:r>
            <a:r>
              <a:rPr lang="en-US" dirty="0" err="1">
                <a:latin typeface="Arial Rounded MT Bold" pitchFamily="34" charset="0"/>
              </a:rPr>
              <a:t>Intelijen</a:t>
            </a:r>
            <a:r>
              <a:rPr lang="en-US" dirty="0">
                <a:latin typeface="Arial Rounded MT Bold" pitchFamily="34" charset="0"/>
              </a:rPr>
              <a:t> </a:t>
            </a:r>
            <a:r>
              <a:rPr lang="en-US" dirty="0" err="1">
                <a:latin typeface="Arial Rounded MT Bold" pitchFamily="34" charset="0"/>
              </a:rPr>
              <a:t>antara</a:t>
            </a:r>
            <a:r>
              <a:rPr lang="en-US" dirty="0">
                <a:latin typeface="Arial Rounded MT Bold" pitchFamily="34" charset="0"/>
              </a:rPr>
              <a:t> lain:</a:t>
            </a:r>
          </a:p>
        </p:txBody>
      </p:sp>
      <p:sp>
        <p:nvSpPr>
          <p:cNvPr id="563203" name="Rectangle 3">
            <a:extLst>
              <a:ext uri="{FF2B5EF4-FFF2-40B4-BE49-F238E27FC236}">
                <a16:creationId xmlns:a16="http://schemas.microsoft.com/office/drawing/2014/main" id="{BC5EF4AF-DB30-4801-9D0E-0EE082E5CD20}"/>
              </a:ext>
            </a:extLst>
          </p:cNvPr>
          <p:cNvSpPr>
            <a:spLocks noGrp="1"/>
          </p:cNvSpPr>
          <p:nvPr>
            <p:ph type="body" sz="half" idx="1"/>
          </p:nvPr>
        </p:nvSpPr>
        <p:spPr/>
        <p:txBody>
          <a:bodyPr/>
          <a:lstStyle/>
          <a:p>
            <a:pPr eaLnBrk="1" hangingPunct="1"/>
            <a:r>
              <a:rPr lang="en-US" altLang="en-US">
                <a:latin typeface="Arial Rounded MT Bold" panose="020F0704030504030204" pitchFamily="34" charset="0"/>
              </a:rPr>
              <a:t>Terlalu Percaya Diri</a:t>
            </a:r>
          </a:p>
          <a:p>
            <a:pPr eaLnBrk="1" hangingPunct="1"/>
            <a:r>
              <a:rPr lang="en-US" altLang="en-US">
                <a:latin typeface="Arial Rounded MT Bold" panose="020F0704030504030204" pitchFamily="34" charset="0"/>
              </a:rPr>
              <a:t>Menganggap enteng ancaman</a:t>
            </a:r>
          </a:p>
          <a:p>
            <a:pPr eaLnBrk="1" hangingPunct="1"/>
            <a:r>
              <a:rPr lang="en-US" altLang="en-US">
                <a:latin typeface="Arial Rounded MT Bold" panose="020F0704030504030204" pitchFamily="34" charset="0"/>
              </a:rPr>
              <a:t>Tidak tahu ancaman/musuh ?</a:t>
            </a:r>
          </a:p>
          <a:p>
            <a:pPr eaLnBrk="1" hangingPunct="1"/>
            <a:r>
              <a:rPr lang="en-US" altLang="en-US">
                <a:latin typeface="Arial Rounded MT Bold" panose="020F0704030504030204" pitchFamily="34" charset="0"/>
              </a:rPr>
              <a:t>Tidak tahu tupoksiran ?</a:t>
            </a:r>
          </a:p>
          <a:p>
            <a:pPr eaLnBrk="1" hangingPunct="1"/>
            <a:r>
              <a:rPr lang="en-US" altLang="en-US">
                <a:latin typeface="Arial Rounded MT Bold" panose="020F0704030504030204" pitchFamily="34" charset="0"/>
              </a:rPr>
              <a:t>…..dll</a:t>
            </a:r>
          </a:p>
        </p:txBody>
      </p:sp>
      <p:pic>
        <p:nvPicPr>
          <p:cNvPr id="563204" name="Picture 4" descr="Bank-Security-Guard-Sleeping">
            <a:extLst>
              <a:ext uri="{FF2B5EF4-FFF2-40B4-BE49-F238E27FC236}">
                <a16:creationId xmlns:a16="http://schemas.microsoft.com/office/drawing/2014/main" id="{81E5F319-216B-4666-AAF0-8D10588B9011}"/>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057775" y="1600200"/>
            <a:ext cx="3219450" cy="4525963"/>
          </a:xfr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63203">
                                            <p:txEl>
                                              <p:pRg st="0" end="0"/>
                                            </p:txEl>
                                          </p:spTgt>
                                        </p:tgtEl>
                                        <p:attrNameLst>
                                          <p:attrName>style.visibility</p:attrName>
                                        </p:attrNameLst>
                                      </p:cBhvr>
                                      <p:to>
                                        <p:strVal val="visible"/>
                                      </p:to>
                                    </p:set>
                                    <p:animEffect transition="in" filter="blinds(horizontal)">
                                      <p:cBhvr>
                                        <p:cTn id="7" dur="500"/>
                                        <p:tgtEl>
                                          <p:spTgt spid="56320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63203">
                                            <p:txEl>
                                              <p:pRg st="1" end="1"/>
                                            </p:txEl>
                                          </p:spTgt>
                                        </p:tgtEl>
                                        <p:attrNameLst>
                                          <p:attrName>style.visibility</p:attrName>
                                        </p:attrNameLst>
                                      </p:cBhvr>
                                      <p:to>
                                        <p:strVal val="visible"/>
                                      </p:to>
                                    </p:set>
                                    <p:animEffect transition="in" filter="blinds(horizontal)">
                                      <p:cBhvr>
                                        <p:cTn id="12" dur="500"/>
                                        <p:tgtEl>
                                          <p:spTgt spid="56320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63203">
                                            <p:txEl>
                                              <p:pRg st="2" end="2"/>
                                            </p:txEl>
                                          </p:spTgt>
                                        </p:tgtEl>
                                        <p:attrNameLst>
                                          <p:attrName>style.visibility</p:attrName>
                                        </p:attrNameLst>
                                      </p:cBhvr>
                                      <p:to>
                                        <p:strVal val="visible"/>
                                      </p:to>
                                    </p:set>
                                    <p:animEffect transition="in" filter="blinds(horizontal)">
                                      <p:cBhvr>
                                        <p:cTn id="17" dur="500"/>
                                        <p:tgtEl>
                                          <p:spTgt spid="56320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63203">
                                            <p:txEl>
                                              <p:pRg st="3" end="3"/>
                                            </p:txEl>
                                          </p:spTgt>
                                        </p:tgtEl>
                                        <p:attrNameLst>
                                          <p:attrName>style.visibility</p:attrName>
                                        </p:attrNameLst>
                                      </p:cBhvr>
                                      <p:to>
                                        <p:strVal val="visible"/>
                                      </p:to>
                                    </p:set>
                                    <p:animEffect transition="in" filter="blinds(horizontal)">
                                      <p:cBhvr>
                                        <p:cTn id="22" dur="500"/>
                                        <p:tgtEl>
                                          <p:spTgt spid="56320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563203">
                                            <p:txEl>
                                              <p:pRg st="4" end="4"/>
                                            </p:txEl>
                                          </p:spTgt>
                                        </p:tgtEl>
                                        <p:attrNameLst>
                                          <p:attrName>style.visibility</p:attrName>
                                        </p:attrNameLst>
                                      </p:cBhvr>
                                      <p:to>
                                        <p:strVal val="visible"/>
                                      </p:to>
                                    </p:set>
                                    <p:animEffect transition="in" filter="blinds(horizontal)">
                                      <p:cBhvr>
                                        <p:cTn id="27" dur="500"/>
                                        <p:tgtEl>
                                          <p:spTgt spid="563203">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563204"/>
                                        </p:tgtEl>
                                        <p:attrNameLst>
                                          <p:attrName>style.visibility</p:attrName>
                                        </p:attrNameLst>
                                      </p:cBhvr>
                                      <p:to>
                                        <p:strVal val="visible"/>
                                      </p:to>
                                    </p:set>
                                    <p:animEffect transition="in" filter="blinds(horizontal)">
                                      <p:cBhvr>
                                        <p:cTn id="32" dur="500"/>
                                        <p:tgtEl>
                                          <p:spTgt spid="5632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0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22" name="Rectangle 2">
            <a:extLst>
              <a:ext uri="{FF2B5EF4-FFF2-40B4-BE49-F238E27FC236}">
                <a16:creationId xmlns:a16="http://schemas.microsoft.com/office/drawing/2014/main" id="{4F35FDDF-A90D-4277-B00C-B07909C5F84A}"/>
              </a:ext>
            </a:extLst>
          </p:cNvPr>
          <p:cNvSpPr>
            <a:spLocks noGrp="1" noChangeArrowheads="1"/>
          </p:cNvSpPr>
          <p:nvPr>
            <p:ph type="title"/>
          </p:nvPr>
        </p:nvSpPr>
        <p:spPr/>
        <p:txBody>
          <a:bodyPr/>
          <a:lstStyle/>
          <a:p>
            <a:pPr eaLnBrk="1" fontAlgn="auto" hangingPunct="1">
              <a:spcAft>
                <a:spcPts val="0"/>
              </a:spcAft>
              <a:defRPr/>
            </a:pPr>
            <a:r>
              <a:rPr lang="pt-BR" i="1" dirty="0">
                <a:solidFill>
                  <a:srgbClr val="FFC000"/>
                </a:solidFill>
              </a:rPr>
              <a:t>Intelijen</a:t>
            </a:r>
            <a:r>
              <a:rPr lang="en-US" dirty="0">
                <a:solidFill>
                  <a:srgbClr val="FFC000"/>
                </a:solidFill>
              </a:rPr>
              <a:t> </a:t>
            </a:r>
          </a:p>
        </p:txBody>
      </p:sp>
      <p:sp>
        <p:nvSpPr>
          <p:cNvPr id="40963" name="Rectangle 3">
            <a:extLst>
              <a:ext uri="{FF2B5EF4-FFF2-40B4-BE49-F238E27FC236}">
                <a16:creationId xmlns:a16="http://schemas.microsoft.com/office/drawing/2014/main" id="{D80DD807-1673-4BF2-BCFC-BB0E13DC9B67}"/>
              </a:ext>
            </a:extLst>
          </p:cNvPr>
          <p:cNvSpPr>
            <a:spLocks noGrp="1"/>
          </p:cNvSpPr>
          <p:nvPr>
            <p:ph idx="1"/>
          </p:nvPr>
        </p:nvSpPr>
        <p:spPr>
          <a:xfrm>
            <a:off x="76200" y="1981200"/>
            <a:ext cx="8839200" cy="4114800"/>
          </a:xfrm>
        </p:spPr>
        <p:txBody>
          <a:bodyPr/>
          <a:lstStyle/>
          <a:p>
            <a:pPr algn="just" eaLnBrk="1" hangingPunct="1"/>
            <a:r>
              <a:rPr lang="pt-BR" altLang="en-US" sz="3200"/>
              <a:t>ADL KEGIATAN YG DISAMPING MENCARI DATA &amp; INFORMASI, JUGA HARUS MAMPU MEMPREDIKSI / MEMBUAT PERKIRAAN MENGENAI KEJADIAN &amp; KEGIATAN YG MUNGKIN AKAN DIHADAPI / TERJADI DIMASA DATANG.</a:t>
            </a:r>
            <a:r>
              <a:rPr lang="en-US" altLang="en-US" sz="3200"/>
              <a:t>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WordArt 2">
            <a:extLst>
              <a:ext uri="{FF2B5EF4-FFF2-40B4-BE49-F238E27FC236}">
                <a16:creationId xmlns:a16="http://schemas.microsoft.com/office/drawing/2014/main" id="{4D5E0D90-01FD-441D-9A90-F94B03072851}"/>
              </a:ext>
            </a:extLst>
          </p:cNvPr>
          <p:cNvSpPr>
            <a:spLocks noChangeArrowheads="1" noChangeShapeType="1" noTextEdit="1"/>
          </p:cNvSpPr>
          <p:nvPr/>
        </p:nvSpPr>
        <p:spPr bwMode="auto">
          <a:xfrm>
            <a:off x="652463" y="1295400"/>
            <a:ext cx="7043737" cy="990600"/>
          </a:xfrm>
          <a:prstGeom prst="rect">
            <a:avLst/>
          </a:prstGeom>
        </p:spPr>
        <p:txBody>
          <a:bodyPr wrap="none" fromWordArt="1">
            <a:prstTxWarp prst="textPlain">
              <a:avLst>
                <a:gd name="adj" fmla="val 50000"/>
              </a:avLst>
            </a:prstTxWarp>
          </a:bodyPr>
          <a:lstStyle/>
          <a:p>
            <a:pPr algn="ctr"/>
            <a:r>
              <a:rPr lang="en-US" sz="3600" kern="10">
                <a:ln w="9525">
                  <a:solidFill>
                    <a:srgbClr val="000000"/>
                  </a:solidFill>
                  <a:round/>
                  <a:headEnd/>
                  <a:tailEnd/>
                </a:ln>
                <a:latin typeface="Arial Black" panose="020B0A04020102020204" pitchFamily="34" charset="0"/>
              </a:rPr>
              <a:t>HAKEKAT INTELIJEN</a:t>
            </a:r>
          </a:p>
        </p:txBody>
      </p:sp>
      <p:sp>
        <p:nvSpPr>
          <p:cNvPr id="41987" name="Text Box 3">
            <a:extLst>
              <a:ext uri="{FF2B5EF4-FFF2-40B4-BE49-F238E27FC236}">
                <a16:creationId xmlns:a16="http://schemas.microsoft.com/office/drawing/2014/main" id="{05B57123-6A23-45F1-8968-E3AF1FC34FE1}"/>
              </a:ext>
            </a:extLst>
          </p:cNvPr>
          <p:cNvSpPr txBox="1">
            <a:spLocks noChangeArrowheads="1"/>
          </p:cNvSpPr>
          <p:nvPr/>
        </p:nvSpPr>
        <p:spPr bwMode="auto">
          <a:xfrm>
            <a:off x="685800" y="2667000"/>
            <a:ext cx="7689850" cy="2530475"/>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buFontTx/>
              <a:buChar char="-"/>
            </a:pPr>
            <a:r>
              <a:rPr lang="en-US" altLang="en-US" sz="4000" b="1" i="1">
                <a:latin typeface="Arial" panose="020B0604020202020204" pitchFamily="34" charset="0"/>
              </a:rPr>
              <a:t>KECERDASAN BERPIKIR.</a:t>
            </a:r>
          </a:p>
          <a:p>
            <a:pPr eaLnBrk="1" hangingPunct="1">
              <a:buFontTx/>
              <a:buChar char="-"/>
            </a:pPr>
            <a:r>
              <a:rPr lang="en-US" altLang="en-US" sz="4000" b="1" i="1">
                <a:latin typeface="Arial" panose="020B0604020202020204" pitchFamily="34" charset="0"/>
              </a:rPr>
              <a:t>KEMAMPUAN OLAH PIKIR.</a:t>
            </a:r>
          </a:p>
          <a:p>
            <a:pPr eaLnBrk="1" hangingPunct="1">
              <a:buFontTx/>
              <a:buChar char="-"/>
            </a:pPr>
            <a:r>
              <a:rPr lang="en-US" altLang="en-US" sz="4000" b="1" i="1">
                <a:latin typeface="Arial" panose="020B0604020202020204" pitchFamily="34" charset="0"/>
              </a:rPr>
              <a:t>KEMAMPUAN BERSIASAT.</a:t>
            </a:r>
          </a:p>
          <a:p>
            <a:pPr eaLnBrk="1" hangingPunct="1">
              <a:buFontTx/>
              <a:buChar char="-"/>
            </a:pPr>
            <a:r>
              <a:rPr lang="en-US" altLang="en-US" sz="4000" b="1" i="1">
                <a:latin typeface="Arial" panose="020B0604020202020204" pitchFamily="34" charset="0"/>
              </a:rPr>
              <a:t>KEMAMPUAN MERAMALKAN.</a:t>
            </a:r>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PATUNG kRESHNA5">
            <a:extLst>
              <a:ext uri="{FF2B5EF4-FFF2-40B4-BE49-F238E27FC236}">
                <a16:creationId xmlns:a16="http://schemas.microsoft.com/office/drawing/2014/main" id="{DE06C938-7E3F-4E6A-BA99-AA040710A280}"/>
              </a:ext>
            </a:extLst>
          </p:cNvPr>
          <p:cNvPicPr>
            <a:picLocks noGrp="1" noChangeAspect="1" noChangeArrowheads="1"/>
          </p:cNvPicPr>
          <p:nvPr>
            <p:ph/>
          </p:nvPr>
        </p:nvPicPr>
        <p:blipFill>
          <a:blip r:embed="rId2">
            <a:lum bright="18000" contrast="8000"/>
            <a:extLst>
              <a:ext uri="{28A0092B-C50C-407E-A947-70E740481C1C}">
                <a14:useLocalDpi xmlns:a14="http://schemas.microsoft.com/office/drawing/2010/main" val="0"/>
              </a:ext>
            </a:extLst>
          </a:blip>
          <a:srcRect/>
          <a:stretch>
            <a:fillRect/>
          </a:stretch>
        </p:blipFill>
        <p:spPr>
          <a:xfrm>
            <a:off x="1524000" y="952500"/>
            <a:ext cx="6096000" cy="4572000"/>
          </a:xfrm>
          <a:noFill/>
        </p:spPr>
      </p:pic>
      <p:sp>
        <p:nvSpPr>
          <p:cNvPr id="43011" name="Rectangle 3">
            <a:extLst>
              <a:ext uri="{FF2B5EF4-FFF2-40B4-BE49-F238E27FC236}">
                <a16:creationId xmlns:a16="http://schemas.microsoft.com/office/drawing/2014/main" id="{2D5E6C57-B933-4772-9961-E087305706F0}"/>
              </a:ext>
            </a:extLst>
          </p:cNvPr>
          <p:cNvSpPr>
            <a:spLocks noChangeArrowheads="1"/>
          </p:cNvSpPr>
          <p:nvPr/>
        </p:nvSpPr>
        <p:spPr bwMode="auto">
          <a:xfrm>
            <a:off x="0" y="5803900"/>
            <a:ext cx="3589338"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600" b="1">
                <a:solidFill>
                  <a:srgbClr val="FF3300"/>
                </a:solidFill>
              </a:rPr>
              <a:t>SAYA BERPIKIR, JADI SAYA ADA</a:t>
            </a:r>
            <a:r>
              <a:rPr lang="en-US" altLang="en-US" sz="1400" b="1">
                <a:solidFill>
                  <a:srgbClr val="FF3300"/>
                </a:solidFill>
              </a:rPr>
              <a:t> </a:t>
            </a:r>
          </a:p>
          <a:p>
            <a:pPr algn="ctr" eaLnBrk="1" hangingPunct="1"/>
            <a:r>
              <a:rPr lang="en-US" altLang="en-US" sz="1400" b="1">
                <a:solidFill>
                  <a:srgbClr val="FF3300"/>
                </a:solidFill>
              </a:rPr>
              <a:t>(COGITO ERGO SUM )</a:t>
            </a:r>
          </a:p>
          <a:p>
            <a:pPr algn="ctr" eaLnBrk="1" hangingPunct="1"/>
            <a:r>
              <a:rPr lang="en-US" altLang="en-US" sz="1400" b="1">
                <a:solidFill>
                  <a:srgbClr val="FF3300"/>
                </a:solidFill>
              </a:rPr>
              <a:t> ( DESCARTES )</a:t>
            </a:r>
          </a:p>
        </p:txBody>
      </p:sp>
      <p:sp>
        <p:nvSpPr>
          <p:cNvPr id="43012" name="Rectangle 4">
            <a:extLst>
              <a:ext uri="{FF2B5EF4-FFF2-40B4-BE49-F238E27FC236}">
                <a16:creationId xmlns:a16="http://schemas.microsoft.com/office/drawing/2014/main" id="{1AD7EAC3-243E-432C-963A-6F7FFD0CDB4E}"/>
              </a:ext>
            </a:extLst>
          </p:cNvPr>
          <p:cNvSpPr>
            <a:spLocks noChangeArrowheads="1"/>
          </p:cNvSpPr>
          <p:nvPr/>
        </p:nvSpPr>
        <p:spPr bwMode="auto">
          <a:xfrm>
            <a:off x="4292600" y="5786438"/>
            <a:ext cx="4976813"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600" b="1">
                <a:solidFill>
                  <a:srgbClr val="FF3300"/>
                </a:solidFill>
              </a:rPr>
              <a:t>MENGETAHUI SUPAYA SIAP-SIAP BERTINDAK </a:t>
            </a:r>
          </a:p>
          <a:p>
            <a:pPr algn="ctr" eaLnBrk="1" hangingPunct="1"/>
            <a:r>
              <a:rPr lang="en-US" altLang="en-US" sz="1600" b="1">
                <a:solidFill>
                  <a:srgbClr val="FF3300"/>
                </a:solidFill>
              </a:rPr>
              <a:t>(SAVOIR POUR PREVOIR )</a:t>
            </a:r>
          </a:p>
          <a:p>
            <a:pPr algn="ctr" eaLnBrk="1" hangingPunct="1"/>
            <a:r>
              <a:rPr lang="en-US" altLang="en-US" sz="1600" b="1">
                <a:solidFill>
                  <a:srgbClr val="FF3300"/>
                </a:solidFill>
              </a:rPr>
              <a:t>(AUGUSTE COMTE)</a:t>
            </a:r>
          </a:p>
        </p:txBody>
      </p:sp>
      <p:grpSp>
        <p:nvGrpSpPr>
          <p:cNvPr id="43013" name="Group 5">
            <a:extLst>
              <a:ext uri="{FF2B5EF4-FFF2-40B4-BE49-F238E27FC236}">
                <a16:creationId xmlns:a16="http://schemas.microsoft.com/office/drawing/2014/main" id="{3F1D50A3-8DA6-47A4-969E-3AA429E18CD1}"/>
              </a:ext>
            </a:extLst>
          </p:cNvPr>
          <p:cNvGrpSpPr>
            <a:grpSpLocks/>
          </p:cNvGrpSpPr>
          <p:nvPr/>
        </p:nvGrpSpPr>
        <p:grpSpPr bwMode="auto">
          <a:xfrm>
            <a:off x="4191000" y="3200400"/>
            <a:ext cx="990600" cy="838200"/>
            <a:chOff x="432" y="192"/>
            <a:chExt cx="816" cy="768"/>
          </a:xfrm>
        </p:grpSpPr>
        <p:sp>
          <p:nvSpPr>
            <p:cNvPr id="43014" name="AutoShape 6">
              <a:extLst>
                <a:ext uri="{FF2B5EF4-FFF2-40B4-BE49-F238E27FC236}">
                  <a16:creationId xmlns:a16="http://schemas.microsoft.com/office/drawing/2014/main" id="{94644AB2-2D9F-4F40-91E2-232CC0B9AEE4}"/>
                </a:ext>
              </a:extLst>
            </p:cNvPr>
            <p:cNvSpPr>
              <a:spLocks noChangeAspect="1" noChangeArrowheads="1" noTextEdit="1"/>
            </p:cNvSpPr>
            <p:nvPr/>
          </p:nvSpPr>
          <p:spPr bwMode="auto">
            <a:xfrm>
              <a:off x="432" y="192"/>
              <a:ext cx="816" cy="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3015" name="Freeform 7">
              <a:extLst>
                <a:ext uri="{FF2B5EF4-FFF2-40B4-BE49-F238E27FC236}">
                  <a16:creationId xmlns:a16="http://schemas.microsoft.com/office/drawing/2014/main" id="{65F9F740-FD34-4571-A617-9BC7899E0BD9}"/>
                </a:ext>
              </a:extLst>
            </p:cNvPr>
            <p:cNvSpPr>
              <a:spLocks noEditPoints="1"/>
            </p:cNvSpPr>
            <p:nvPr/>
          </p:nvSpPr>
          <p:spPr bwMode="auto">
            <a:xfrm>
              <a:off x="530" y="282"/>
              <a:ext cx="625" cy="588"/>
            </a:xfrm>
            <a:custGeom>
              <a:avLst/>
              <a:gdLst>
                <a:gd name="T0" fmla="*/ 0 w 14404"/>
                <a:gd name="T1" fmla="*/ 0 h 13228"/>
                <a:gd name="T2" fmla="*/ 0 w 14404"/>
                <a:gd name="T3" fmla="*/ 0 h 13228"/>
                <a:gd name="T4" fmla="*/ 0 w 14404"/>
                <a:gd name="T5" fmla="*/ 0 h 13228"/>
                <a:gd name="T6" fmla="*/ 0 w 14404"/>
                <a:gd name="T7" fmla="*/ 0 h 13228"/>
                <a:gd name="T8" fmla="*/ 0 w 14404"/>
                <a:gd name="T9" fmla="*/ 0 h 13228"/>
                <a:gd name="T10" fmla="*/ 0 w 14404"/>
                <a:gd name="T11" fmla="*/ 0 h 13228"/>
                <a:gd name="T12" fmla="*/ 0 w 14404"/>
                <a:gd name="T13" fmla="*/ 0 h 13228"/>
                <a:gd name="T14" fmla="*/ 0 w 14404"/>
                <a:gd name="T15" fmla="*/ 0 h 13228"/>
                <a:gd name="T16" fmla="*/ 0 w 14404"/>
                <a:gd name="T17" fmla="*/ 0 h 13228"/>
                <a:gd name="T18" fmla="*/ 0 w 14404"/>
                <a:gd name="T19" fmla="*/ 0 h 13228"/>
                <a:gd name="T20" fmla="*/ 0 w 14404"/>
                <a:gd name="T21" fmla="*/ 0 h 13228"/>
                <a:gd name="T22" fmla="*/ 0 w 14404"/>
                <a:gd name="T23" fmla="*/ 0 h 13228"/>
                <a:gd name="T24" fmla="*/ 0 w 14404"/>
                <a:gd name="T25" fmla="*/ 0 h 13228"/>
                <a:gd name="T26" fmla="*/ 0 w 14404"/>
                <a:gd name="T27" fmla="*/ 0 h 13228"/>
                <a:gd name="T28" fmla="*/ 0 w 14404"/>
                <a:gd name="T29" fmla="*/ 0 h 13228"/>
                <a:gd name="T30" fmla="*/ 0 w 14404"/>
                <a:gd name="T31" fmla="*/ 0 h 13228"/>
                <a:gd name="T32" fmla="*/ 0 w 14404"/>
                <a:gd name="T33" fmla="*/ 0 h 13228"/>
                <a:gd name="T34" fmla="*/ 0 w 14404"/>
                <a:gd name="T35" fmla="*/ 0 h 13228"/>
                <a:gd name="T36" fmla="*/ 0 w 14404"/>
                <a:gd name="T37" fmla="*/ 0 h 13228"/>
                <a:gd name="T38" fmla="*/ 0 w 14404"/>
                <a:gd name="T39" fmla="*/ 0 h 13228"/>
                <a:gd name="T40" fmla="*/ 0 w 14404"/>
                <a:gd name="T41" fmla="*/ 0 h 13228"/>
                <a:gd name="T42" fmla="*/ 0 w 14404"/>
                <a:gd name="T43" fmla="*/ 0 h 13228"/>
                <a:gd name="T44" fmla="*/ 0 w 14404"/>
                <a:gd name="T45" fmla="*/ 0 h 13228"/>
                <a:gd name="T46" fmla="*/ 0 w 14404"/>
                <a:gd name="T47" fmla="*/ 0 h 13228"/>
                <a:gd name="T48" fmla="*/ 0 w 14404"/>
                <a:gd name="T49" fmla="*/ 0 h 13228"/>
                <a:gd name="T50" fmla="*/ 0 w 14404"/>
                <a:gd name="T51" fmla="*/ 0 h 13228"/>
                <a:gd name="T52" fmla="*/ 0 w 14404"/>
                <a:gd name="T53" fmla="*/ 0 h 13228"/>
                <a:gd name="T54" fmla="*/ 0 w 14404"/>
                <a:gd name="T55" fmla="*/ 0 h 13228"/>
                <a:gd name="T56" fmla="*/ 0 w 14404"/>
                <a:gd name="T57" fmla="*/ 0 h 13228"/>
                <a:gd name="T58" fmla="*/ 0 w 14404"/>
                <a:gd name="T59" fmla="*/ 0 h 13228"/>
                <a:gd name="T60" fmla="*/ 0 w 14404"/>
                <a:gd name="T61" fmla="*/ 0 h 13228"/>
                <a:gd name="T62" fmla="*/ 0 w 14404"/>
                <a:gd name="T63" fmla="*/ 0 h 13228"/>
                <a:gd name="T64" fmla="*/ 0 w 14404"/>
                <a:gd name="T65" fmla="*/ 0 h 13228"/>
                <a:gd name="T66" fmla="*/ 0 w 14404"/>
                <a:gd name="T67" fmla="*/ 0 h 13228"/>
                <a:gd name="T68" fmla="*/ 0 w 14404"/>
                <a:gd name="T69" fmla="*/ 0 h 13228"/>
                <a:gd name="T70" fmla="*/ 0 w 14404"/>
                <a:gd name="T71" fmla="*/ 0 h 13228"/>
                <a:gd name="T72" fmla="*/ 0 w 14404"/>
                <a:gd name="T73" fmla="*/ 0 h 13228"/>
                <a:gd name="T74" fmla="*/ 0 w 14404"/>
                <a:gd name="T75" fmla="*/ 0 h 13228"/>
                <a:gd name="T76" fmla="*/ 0 w 14404"/>
                <a:gd name="T77" fmla="*/ 0 h 13228"/>
                <a:gd name="T78" fmla="*/ 0 w 14404"/>
                <a:gd name="T79" fmla="*/ 0 h 13228"/>
                <a:gd name="T80" fmla="*/ 0 w 14404"/>
                <a:gd name="T81" fmla="*/ 0 h 13228"/>
                <a:gd name="T82" fmla="*/ 0 w 14404"/>
                <a:gd name="T83" fmla="*/ 0 h 13228"/>
                <a:gd name="T84" fmla="*/ 0 w 14404"/>
                <a:gd name="T85" fmla="*/ 0 h 13228"/>
                <a:gd name="T86" fmla="*/ 0 w 14404"/>
                <a:gd name="T87" fmla="*/ 0 h 13228"/>
                <a:gd name="T88" fmla="*/ 0 w 14404"/>
                <a:gd name="T89" fmla="*/ 0 h 13228"/>
                <a:gd name="T90" fmla="*/ 0 w 14404"/>
                <a:gd name="T91" fmla="*/ 0 h 13228"/>
                <a:gd name="T92" fmla="*/ 0 w 14404"/>
                <a:gd name="T93" fmla="*/ 0 h 13228"/>
                <a:gd name="T94" fmla="*/ 0 w 14404"/>
                <a:gd name="T95" fmla="*/ 0 h 13228"/>
                <a:gd name="T96" fmla="*/ 0 w 14404"/>
                <a:gd name="T97" fmla="*/ 0 h 13228"/>
                <a:gd name="T98" fmla="*/ 0 w 14404"/>
                <a:gd name="T99" fmla="*/ 0 h 13228"/>
                <a:gd name="T100" fmla="*/ 0 w 14404"/>
                <a:gd name="T101" fmla="*/ 0 h 1322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4404"/>
                <a:gd name="T154" fmla="*/ 0 h 13228"/>
                <a:gd name="T155" fmla="*/ 14404 w 14404"/>
                <a:gd name="T156" fmla="*/ 13228 h 1322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4404" h="13228">
                  <a:moveTo>
                    <a:pt x="7202" y="0"/>
                  </a:moveTo>
                  <a:lnTo>
                    <a:pt x="7571" y="9"/>
                  </a:lnTo>
                  <a:lnTo>
                    <a:pt x="7937" y="35"/>
                  </a:lnTo>
                  <a:lnTo>
                    <a:pt x="8295" y="77"/>
                  </a:lnTo>
                  <a:lnTo>
                    <a:pt x="8649" y="135"/>
                  </a:lnTo>
                  <a:lnTo>
                    <a:pt x="8998" y="210"/>
                  </a:lnTo>
                  <a:lnTo>
                    <a:pt x="9340" y="298"/>
                  </a:lnTo>
                  <a:lnTo>
                    <a:pt x="9674" y="403"/>
                  </a:lnTo>
                  <a:lnTo>
                    <a:pt x="10001" y="522"/>
                  </a:lnTo>
                  <a:lnTo>
                    <a:pt x="10319" y="655"/>
                  </a:lnTo>
                  <a:lnTo>
                    <a:pt x="10630" y="800"/>
                  </a:lnTo>
                  <a:lnTo>
                    <a:pt x="10931" y="960"/>
                  </a:lnTo>
                  <a:lnTo>
                    <a:pt x="11224" y="1133"/>
                  </a:lnTo>
                  <a:lnTo>
                    <a:pt x="11506" y="1318"/>
                  </a:lnTo>
                  <a:lnTo>
                    <a:pt x="11778" y="1514"/>
                  </a:lnTo>
                  <a:lnTo>
                    <a:pt x="12040" y="1722"/>
                  </a:lnTo>
                  <a:lnTo>
                    <a:pt x="12290" y="1941"/>
                  </a:lnTo>
                  <a:lnTo>
                    <a:pt x="12529" y="2171"/>
                  </a:lnTo>
                  <a:lnTo>
                    <a:pt x="12755" y="2412"/>
                  </a:lnTo>
                  <a:lnTo>
                    <a:pt x="12969" y="2661"/>
                  </a:lnTo>
                  <a:lnTo>
                    <a:pt x="13170" y="2920"/>
                  </a:lnTo>
                  <a:lnTo>
                    <a:pt x="13358" y="3189"/>
                  </a:lnTo>
                  <a:lnTo>
                    <a:pt x="13532" y="3466"/>
                  </a:lnTo>
                  <a:lnTo>
                    <a:pt x="13691" y="3751"/>
                  </a:lnTo>
                  <a:lnTo>
                    <a:pt x="13836" y="4044"/>
                  </a:lnTo>
                  <a:lnTo>
                    <a:pt x="13965" y="4344"/>
                  </a:lnTo>
                  <a:lnTo>
                    <a:pt x="14079" y="4651"/>
                  </a:lnTo>
                  <a:lnTo>
                    <a:pt x="14175" y="4965"/>
                  </a:lnTo>
                  <a:lnTo>
                    <a:pt x="14257" y="5285"/>
                  </a:lnTo>
                  <a:lnTo>
                    <a:pt x="14320" y="5610"/>
                  </a:lnTo>
                  <a:lnTo>
                    <a:pt x="14366" y="5939"/>
                  </a:lnTo>
                  <a:lnTo>
                    <a:pt x="14394" y="6275"/>
                  </a:lnTo>
                  <a:lnTo>
                    <a:pt x="14404" y="6614"/>
                  </a:lnTo>
                  <a:lnTo>
                    <a:pt x="14394" y="6953"/>
                  </a:lnTo>
                  <a:lnTo>
                    <a:pt x="14366" y="7289"/>
                  </a:lnTo>
                  <a:lnTo>
                    <a:pt x="14320" y="7619"/>
                  </a:lnTo>
                  <a:lnTo>
                    <a:pt x="14257" y="7945"/>
                  </a:lnTo>
                  <a:lnTo>
                    <a:pt x="14175" y="8263"/>
                  </a:lnTo>
                  <a:lnTo>
                    <a:pt x="14079" y="8577"/>
                  </a:lnTo>
                  <a:lnTo>
                    <a:pt x="13965" y="8884"/>
                  </a:lnTo>
                  <a:lnTo>
                    <a:pt x="13836" y="9184"/>
                  </a:lnTo>
                  <a:lnTo>
                    <a:pt x="13691" y="9477"/>
                  </a:lnTo>
                  <a:lnTo>
                    <a:pt x="13532" y="9762"/>
                  </a:lnTo>
                  <a:lnTo>
                    <a:pt x="13358" y="10039"/>
                  </a:lnTo>
                  <a:lnTo>
                    <a:pt x="13170" y="10308"/>
                  </a:lnTo>
                  <a:lnTo>
                    <a:pt x="12969" y="10567"/>
                  </a:lnTo>
                  <a:lnTo>
                    <a:pt x="12755" y="10817"/>
                  </a:lnTo>
                  <a:lnTo>
                    <a:pt x="12529" y="11057"/>
                  </a:lnTo>
                  <a:lnTo>
                    <a:pt x="12290" y="11287"/>
                  </a:lnTo>
                  <a:lnTo>
                    <a:pt x="12040" y="11506"/>
                  </a:lnTo>
                  <a:lnTo>
                    <a:pt x="11778" y="11714"/>
                  </a:lnTo>
                  <a:lnTo>
                    <a:pt x="11506" y="11911"/>
                  </a:lnTo>
                  <a:lnTo>
                    <a:pt x="11224" y="12096"/>
                  </a:lnTo>
                  <a:lnTo>
                    <a:pt x="10931" y="12268"/>
                  </a:lnTo>
                  <a:lnTo>
                    <a:pt x="10630" y="12428"/>
                  </a:lnTo>
                  <a:lnTo>
                    <a:pt x="10319" y="12573"/>
                  </a:lnTo>
                  <a:lnTo>
                    <a:pt x="10001" y="12706"/>
                  </a:lnTo>
                  <a:lnTo>
                    <a:pt x="9674" y="12825"/>
                  </a:lnTo>
                  <a:lnTo>
                    <a:pt x="9340" y="12930"/>
                  </a:lnTo>
                  <a:lnTo>
                    <a:pt x="8998" y="13018"/>
                  </a:lnTo>
                  <a:lnTo>
                    <a:pt x="8649" y="13093"/>
                  </a:lnTo>
                  <a:lnTo>
                    <a:pt x="8295" y="13151"/>
                  </a:lnTo>
                  <a:lnTo>
                    <a:pt x="7937" y="13193"/>
                  </a:lnTo>
                  <a:lnTo>
                    <a:pt x="7571" y="13219"/>
                  </a:lnTo>
                  <a:lnTo>
                    <a:pt x="7202" y="13228"/>
                  </a:lnTo>
                  <a:lnTo>
                    <a:pt x="6833" y="13219"/>
                  </a:lnTo>
                  <a:lnTo>
                    <a:pt x="6467" y="13193"/>
                  </a:lnTo>
                  <a:lnTo>
                    <a:pt x="6107" y="13151"/>
                  </a:lnTo>
                  <a:lnTo>
                    <a:pt x="5753" y="13093"/>
                  </a:lnTo>
                  <a:lnTo>
                    <a:pt x="5406" y="13018"/>
                  </a:lnTo>
                  <a:lnTo>
                    <a:pt x="5064" y="12930"/>
                  </a:lnTo>
                  <a:lnTo>
                    <a:pt x="4730" y="12825"/>
                  </a:lnTo>
                  <a:lnTo>
                    <a:pt x="4403" y="12706"/>
                  </a:lnTo>
                  <a:lnTo>
                    <a:pt x="4084" y="12573"/>
                  </a:lnTo>
                  <a:lnTo>
                    <a:pt x="3774" y="12428"/>
                  </a:lnTo>
                  <a:lnTo>
                    <a:pt x="3473" y="12268"/>
                  </a:lnTo>
                  <a:lnTo>
                    <a:pt x="3180" y="12096"/>
                  </a:lnTo>
                  <a:lnTo>
                    <a:pt x="2898" y="11911"/>
                  </a:lnTo>
                  <a:lnTo>
                    <a:pt x="2625" y="11714"/>
                  </a:lnTo>
                  <a:lnTo>
                    <a:pt x="2364" y="11506"/>
                  </a:lnTo>
                  <a:lnTo>
                    <a:pt x="2113" y="11287"/>
                  </a:lnTo>
                  <a:lnTo>
                    <a:pt x="1875" y="11057"/>
                  </a:lnTo>
                  <a:lnTo>
                    <a:pt x="1649" y="10817"/>
                  </a:lnTo>
                  <a:lnTo>
                    <a:pt x="1434" y="10567"/>
                  </a:lnTo>
                  <a:lnTo>
                    <a:pt x="1232" y="10308"/>
                  </a:lnTo>
                  <a:lnTo>
                    <a:pt x="1045" y="10039"/>
                  </a:lnTo>
                  <a:lnTo>
                    <a:pt x="871" y="9762"/>
                  </a:lnTo>
                  <a:lnTo>
                    <a:pt x="713" y="9477"/>
                  </a:lnTo>
                  <a:lnTo>
                    <a:pt x="568" y="9184"/>
                  </a:lnTo>
                  <a:lnTo>
                    <a:pt x="439" y="8884"/>
                  </a:lnTo>
                  <a:lnTo>
                    <a:pt x="325" y="8577"/>
                  </a:lnTo>
                  <a:lnTo>
                    <a:pt x="228" y="8263"/>
                  </a:lnTo>
                  <a:lnTo>
                    <a:pt x="147" y="7945"/>
                  </a:lnTo>
                  <a:lnTo>
                    <a:pt x="83" y="7619"/>
                  </a:lnTo>
                  <a:lnTo>
                    <a:pt x="38" y="7289"/>
                  </a:lnTo>
                  <a:lnTo>
                    <a:pt x="9" y="6953"/>
                  </a:lnTo>
                  <a:lnTo>
                    <a:pt x="0" y="6614"/>
                  </a:lnTo>
                  <a:lnTo>
                    <a:pt x="9" y="6275"/>
                  </a:lnTo>
                  <a:lnTo>
                    <a:pt x="38" y="5939"/>
                  </a:lnTo>
                  <a:lnTo>
                    <a:pt x="83" y="5610"/>
                  </a:lnTo>
                  <a:lnTo>
                    <a:pt x="147" y="5285"/>
                  </a:lnTo>
                  <a:lnTo>
                    <a:pt x="228" y="4965"/>
                  </a:lnTo>
                  <a:lnTo>
                    <a:pt x="325" y="4651"/>
                  </a:lnTo>
                  <a:lnTo>
                    <a:pt x="439" y="4344"/>
                  </a:lnTo>
                  <a:lnTo>
                    <a:pt x="568" y="4044"/>
                  </a:lnTo>
                  <a:lnTo>
                    <a:pt x="713" y="3751"/>
                  </a:lnTo>
                  <a:lnTo>
                    <a:pt x="871" y="3466"/>
                  </a:lnTo>
                  <a:lnTo>
                    <a:pt x="1045" y="3189"/>
                  </a:lnTo>
                  <a:lnTo>
                    <a:pt x="1232" y="2920"/>
                  </a:lnTo>
                  <a:lnTo>
                    <a:pt x="1434" y="2661"/>
                  </a:lnTo>
                  <a:lnTo>
                    <a:pt x="1649" y="2412"/>
                  </a:lnTo>
                  <a:lnTo>
                    <a:pt x="1875" y="2171"/>
                  </a:lnTo>
                  <a:lnTo>
                    <a:pt x="2113" y="1941"/>
                  </a:lnTo>
                  <a:lnTo>
                    <a:pt x="2364" y="1722"/>
                  </a:lnTo>
                  <a:lnTo>
                    <a:pt x="2625" y="1514"/>
                  </a:lnTo>
                  <a:lnTo>
                    <a:pt x="2898" y="1318"/>
                  </a:lnTo>
                  <a:lnTo>
                    <a:pt x="3180" y="1133"/>
                  </a:lnTo>
                  <a:lnTo>
                    <a:pt x="3473" y="960"/>
                  </a:lnTo>
                  <a:lnTo>
                    <a:pt x="3774" y="800"/>
                  </a:lnTo>
                  <a:lnTo>
                    <a:pt x="4084" y="655"/>
                  </a:lnTo>
                  <a:lnTo>
                    <a:pt x="4403" y="522"/>
                  </a:lnTo>
                  <a:lnTo>
                    <a:pt x="4730" y="403"/>
                  </a:lnTo>
                  <a:lnTo>
                    <a:pt x="5064" y="298"/>
                  </a:lnTo>
                  <a:lnTo>
                    <a:pt x="5406" y="210"/>
                  </a:lnTo>
                  <a:lnTo>
                    <a:pt x="5753" y="135"/>
                  </a:lnTo>
                  <a:lnTo>
                    <a:pt x="6107" y="77"/>
                  </a:lnTo>
                  <a:lnTo>
                    <a:pt x="6467" y="35"/>
                  </a:lnTo>
                  <a:lnTo>
                    <a:pt x="6833" y="9"/>
                  </a:lnTo>
                  <a:lnTo>
                    <a:pt x="7202" y="0"/>
                  </a:lnTo>
                  <a:close/>
                  <a:moveTo>
                    <a:pt x="7143" y="1651"/>
                  </a:moveTo>
                  <a:lnTo>
                    <a:pt x="7421" y="1658"/>
                  </a:lnTo>
                  <a:lnTo>
                    <a:pt x="7695" y="1676"/>
                  </a:lnTo>
                  <a:lnTo>
                    <a:pt x="7964" y="1709"/>
                  </a:lnTo>
                  <a:lnTo>
                    <a:pt x="8230" y="1752"/>
                  </a:lnTo>
                  <a:lnTo>
                    <a:pt x="8491" y="1808"/>
                  </a:lnTo>
                  <a:lnTo>
                    <a:pt x="8747" y="1875"/>
                  </a:lnTo>
                  <a:lnTo>
                    <a:pt x="8998" y="1953"/>
                  </a:lnTo>
                  <a:lnTo>
                    <a:pt x="9243" y="2042"/>
                  </a:lnTo>
                  <a:lnTo>
                    <a:pt x="9482" y="2142"/>
                  </a:lnTo>
                  <a:lnTo>
                    <a:pt x="9715" y="2252"/>
                  </a:lnTo>
                  <a:lnTo>
                    <a:pt x="9942" y="2372"/>
                  </a:lnTo>
                  <a:lnTo>
                    <a:pt x="10161" y="2500"/>
                  </a:lnTo>
                  <a:lnTo>
                    <a:pt x="10372" y="2640"/>
                  </a:lnTo>
                  <a:lnTo>
                    <a:pt x="10577" y="2786"/>
                  </a:lnTo>
                  <a:lnTo>
                    <a:pt x="10773" y="2943"/>
                  </a:lnTo>
                  <a:lnTo>
                    <a:pt x="10961" y="3107"/>
                  </a:lnTo>
                  <a:lnTo>
                    <a:pt x="11140" y="3280"/>
                  </a:lnTo>
                  <a:lnTo>
                    <a:pt x="11311" y="3460"/>
                  </a:lnTo>
                  <a:lnTo>
                    <a:pt x="11471" y="3648"/>
                  </a:lnTo>
                  <a:lnTo>
                    <a:pt x="11622" y="3843"/>
                  </a:lnTo>
                  <a:lnTo>
                    <a:pt x="11762" y="4044"/>
                  </a:lnTo>
                  <a:lnTo>
                    <a:pt x="11893" y="4252"/>
                  </a:lnTo>
                  <a:lnTo>
                    <a:pt x="12013" y="4466"/>
                  </a:lnTo>
                  <a:lnTo>
                    <a:pt x="12121" y="4685"/>
                  </a:lnTo>
                  <a:lnTo>
                    <a:pt x="12219" y="4911"/>
                  </a:lnTo>
                  <a:lnTo>
                    <a:pt x="12303" y="5141"/>
                  </a:lnTo>
                  <a:lnTo>
                    <a:pt x="12376" y="5376"/>
                  </a:lnTo>
                  <a:lnTo>
                    <a:pt x="12437" y="5616"/>
                  </a:lnTo>
                  <a:lnTo>
                    <a:pt x="12484" y="5860"/>
                  </a:lnTo>
                  <a:lnTo>
                    <a:pt x="12518" y="6107"/>
                  </a:lnTo>
                  <a:lnTo>
                    <a:pt x="12540" y="6359"/>
                  </a:lnTo>
                  <a:lnTo>
                    <a:pt x="12547" y="6614"/>
                  </a:lnTo>
                  <a:lnTo>
                    <a:pt x="12540" y="6869"/>
                  </a:lnTo>
                  <a:lnTo>
                    <a:pt x="12518" y="7121"/>
                  </a:lnTo>
                  <a:lnTo>
                    <a:pt x="12484" y="7368"/>
                  </a:lnTo>
                  <a:lnTo>
                    <a:pt x="12437" y="7612"/>
                  </a:lnTo>
                  <a:lnTo>
                    <a:pt x="12376" y="7852"/>
                  </a:lnTo>
                  <a:lnTo>
                    <a:pt x="12303" y="8087"/>
                  </a:lnTo>
                  <a:lnTo>
                    <a:pt x="12219" y="8317"/>
                  </a:lnTo>
                  <a:lnTo>
                    <a:pt x="12121" y="8543"/>
                  </a:lnTo>
                  <a:lnTo>
                    <a:pt x="12013" y="8762"/>
                  </a:lnTo>
                  <a:lnTo>
                    <a:pt x="11893" y="8976"/>
                  </a:lnTo>
                  <a:lnTo>
                    <a:pt x="11762" y="9184"/>
                  </a:lnTo>
                  <a:lnTo>
                    <a:pt x="11622" y="9385"/>
                  </a:lnTo>
                  <a:lnTo>
                    <a:pt x="11471" y="9581"/>
                  </a:lnTo>
                  <a:lnTo>
                    <a:pt x="11311" y="9768"/>
                  </a:lnTo>
                  <a:lnTo>
                    <a:pt x="11140" y="9948"/>
                  </a:lnTo>
                  <a:lnTo>
                    <a:pt x="10961" y="10121"/>
                  </a:lnTo>
                  <a:lnTo>
                    <a:pt x="10773" y="10285"/>
                  </a:lnTo>
                  <a:lnTo>
                    <a:pt x="10577" y="10442"/>
                  </a:lnTo>
                  <a:lnTo>
                    <a:pt x="10372" y="10588"/>
                  </a:lnTo>
                  <a:lnTo>
                    <a:pt x="10161" y="10728"/>
                  </a:lnTo>
                  <a:lnTo>
                    <a:pt x="9942" y="10857"/>
                  </a:lnTo>
                  <a:lnTo>
                    <a:pt x="9715" y="10976"/>
                  </a:lnTo>
                  <a:lnTo>
                    <a:pt x="9482" y="11086"/>
                  </a:lnTo>
                  <a:lnTo>
                    <a:pt x="9243" y="11186"/>
                  </a:lnTo>
                  <a:lnTo>
                    <a:pt x="8998" y="11275"/>
                  </a:lnTo>
                  <a:lnTo>
                    <a:pt x="8747" y="11353"/>
                  </a:lnTo>
                  <a:lnTo>
                    <a:pt x="8491" y="11420"/>
                  </a:lnTo>
                  <a:lnTo>
                    <a:pt x="8230" y="11476"/>
                  </a:lnTo>
                  <a:lnTo>
                    <a:pt x="7964" y="11519"/>
                  </a:lnTo>
                  <a:lnTo>
                    <a:pt x="7695" y="11552"/>
                  </a:lnTo>
                  <a:lnTo>
                    <a:pt x="7421" y="11570"/>
                  </a:lnTo>
                  <a:lnTo>
                    <a:pt x="7143" y="11577"/>
                  </a:lnTo>
                  <a:lnTo>
                    <a:pt x="6865" y="11570"/>
                  </a:lnTo>
                  <a:lnTo>
                    <a:pt x="6591" y="11552"/>
                  </a:lnTo>
                  <a:lnTo>
                    <a:pt x="6322" y="11519"/>
                  </a:lnTo>
                  <a:lnTo>
                    <a:pt x="6056" y="11476"/>
                  </a:lnTo>
                  <a:lnTo>
                    <a:pt x="5795" y="11420"/>
                  </a:lnTo>
                  <a:lnTo>
                    <a:pt x="5539" y="11353"/>
                  </a:lnTo>
                  <a:lnTo>
                    <a:pt x="5288" y="11275"/>
                  </a:lnTo>
                  <a:lnTo>
                    <a:pt x="5043" y="11186"/>
                  </a:lnTo>
                  <a:lnTo>
                    <a:pt x="4804" y="11086"/>
                  </a:lnTo>
                  <a:lnTo>
                    <a:pt x="4571" y="10976"/>
                  </a:lnTo>
                  <a:lnTo>
                    <a:pt x="4344" y="10857"/>
                  </a:lnTo>
                  <a:lnTo>
                    <a:pt x="4125" y="10728"/>
                  </a:lnTo>
                  <a:lnTo>
                    <a:pt x="3913" y="10588"/>
                  </a:lnTo>
                  <a:lnTo>
                    <a:pt x="3709" y="10442"/>
                  </a:lnTo>
                  <a:lnTo>
                    <a:pt x="3513" y="10285"/>
                  </a:lnTo>
                  <a:lnTo>
                    <a:pt x="3325" y="10121"/>
                  </a:lnTo>
                  <a:lnTo>
                    <a:pt x="3146" y="9948"/>
                  </a:lnTo>
                  <a:lnTo>
                    <a:pt x="2975" y="9768"/>
                  </a:lnTo>
                  <a:lnTo>
                    <a:pt x="2815" y="9581"/>
                  </a:lnTo>
                  <a:lnTo>
                    <a:pt x="2664" y="9385"/>
                  </a:lnTo>
                  <a:lnTo>
                    <a:pt x="2522" y="9184"/>
                  </a:lnTo>
                  <a:lnTo>
                    <a:pt x="2393" y="8976"/>
                  </a:lnTo>
                  <a:lnTo>
                    <a:pt x="2273" y="8762"/>
                  </a:lnTo>
                  <a:lnTo>
                    <a:pt x="2165" y="8543"/>
                  </a:lnTo>
                  <a:lnTo>
                    <a:pt x="2067" y="8317"/>
                  </a:lnTo>
                  <a:lnTo>
                    <a:pt x="1983" y="8087"/>
                  </a:lnTo>
                  <a:lnTo>
                    <a:pt x="1910" y="7852"/>
                  </a:lnTo>
                  <a:lnTo>
                    <a:pt x="1849" y="7612"/>
                  </a:lnTo>
                  <a:lnTo>
                    <a:pt x="1802" y="7368"/>
                  </a:lnTo>
                  <a:lnTo>
                    <a:pt x="1766" y="7121"/>
                  </a:lnTo>
                  <a:lnTo>
                    <a:pt x="1746" y="6869"/>
                  </a:lnTo>
                  <a:lnTo>
                    <a:pt x="1739" y="6614"/>
                  </a:lnTo>
                  <a:lnTo>
                    <a:pt x="1746" y="6359"/>
                  </a:lnTo>
                  <a:lnTo>
                    <a:pt x="1766" y="6107"/>
                  </a:lnTo>
                  <a:lnTo>
                    <a:pt x="1802" y="5860"/>
                  </a:lnTo>
                  <a:lnTo>
                    <a:pt x="1849" y="5616"/>
                  </a:lnTo>
                  <a:lnTo>
                    <a:pt x="1910" y="5376"/>
                  </a:lnTo>
                  <a:lnTo>
                    <a:pt x="1983" y="5141"/>
                  </a:lnTo>
                  <a:lnTo>
                    <a:pt x="2067" y="4911"/>
                  </a:lnTo>
                  <a:lnTo>
                    <a:pt x="2165" y="4685"/>
                  </a:lnTo>
                  <a:lnTo>
                    <a:pt x="2273" y="4466"/>
                  </a:lnTo>
                  <a:lnTo>
                    <a:pt x="2393" y="4252"/>
                  </a:lnTo>
                  <a:lnTo>
                    <a:pt x="2522" y="4044"/>
                  </a:lnTo>
                  <a:lnTo>
                    <a:pt x="2664" y="3843"/>
                  </a:lnTo>
                  <a:lnTo>
                    <a:pt x="2815" y="3648"/>
                  </a:lnTo>
                  <a:lnTo>
                    <a:pt x="2975" y="3460"/>
                  </a:lnTo>
                  <a:lnTo>
                    <a:pt x="3146" y="3280"/>
                  </a:lnTo>
                  <a:lnTo>
                    <a:pt x="3325" y="3107"/>
                  </a:lnTo>
                  <a:lnTo>
                    <a:pt x="3513" y="2943"/>
                  </a:lnTo>
                  <a:lnTo>
                    <a:pt x="3709" y="2786"/>
                  </a:lnTo>
                  <a:lnTo>
                    <a:pt x="3913" y="2640"/>
                  </a:lnTo>
                  <a:lnTo>
                    <a:pt x="4125" y="2500"/>
                  </a:lnTo>
                  <a:lnTo>
                    <a:pt x="4344" y="2372"/>
                  </a:lnTo>
                  <a:lnTo>
                    <a:pt x="4571" y="2252"/>
                  </a:lnTo>
                  <a:lnTo>
                    <a:pt x="4804" y="2142"/>
                  </a:lnTo>
                  <a:lnTo>
                    <a:pt x="5043" y="2042"/>
                  </a:lnTo>
                  <a:lnTo>
                    <a:pt x="5288" y="1953"/>
                  </a:lnTo>
                  <a:lnTo>
                    <a:pt x="5539" y="1875"/>
                  </a:lnTo>
                  <a:lnTo>
                    <a:pt x="5795" y="1808"/>
                  </a:lnTo>
                  <a:lnTo>
                    <a:pt x="6056" y="1752"/>
                  </a:lnTo>
                  <a:lnTo>
                    <a:pt x="6322" y="1709"/>
                  </a:lnTo>
                  <a:lnTo>
                    <a:pt x="6591" y="1676"/>
                  </a:lnTo>
                  <a:lnTo>
                    <a:pt x="6865" y="1658"/>
                  </a:lnTo>
                  <a:lnTo>
                    <a:pt x="7143" y="1651"/>
                  </a:lnTo>
                  <a:close/>
                </a:path>
              </a:pathLst>
            </a:custGeom>
            <a:solidFill>
              <a:srgbClr val="1F1A17"/>
            </a:solidFill>
            <a:ln>
              <a:noFill/>
            </a:ln>
            <a:effectLst>
              <a:prstShdw prst="shdw17" dist="17961" dir="2700000">
                <a:srgbClr val="13100E"/>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16" name="Freeform 8">
              <a:extLst>
                <a:ext uri="{FF2B5EF4-FFF2-40B4-BE49-F238E27FC236}">
                  <a16:creationId xmlns:a16="http://schemas.microsoft.com/office/drawing/2014/main" id="{642F2962-2362-4CA8-8EBB-8F9C724E2927}"/>
                </a:ext>
              </a:extLst>
            </p:cNvPr>
            <p:cNvSpPr>
              <a:spLocks/>
            </p:cNvSpPr>
            <p:nvPr/>
          </p:nvSpPr>
          <p:spPr bwMode="auto">
            <a:xfrm>
              <a:off x="829" y="896"/>
              <a:ext cx="22" cy="22"/>
            </a:xfrm>
            <a:custGeom>
              <a:avLst/>
              <a:gdLst>
                <a:gd name="T0" fmla="*/ 0 w 526"/>
                <a:gd name="T1" fmla="*/ 0 h 483"/>
                <a:gd name="T2" fmla="*/ 0 w 526"/>
                <a:gd name="T3" fmla="*/ 0 h 483"/>
                <a:gd name="T4" fmla="*/ 0 w 526"/>
                <a:gd name="T5" fmla="*/ 0 h 483"/>
                <a:gd name="T6" fmla="*/ 0 w 526"/>
                <a:gd name="T7" fmla="*/ 0 h 483"/>
                <a:gd name="T8" fmla="*/ 0 w 526"/>
                <a:gd name="T9" fmla="*/ 0 h 483"/>
                <a:gd name="T10" fmla="*/ 0 w 526"/>
                <a:gd name="T11" fmla="*/ 0 h 483"/>
                <a:gd name="T12" fmla="*/ 0 w 526"/>
                <a:gd name="T13" fmla="*/ 0 h 483"/>
                <a:gd name="T14" fmla="*/ 0 w 526"/>
                <a:gd name="T15" fmla="*/ 0 h 483"/>
                <a:gd name="T16" fmla="*/ 0 w 526"/>
                <a:gd name="T17" fmla="*/ 0 h 483"/>
                <a:gd name="T18" fmla="*/ 0 w 526"/>
                <a:gd name="T19" fmla="*/ 0 h 483"/>
                <a:gd name="T20" fmla="*/ 0 w 526"/>
                <a:gd name="T21" fmla="*/ 0 h 483"/>
                <a:gd name="T22" fmla="*/ 0 w 526"/>
                <a:gd name="T23" fmla="*/ 0 h 483"/>
                <a:gd name="T24" fmla="*/ 0 w 526"/>
                <a:gd name="T25" fmla="*/ 0 h 483"/>
                <a:gd name="T26" fmla="*/ 0 w 526"/>
                <a:gd name="T27" fmla="*/ 0 h 483"/>
                <a:gd name="T28" fmla="*/ 0 w 526"/>
                <a:gd name="T29" fmla="*/ 0 h 483"/>
                <a:gd name="T30" fmla="*/ 0 w 526"/>
                <a:gd name="T31" fmla="*/ 0 h 483"/>
                <a:gd name="T32" fmla="*/ 0 w 526"/>
                <a:gd name="T33" fmla="*/ 0 h 483"/>
                <a:gd name="T34" fmla="*/ 0 w 526"/>
                <a:gd name="T35" fmla="*/ 0 h 483"/>
                <a:gd name="T36" fmla="*/ 0 w 526"/>
                <a:gd name="T37" fmla="*/ 0 h 483"/>
                <a:gd name="T38" fmla="*/ 0 w 526"/>
                <a:gd name="T39" fmla="*/ 0 h 483"/>
                <a:gd name="T40" fmla="*/ 0 w 526"/>
                <a:gd name="T41" fmla="*/ 0 h 483"/>
                <a:gd name="T42" fmla="*/ 0 w 526"/>
                <a:gd name="T43" fmla="*/ 0 h 483"/>
                <a:gd name="T44" fmla="*/ 0 w 526"/>
                <a:gd name="T45" fmla="*/ 0 h 483"/>
                <a:gd name="T46" fmla="*/ 0 w 526"/>
                <a:gd name="T47" fmla="*/ 0 h 483"/>
                <a:gd name="T48" fmla="*/ 0 w 526"/>
                <a:gd name="T49" fmla="*/ 0 h 483"/>
                <a:gd name="T50" fmla="*/ 0 w 526"/>
                <a:gd name="T51" fmla="*/ 0 h 483"/>
                <a:gd name="T52" fmla="*/ 0 w 526"/>
                <a:gd name="T53" fmla="*/ 0 h 483"/>
                <a:gd name="T54" fmla="*/ 0 w 526"/>
                <a:gd name="T55" fmla="*/ 0 h 483"/>
                <a:gd name="T56" fmla="*/ 0 w 526"/>
                <a:gd name="T57" fmla="*/ 0 h 483"/>
                <a:gd name="T58" fmla="*/ 0 w 526"/>
                <a:gd name="T59" fmla="*/ 0 h 483"/>
                <a:gd name="T60" fmla="*/ 0 w 526"/>
                <a:gd name="T61" fmla="*/ 0 h 483"/>
                <a:gd name="T62" fmla="*/ 0 w 526"/>
                <a:gd name="T63" fmla="*/ 0 h 483"/>
                <a:gd name="T64" fmla="*/ 0 w 526"/>
                <a:gd name="T65" fmla="*/ 0 h 483"/>
                <a:gd name="T66" fmla="*/ 0 w 526"/>
                <a:gd name="T67" fmla="*/ 0 h 483"/>
                <a:gd name="T68" fmla="*/ 0 w 526"/>
                <a:gd name="T69" fmla="*/ 0 h 483"/>
                <a:gd name="T70" fmla="*/ 0 w 526"/>
                <a:gd name="T71" fmla="*/ 0 h 483"/>
                <a:gd name="T72" fmla="*/ 0 w 526"/>
                <a:gd name="T73" fmla="*/ 0 h 483"/>
                <a:gd name="T74" fmla="*/ 0 w 526"/>
                <a:gd name="T75" fmla="*/ 0 h 483"/>
                <a:gd name="T76" fmla="*/ 0 w 526"/>
                <a:gd name="T77" fmla="*/ 0 h 483"/>
                <a:gd name="T78" fmla="*/ 0 w 526"/>
                <a:gd name="T79" fmla="*/ 0 h 483"/>
                <a:gd name="T80" fmla="*/ 0 w 526"/>
                <a:gd name="T81" fmla="*/ 0 h 483"/>
                <a:gd name="T82" fmla="*/ 0 w 526"/>
                <a:gd name="T83" fmla="*/ 0 h 483"/>
                <a:gd name="T84" fmla="*/ 0 w 526"/>
                <a:gd name="T85" fmla="*/ 0 h 483"/>
                <a:gd name="T86" fmla="*/ 0 w 526"/>
                <a:gd name="T87" fmla="*/ 0 h 483"/>
                <a:gd name="T88" fmla="*/ 0 w 526"/>
                <a:gd name="T89" fmla="*/ 0 h 483"/>
                <a:gd name="T90" fmla="*/ 0 w 526"/>
                <a:gd name="T91" fmla="*/ 0 h 483"/>
                <a:gd name="T92" fmla="*/ 0 w 526"/>
                <a:gd name="T93" fmla="*/ 0 h 483"/>
                <a:gd name="T94" fmla="*/ 0 w 526"/>
                <a:gd name="T95" fmla="*/ 0 h 483"/>
                <a:gd name="T96" fmla="*/ 0 w 526"/>
                <a:gd name="T97" fmla="*/ 0 h 483"/>
                <a:gd name="T98" fmla="*/ 0 w 526"/>
                <a:gd name="T99" fmla="*/ 0 h 483"/>
                <a:gd name="T100" fmla="*/ 0 w 526"/>
                <a:gd name="T101" fmla="*/ 0 h 483"/>
                <a:gd name="T102" fmla="*/ 0 w 526"/>
                <a:gd name="T103" fmla="*/ 0 h 483"/>
                <a:gd name="T104" fmla="*/ 0 w 526"/>
                <a:gd name="T105" fmla="*/ 0 h 483"/>
                <a:gd name="T106" fmla="*/ 0 w 526"/>
                <a:gd name="T107" fmla="*/ 0 h 483"/>
                <a:gd name="T108" fmla="*/ 0 w 526"/>
                <a:gd name="T109" fmla="*/ 0 h 483"/>
                <a:gd name="T110" fmla="*/ 0 w 526"/>
                <a:gd name="T111" fmla="*/ 0 h 483"/>
                <a:gd name="T112" fmla="*/ 0 w 526"/>
                <a:gd name="T113" fmla="*/ 0 h 483"/>
                <a:gd name="T114" fmla="*/ 0 w 526"/>
                <a:gd name="T115" fmla="*/ 0 h 483"/>
                <a:gd name="T116" fmla="*/ 0 w 526"/>
                <a:gd name="T117" fmla="*/ 0 h 483"/>
                <a:gd name="T118" fmla="*/ 0 w 526"/>
                <a:gd name="T119" fmla="*/ 0 h 483"/>
                <a:gd name="T120" fmla="*/ 0 w 526"/>
                <a:gd name="T121" fmla="*/ 0 h 483"/>
                <a:gd name="T122" fmla="*/ 0 w 526"/>
                <a:gd name="T123" fmla="*/ 0 h 48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526"/>
                <a:gd name="T187" fmla="*/ 0 h 483"/>
                <a:gd name="T188" fmla="*/ 526 w 526"/>
                <a:gd name="T189" fmla="*/ 483 h 483"/>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526" h="483">
                  <a:moveTo>
                    <a:pt x="263" y="0"/>
                  </a:moveTo>
                  <a:lnTo>
                    <a:pt x="276" y="0"/>
                  </a:lnTo>
                  <a:lnTo>
                    <a:pt x="290" y="1"/>
                  </a:lnTo>
                  <a:lnTo>
                    <a:pt x="303" y="2"/>
                  </a:lnTo>
                  <a:lnTo>
                    <a:pt x="316" y="4"/>
                  </a:lnTo>
                  <a:lnTo>
                    <a:pt x="329" y="7"/>
                  </a:lnTo>
                  <a:lnTo>
                    <a:pt x="341" y="10"/>
                  </a:lnTo>
                  <a:lnTo>
                    <a:pt x="354" y="14"/>
                  </a:lnTo>
                  <a:lnTo>
                    <a:pt x="365" y="18"/>
                  </a:lnTo>
                  <a:lnTo>
                    <a:pt x="377" y="23"/>
                  </a:lnTo>
                  <a:lnTo>
                    <a:pt x="389" y="29"/>
                  </a:lnTo>
                  <a:lnTo>
                    <a:pt x="399" y="34"/>
                  </a:lnTo>
                  <a:lnTo>
                    <a:pt x="410" y="41"/>
                  </a:lnTo>
                  <a:lnTo>
                    <a:pt x="430" y="55"/>
                  </a:lnTo>
                  <a:lnTo>
                    <a:pt x="449" y="71"/>
                  </a:lnTo>
                  <a:lnTo>
                    <a:pt x="466" y="88"/>
                  </a:lnTo>
                  <a:lnTo>
                    <a:pt x="482" y="107"/>
                  </a:lnTo>
                  <a:lnTo>
                    <a:pt x="488" y="116"/>
                  </a:lnTo>
                  <a:lnTo>
                    <a:pt x="495" y="126"/>
                  </a:lnTo>
                  <a:lnTo>
                    <a:pt x="501" y="137"/>
                  </a:lnTo>
                  <a:lnTo>
                    <a:pt x="505" y="148"/>
                  </a:lnTo>
                  <a:lnTo>
                    <a:pt x="510" y="158"/>
                  </a:lnTo>
                  <a:lnTo>
                    <a:pt x="515" y="169"/>
                  </a:lnTo>
                  <a:lnTo>
                    <a:pt x="518" y="181"/>
                  </a:lnTo>
                  <a:lnTo>
                    <a:pt x="521" y="193"/>
                  </a:lnTo>
                  <a:lnTo>
                    <a:pt x="523" y="205"/>
                  </a:lnTo>
                  <a:lnTo>
                    <a:pt x="525" y="217"/>
                  </a:lnTo>
                  <a:lnTo>
                    <a:pt x="526" y="229"/>
                  </a:lnTo>
                  <a:lnTo>
                    <a:pt x="526" y="242"/>
                  </a:lnTo>
                  <a:lnTo>
                    <a:pt x="526" y="253"/>
                  </a:lnTo>
                  <a:lnTo>
                    <a:pt x="525" y="266"/>
                  </a:lnTo>
                  <a:lnTo>
                    <a:pt x="523" y="278"/>
                  </a:lnTo>
                  <a:lnTo>
                    <a:pt x="521" y="290"/>
                  </a:lnTo>
                  <a:lnTo>
                    <a:pt x="518" y="302"/>
                  </a:lnTo>
                  <a:lnTo>
                    <a:pt x="515" y="313"/>
                  </a:lnTo>
                  <a:lnTo>
                    <a:pt x="510" y="325"/>
                  </a:lnTo>
                  <a:lnTo>
                    <a:pt x="505" y="335"/>
                  </a:lnTo>
                  <a:lnTo>
                    <a:pt x="501" y="346"/>
                  </a:lnTo>
                  <a:lnTo>
                    <a:pt x="495" y="356"/>
                  </a:lnTo>
                  <a:lnTo>
                    <a:pt x="488" y="367"/>
                  </a:lnTo>
                  <a:lnTo>
                    <a:pt x="482" y="377"/>
                  </a:lnTo>
                  <a:lnTo>
                    <a:pt x="474" y="386"/>
                  </a:lnTo>
                  <a:lnTo>
                    <a:pt x="466" y="395"/>
                  </a:lnTo>
                  <a:lnTo>
                    <a:pt x="458" y="404"/>
                  </a:lnTo>
                  <a:lnTo>
                    <a:pt x="449" y="412"/>
                  </a:lnTo>
                  <a:lnTo>
                    <a:pt x="439" y="421"/>
                  </a:lnTo>
                  <a:lnTo>
                    <a:pt x="430" y="428"/>
                  </a:lnTo>
                  <a:lnTo>
                    <a:pt x="421" y="435"/>
                  </a:lnTo>
                  <a:lnTo>
                    <a:pt x="410" y="441"/>
                  </a:lnTo>
                  <a:lnTo>
                    <a:pt x="399" y="448"/>
                  </a:lnTo>
                  <a:lnTo>
                    <a:pt x="389" y="454"/>
                  </a:lnTo>
                  <a:lnTo>
                    <a:pt x="377" y="460"/>
                  </a:lnTo>
                  <a:lnTo>
                    <a:pt x="365" y="464"/>
                  </a:lnTo>
                  <a:lnTo>
                    <a:pt x="354" y="468"/>
                  </a:lnTo>
                  <a:lnTo>
                    <a:pt x="341" y="473"/>
                  </a:lnTo>
                  <a:lnTo>
                    <a:pt x="329" y="476"/>
                  </a:lnTo>
                  <a:lnTo>
                    <a:pt x="316" y="478"/>
                  </a:lnTo>
                  <a:lnTo>
                    <a:pt x="303" y="480"/>
                  </a:lnTo>
                  <a:lnTo>
                    <a:pt x="290" y="482"/>
                  </a:lnTo>
                  <a:lnTo>
                    <a:pt x="276" y="483"/>
                  </a:lnTo>
                  <a:lnTo>
                    <a:pt x="263" y="483"/>
                  </a:lnTo>
                  <a:lnTo>
                    <a:pt x="249" y="483"/>
                  </a:lnTo>
                  <a:lnTo>
                    <a:pt x="236" y="482"/>
                  </a:lnTo>
                  <a:lnTo>
                    <a:pt x="223" y="480"/>
                  </a:lnTo>
                  <a:lnTo>
                    <a:pt x="210" y="478"/>
                  </a:lnTo>
                  <a:lnTo>
                    <a:pt x="197" y="476"/>
                  </a:lnTo>
                  <a:lnTo>
                    <a:pt x="184" y="473"/>
                  </a:lnTo>
                  <a:lnTo>
                    <a:pt x="172" y="468"/>
                  </a:lnTo>
                  <a:lnTo>
                    <a:pt x="161" y="464"/>
                  </a:lnTo>
                  <a:lnTo>
                    <a:pt x="149" y="460"/>
                  </a:lnTo>
                  <a:lnTo>
                    <a:pt x="137" y="454"/>
                  </a:lnTo>
                  <a:lnTo>
                    <a:pt x="127" y="448"/>
                  </a:lnTo>
                  <a:lnTo>
                    <a:pt x="116" y="441"/>
                  </a:lnTo>
                  <a:lnTo>
                    <a:pt x="105" y="435"/>
                  </a:lnTo>
                  <a:lnTo>
                    <a:pt x="96" y="428"/>
                  </a:lnTo>
                  <a:lnTo>
                    <a:pt x="85" y="421"/>
                  </a:lnTo>
                  <a:lnTo>
                    <a:pt x="77" y="412"/>
                  </a:lnTo>
                  <a:lnTo>
                    <a:pt x="68" y="404"/>
                  </a:lnTo>
                  <a:lnTo>
                    <a:pt x="60" y="395"/>
                  </a:lnTo>
                  <a:lnTo>
                    <a:pt x="52" y="386"/>
                  </a:lnTo>
                  <a:lnTo>
                    <a:pt x="44" y="377"/>
                  </a:lnTo>
                  <a:lnTo>
                    <a:pt x="37" y="367"/>
                  </a:lnTo>
                  <a:lnTo>
                    <a:pt x="31" y="356"/>
                  </a:lnTo>
                  <a:lnTo>
                    <a:pt x="25" y="346"/>
                  </a:lnTo>
                  <a:lnTo>
                    <a:pt x="21" y="335"/>
                  </a:lnTo>
                  <a:lnTo>
                    <a:pt x="16" y="325"/>
                  </a:lnTo>
                  <a:lnTo>
                    <a:pt x="11" y="313"/>
                  </a:lnTo>
                  <a:lnTo>
                    <a:pt x="8" y="302"/>
                  </a:lnTo>
                  <a:lnTo>
                    <a:pt x="5" y="290"/>
                  </a:lnTo>
                  <a:lnTo>
                    <a:pt x="3" y="278"/>
                  </a:lnTo>
                  <a:lnTo>
                    <a:pt x="1" y="266"/>
                  </a:lnTo>
                  <a:lnTo>
                    <a:pt x="0" y="253"/>
                  </a:lnTo>
                  <a:lnTo>
                    <a:pt x="0" y="242"/>
                  </a:lnTo>
                  <a:lnTo>
                    <a:pt x="0" y="229"/>
                  </a:lnTo>
                  <a:lnTo>
                    <a:pt x="1" y="217"/>
                  </a:lnTo>
                  <a:lnTo>
                    <a:pt x="3" y="205"/>
                  </a:lnTo>
                  <a:lnTo>
                    <a:pt x="5" y="193"/>
                  </a:lnTo>
                  <a:lnTo>
                    <a:pt x="8" y="181"/>
                  </a:lnTo>
                  <a:lnTo>
                    <a:pt x="11" y="169"/>
                  </a:lnTo>
                  <a:lnTo>
                    <a:pt x="16" y="158"/>
                  </a:lnTo>
                  <a:lnTo>
                    <a:pt x="21" y="148"/>
                  </a:lnTo>
                  <a:lnTo>
                    <a:pt x="25" y="137"/>
                  </a:lnTo>
                  <a:lnTo>
                    <a:pt x="31" y="126"/>
                  </a:lnTo>
                  <a:lnTo>
                    <a:pt x="37" y="116"/>
                  </a:lnTo>
                  <a:lnTo>
                    <a:pt x="44" y="107"/>
                  </a:lnTo>
                  <a:lnTo>
                    <a:pt x="52" y="97"/>
                  </a:lnTo>
                  <a:lnTo>
                    <a:pt x="60" y="88"/>
                  </a:lnTo>
                  <a:lnTo>
                    <a:pt x="68" y="78"/>
                  </a:lnTo>
                  <a:lnTo>
                    <a:pt x="77" y="71"/>
                  </a:lnTo>
                  <a:lnTo>
                    <a:pt x="85" y="62"/>
                  </a:lnTo>
                  <a:lnTo>
                    <a:pt x="96" y="55"/>
                  </a:lnTo>
                  <a:lnTo>
                    <a:pt x="105" y="47"/>
                  </a:lnTo>
                  <a:lnTo>
                    <a:pt x="116" y="41"/>
                  </a:lnTo>
                  <a:lnTo>
                    <a:pt x="127" y="34"/>
                  </a:lnTo>
                  <a:lnTo>
                    <a:pt x="137" y="29"/>
                  </a:lnTo>
                  <a:lnTo>
                    <a:pt x="149" y="23"/>
                  </a:lnTo>
                  <a:lnTo>
                    <a:pt x="161" y="18"/>
                  </a:lnTo>
                  <a:lnTo>
                    <a:pt x="172" y="14"/>
                  </a:lnTo>
                  <a:lnTo>
                    <a:pt x="184" y="10"/>
                  </a:lnTo>
                  <a:lnTo>
                    <a:pt x="197" y="7"/>
                  </a:lnTo>
                  <a:lnTo>
                    <a:pt x="210" y="4"/>
                  </a:lnTo>
                  <a:lnTo>
                    <a:pt x="223" y="2"/>
                  </a:lnTo>
                  <a:lnTo>
                    <a:pt x="236" y="1"/>
                  </a:lnTo>
                  <a:lnTo>
                    <a:pt x="249" y="0"/>
                  </a:lnTo>
                  <a:lnTo>
                    <a:pt x="263" y="0"/>
                  </a:lnTo>
                  <a:close/>
                </a:path>
              </a:pathLst>
            </a:custGeom>
            <a:solidFill>
              <a:srgbClr val="1F1A17"/>
            </a:solidFill>
            <a:ln>
              <a:noFill/>
            </a:ln>
            <a:effectLst>
              <a:prstShdw prst="shdw17" dist="17961" dir="2700000">
                <a:srgbClr val="13100E"/>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17" name="Freeform 9">
              <a:extLst>
                <a:ext uri="{FF2B5EF4-FFF2-40B4-BE49-F238E27FC236}">
                  <a16:creationId xmlns:a16="http://schemas.microsoft.com/office/drawing/2014/main" id="{EA12BFB8-355B-411D-94F9-5A0E92EBAA8B}"/>
                </a:ext>
              </a:extLst>
            </p:cNvPr>
            <p:cNvSpPr>
              <a:spLocks/>
            </p:cNvSpPr>
            <p:nvPr/>
          </p:nvSpPr>
          <p:spPr bwMode="auto">
            <a:xfrm>
              <a:off x="580" y="799"/>
              <a:ext cx="23" cy="22"/>
            </a:xfrm>
            <a:custGeom>
              <a:avLst/>
              <a:gdLst>
                <a:gd name="T0" fmla="*/ 0 w 526"/>
                <a:gd name="T1" fmla="*/ 0 h 484"/>
                <a:gd name="T2" fmla="*/ 0 w 526"/>
                <a:gd name="T3" fmla="*/ 0 h 484"/>
                <a:gd name="T4" fmla="*/ 0 w 526"/>
                <a:gd name="T5" fmla="*/ 0 h 484"/>
                <a:gd name="T6" fmla="*/ 0 w 526"/>
                <a:gd name="T7" fmla="*/ 0 h 484"/>
                <a:gd name="T8" fmla="*/ 0 w 526"/>
                <a:gd name="T9" fmla="*/ 0 h 484"/>
                <a:gd name="T10" fmla="*/ 0 w 526"/>
                <a:gd name="T11" fmla="*/ 0 h 484"/>
                <a:gd name="T12" fmla="*/ 0 w 526"/>
                <a:gd name="T13" fmla="*/ 0 h 484"/>
                <a:gd name="T14" fmla="*/ 0 w 526"/>
                <a:gd name="T15" fmla="*/ 0 h 484"/>
                <a:gd name="T16" fmla="*/ 0 w 526"/>
                <a:gd name="T17" fmla="*/ 0 h 484"/>
                <a:gd name="T18" fmla="*/ 0 w 526"/>
                <a:gd name="T19" fmla="*/ 0 h 484"/>
                <a:gd name="T20" fmla="*/ 0 w 526"/>
                <a:gd name="T21" fmla="*/ 0 h 484"/>
                <a:gd name="T22" fmla="*/ 0 w 526"/>
                <a:gd name="T23" fmla="*/ 0 h 484"/>
                <a:gd name="T24" fmla="*/ 0 w 526"/>
                <a:gd name="T25" fmla="*/ 0 h 484"/>
                <a:gd name="T26" fmla="*/ 0 w 526"/>
                <a:gd name="T27" fmla="*/ 0 h 484"/>
                <a:gd name="T28" fmla="*/ 0 w 526"/>
                <a:gd name="T29" fmla="*/ 0 h 484"/>
                <a:gd name="T30" fmla="*/ 0 w 526"/>
                <a:gd name="T31" fmla="*/ 0 h 484"/>
                <a:gd name="T32" fmla="*/ 0 w 526"/>
                <a:gd name="T33" fmla="*/ 0 h 484"/>
                <a:gd name="T34" fmla="*/ 0 w 526"/>
                <a:gd name="T35" fmla="*/ 0 h 484"/>
                <a:gd name="T36" fmla="*/ 0 w 526"/>
                <a:gd name="T37" fmla="*/ 0 h 484"/>
                <a:gd name="T38" fmla="*/ 0 w 526"/>
                <a:gd name="T39" fmla="*/ 0 h 484"/>
                <a:gd name="T40" fmla="*/ 0 w 526"/>
                <a:gd name="T41" fmla="*/ 0 h 484"/>
                <a:gd name="T42" fmla="*/ 0 w 526"/>
                <a:gd name="T43" fmla="*/ 0 h 484"/>
                <a:gd name="T44" fmla="*/ 0 w 526"/>
                <a:gd name="T45" fmla="*/ 0 h 484"/>
                <a:gd name="T46" fmla="*/ 0 w 526"/>
                <a:gd name="T47" fmla="*/ 0 h 484"/>
                <a:gd name="T48" fmla="*/ 0 w 526"/>
                <a:gd name="T49" fmla="*/ 0 h 484"/>
                <a:gd name="T50" fmla="*/ 0 w 526"/>
                <a:gd name="T51" fmla="*/ 0 h 484"/>
                <a:gd name="T52" fmla="*/ 0 w 526"/>
                <a:gd name="T53" fmla="*/ 0 h 484"/>
                <a:gd name="T54" fmla="*/ 0 w 526"/>
                <a:gd name="T55" fmla="*/ 0 h 484"/>
                <a:gd name="T56" fmla="*/ 0 w 526"/>
                <a:gd name="T57" fmla="*/ 0 h 484"/>
                <a:gd name="T58" fmla="*/ 0 w 526"/>
                <a:gd name="T59" fmla="*/ 0 h 484"/>
                <a:gd name="T60" fmla="*/ 0 w 526"/>
                <a:gd name="T61" fmla="*/ 0 h 484"/>
                <a:gd name="T62" fmla="*/ 0 w 526"/>
                <a:gd name="T63" fmla="*/ 0 h 484"/>
                <a:gd name="T64" fmla="*/ 0 w 526"/>
                <a:gd name="T65" fmla="*/ 0 h 484"/>
                <a:gd name="T66" fmla="*/ 0 w 526"/>
                <a:gd name="T67" fmla="*/ 0 h 484"/>
                <a:gd name="T68" fmla="*/ 0 w 526"/>
                <a:gd name="T69" fmla="*/ 0 h 484"/>
                <a:gd name="T70" fmla="*/ 0 w 526"/>
                <a:gd name="T71" fmla="*/ 0 h 484"/>
                <a:gd name="T72" fmla="*/ 0 w 526"/>
                <a:gd name="T73" fmla="*/ 0 h 484"/>
                <a:gd name="T74" fmla="*/ 0 w 526"/>
                <a:gd name="T75" fmla="*/ 0 h 484"/>
                <a:gd name="T76" fmla="*/ 0 w 526"/>
                <a:gd name="T77" fmla="*/ 0 h 484"/>
                <a:gd name="T78" fmla="*/ 0 w 526"/>
                <a:gd name="T79" fmla="*/ 0 h 484"/>
                <a:gd name="T80" fmla="*/ 0 w 526"/>
                <a:gd name="T81" fmla="*/ 0 h 484"/>
                <a:gd name="T82" fmla="*/ 0 w 526"/>
                <a:gd name="T83" fmla="*/ 0 h 484"/>
                <a:gd name="T84" fmla="*/ 0 w 526"/>
                <a:gd name="T85" fmla="*/ 0 h 484"/>
                <a:gd name="T86" fmla="*/ 0 w 526"/>
                <a:gd name="T87" fmla="*/ 0 h 484"/>
                <a:gd name="T88" fmla="*/ 0 w 526"/>
                <a:gd name="T89" fmla="*/ 0 h 484"/>
                <a:gd name="T90" fmla="*/ 0 w 526"/>
                <a:gd name="T91" fmla="*/ 0 h 484"/>
                <a:gd name="T92" fmla="*/ 0 w 526"/>
                <a:gd name="T93" fmla="*/ 0 h 484"/>
                <a:gd name="T94" fmla="*/ 0 w 526"/>
                <a:gd name="T95" fmla="*/ 0 h 484"/>
                <a:gd name="T96" fmla="*/ 0 w 526"/>
                <a:gd name="T97" fmla="*/ 0 h 484"/>
                <a:gd name="T98" fmla="*/ 0 w 526"/>
                <a:gd name="T99" fmla="*/ 0 h 484"/>
                <a:gd name="T100" fmla="*/ 0 w 526"/>
                <a:gd name="T101" fmla="*/ 0 h 484"/>
                <a:gd name="T102" fmla="*/ 0 w 526"/>
                <a:gd name="T103" fmla="*/ 0 h 484"/>
                <a:gd name="T104" fmla="*/ 0 w 526"/>
                <a:gd name="T105" fmla="*/ 0 h 484"/>
                <a:gd name="T106" fmla="*/ 0 w 526"/>
                <a:gd name="T107" fmla="*/ 0 h 484"/>
                <a:gd name="T108" fmla="*/ 0 w 526"/>
                <a:gd name="T109" fmla="*/ 0 h 484"/>
                <a:gd name="T110" fmla="*/ 0 w 526"/>
                <a:gd name="T111" fmla="*/ 0 h 484"/>
                <a:gd name="T112" fmla="*/ 0 w 526"/>
                <a:gd name="T113" fmla="*/ 0 h 484"/>
                <a:gd name="T114" fmla="*/ 0 w 526"/>
                <a:gd name="T115" fmla="*/ 0 h 484"/>
                <a:gd name="T116" fmla="*/ 0 w 526"/>
                <a:gd name="T117" fmla="*/ 0 h 484"/>
                <a:gd name="T118" fmla="*/ 0 w 526"/>
                <a:gd name="T119" fmla="*/ 0 h 484"/>
                <a:gd name="T120" fmla="*/ 0 w 526"/>
                <a:gd name="T121" fmla="*/ 0 h 484"/>
                <a:gd name="T122" fmla="*/ 0 w 526"/>
                <a:gd name="T123" fmla="*/ 0 h 48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526"/>
                <a:gd name="T187" fmla="*/ 0 h 484"/>
                <a:gd name="T188" fmla="*/ 526 w 526"/>
                <a:gd name="T189" fmla="*/ 484 h 48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526" h="484">
                  <a:moveTo>
                    <a:pt x="263" y="0"/>
                  </a:moveTo>
                  <a:lnTo>
                    <a:pt x="277" y="0"/>
                  </a:lnTo>
                  <a:lnTo>
                    <a:pt x="290" y="1"/>
                  </a:lnTo>
                  <a:lnTo>
                    <a:pt x="303" y="2"/>
                  </a:lnTo>
                  <a:lnTo>
                    <a:pt x="316" y="4"/>
                  </a:lnTo>
                  <a:lnTo>
                    <a:pt x="329" y="8"/>
                  </a:lnTo>
                  <a:lnTo>
                    <a:pt x="342" y="11"/>
                  </a:lnTo>
                  <a:lnTo>
                    <a:pt x="354" y="14"/>
                  </a:lnTo>
                  <a:lnTo>
                    <a:pt x="365" y="18"/>
                  </a:lnTo>
                  <a:lnTo>
                    <a:pt x="377" y="24"/>
                  </a:lnTo>
                  <a:lnTo>
                    <a:pt x="389" y="29"/>
                  </a:lnTo>
                  <a:lnTo>
                    <a:pt x="399" y="35"/>
                  </a:lnTo>
                  <a:lnTo>
                    <a:pt x="410" y="41"/>
                  </a:lnTo>
                  <a:lnTo>
                    <a:pt x="431" y="55"/>
                  </a:lnTo>
                  <a:lnTo>
                    <a:pt x="450" y="70"/>
                  </a:lnTo>
                  <a:lnTo>
                    <a:pt x="466" y="88"/>
                  </a:lnTo>
                  <a:lnTo>
                    <a:pt x="482" y="107"/>
                  </a:lnTo>
                  <a:lnTo>
                    <a:pt x="489" y="117"/>
                  </a:lnTo>
                  <a:lnTo>
                    <a:pt x="495" y="126"/>
                  </a:lnTo>
                  <a:lnTo>
                    <a:pt x="501" y="137"/>
                  </a:lnTo>
                  <a:lnTo>
                    <a:pt x="506" y="148"/>
                  </a:lnTo>
                  <a:lnTo>
                    <a:pt x="511" y="159"/>
                  </a:lnTo>
                  <a:lnTo>
                    <a:pt x="515" y="170"/>
                  </a:lnTo>
                  <a:lnTo>
                    <a:pt x="518" y="182"/>
                  </a:lnTo>
                  <a:lnTo>
                    <a:pt x="522" y="193"/>
                  </a:lnTo>
                  <a:lnTo>
                    <a:pt x="524" y="205"/>
                  </a:lnTo>
                  <a:lnTo>
                    <a:pt x="525" y="217"/>
                  </a:lnTo>
                  <a:lnTo>
                    <a:pt x="526" y="229"/>
                  </a:lnTo>
                  <a:lnTo>
                    <a:pt x="526" y="242"/>
                  </a:lnTo>
                  <a:lnTo>
                    <a:pt x="526" y="254"/>
                  </a:lnTo>
                  <a:lnTo>
                    <a:pt x="525" y="266"/>
                  </a:lnTo>
                  <a:lnTo>
                    <a:pt x="524" y="279"/>
                  </a:lnTo>
                  <a:lnTo>
                    <a:pt x="522" y="291"/>
                  </a:lnTo>
                  <a:lnTo>
                    <a:pt x="518" y="302"/>
                  </a:lnTo>
                  <a:lnTo>
                    <a:pt x="515" y="313"/>
                  </a:lnTo>
                  <a:lnTo>
                    <a:pt x="511" y="325"/>
                  </a:lnTo>
                  <a:lnTo>
                    <a:pt x="506" y="336"/>
                  </a:lnTo>
                  <a:lnTo>
                    <a:pt x="501" y="347"/>
                  </a:lnTo>
                  <a:lnTo>
                    <a:pt x="495" y="356"/>
                  </a:lnTo>
                  <a:lnTo>
                    <a:pt x="489" y="367"/>
                  </a:lnTo>
                  <a:lnTo>
                    <a:pt x="482" y="377"/>
                  </a:lnTo>
                  <a:lnTo>
                    <a:pt x="475" y="387"/>
                  </a:lnTo>
                  <a:lnTo>
                    <a:pt x="466" y="395"/>
                  </a:lnTo>
                  <a:lnTo>
                    <a:pt x="458" y="404"/>
                  </a:lnTo>
                  <a:lnTo>
                    <a:pt x="450" y="413"/>
                  </a:lnTo>
                  <a:lnTo>
                    <a:pt x="441" y="420"/>
                  </a:lnTo>
                  <a:lnTo>
                    <a:pt x="431" y="428"/>
                  </a:lnTo>
                  <a:lnTo>
                    <a:pt x="421" y="435"/>
                  </a:lnTo>
                  <a:lnTo>
                    <a:pt x="410" y="442"/>
                  </a:lnTo>
                  <a:lnTo>
                    <a:pt x="399" y="448"/>
                  </a:lnTo>
                  <a:lnTo>
                    <a:pt x="389" y="455"/>
                  </a:lnTo>
                  <a:lnTo>
                    <a:pt x="377" y="460"/>
                  </a:lnTo>
                  <a:lnTo>
                    <a:pt x="365" y="464"/>
                  </a:lnTo>
                  <a:lnTo>
                    <a:pt x="354" y="469"/>
                  </a:lnTo>
                  <a:lnTo>
                    <a:pt x="342" y="473"/>
                  </a:lnTo>
                  <a:lnTo>
                    <a:pt x="329" y="476"/>
                  </a:lnTo>
                  <a:lnTo>
                    <a:pt x="316" y="479"/>
                  </a:lnTo>
                  <a:lnTo>
                    <a:pt x="303" y="481"/>
                  </a:lnTo>
                  <a:lnTo>
                    <a:pt x="290" y="482"/>
                  </a:lnTo>
                  <a:lnTo>
                    <a:pt x="277" y="483"/>
                  </a:lnTo>
                  <a:lnTo>
                    <a:pt x="263" y="484"/>
                  </a:lnTo>
                  <a:lnTo>
                    <a:pt x="250" y="483"/>
                  </a:lnTo>
                  <a:lnTo>
                    <a:pt x="236" y="482"/>
                  </a:lnTo>
                  <a:lnTo>
                    <a:pt x="223" y="481"/>
                  </a:lnTo>
                  <a:lnTo>
                    <a:pt x="210" y="479"/>
                  </a:lnTo>
                  <a:lnTo>
                    <a:pt x="197" y="476"/>
                  </a:lnTo>
                  <a:lnTo>
                    <a:pt x="185" y="473"/>
                  </a:lnTo>
                  <a:lnTo>
                    <a:pt x="172" y="469"/>
                  </a:lnTo>
                  <a:lnTo>
                    <a:pt x="161" y="464"/>
                  </a:lnTo>
                  <a:lnTo>
                    <a:pt x="149" y="460"/>
                  </a:lnTo>
                  <a:lnTo>
                    <a:pt x="138" y="455"/>
                  </a:lnTo>
                  <a:lnTo>
                    <a:pt x="127" y="448"/>
                  </a:lnTo>
                  <a:lnTo>
                    <a:pt x="116" y="442"/>
                  </a:lnTo>
                  <a:lnTo>
                    <a:pt x="105" y="435"/>
                  </a:lnTo>
                  <a:lnTo>
                    <a:pt x="96" y="428"/>
                  </a:lnTo>
                  <a:lnTo>
                    <a:pt x="87" y="420"/>
                  </a:lnTo>
                  <a:lnTo>
                    <a:pt x="77" y="413"/>
                  </a:lnTo>
                  <a:lnTo>
                    <a:pt x="69" y="404"/>
                  </a:lnTo>
                  <a:lnTo>
                    <a:pt x="61" y="395"/>
                  </a:lnTo>
                  <a:lnTo>
                    <a:pt x="52" y="387"/>
                  </a:lnTo>
                  <a:lnTo>
                    <a:pt x="45" y="377"/>
                  </a:lnTo>
                  <a:lnTo>
                    <a:pt x="38" y="367"/>
                  </a:lnTo>
                  <a:lnTo>
                    <a:pt x="31" y="356"/>
                  </a:lnTo>
                  <a:lnTo>
                    <a:pt x="25" y="347"/>
                  </a:lnTo>
                  <a:lnTo>
                    <a:pt x="21" y="336"/>
                  </a:lnTo>
                  <a:lnTo>
                    <a:pt x="16" y="325"/>
                  </a:lnTo>
                  <a:lnTo>
                    <a:pt x="11" y="313"/>
                  </a:lnTo>
                  <a:lnTo>
                    <a:pt x="8" y="302"/>
                  </a:lnTo>
                  <a:lnTo>
                    <a:pt x="5" y="291"/>
                  </a:lnTo>
                  <a:lnTo>
                    <a:pt x="3" y="279"/>
                  </a:lnTo>
                  <a:lnTo>
                    <a:pt x="1" y="266"/>
                  </a:lnTo>
                  <a:lnTo>
                    <a:pt x="1" y="254"/>
                  </a:lnTo>
                  <a:lnTo>
                    <a:pt x="0" y="242"/>
                  </a:lnTo>
                  <a:lnTo>
                    <a:pt x="1" y="229"/>
                  </a:lnTo>
                  <a:lnTo>
                    <a:pt x="1" y="217"/>
                  </a:lnTo>
                  <a:lnTo>
                    <a:pt x="3" y="205"/>
                  </a:lnTo>
                  <a:lnTo>
                    <a:pt x="5" y="193"/>
                  </a:lnTo>
                  <a:lnTo>
                    <a:pt x="8" y="182"/>
                  </a:lnTo>
                  <a:lnTo>
                    <a:pt x="11" y="170"/>
                  </a:lnTo>
                  <a:lnTo>
                    <a:pt x="16" y="159"/>
                  </a:lnTo>
                  <a:lnTo>
                    <a:pt x="21" y="148"/>
                  </a:lnTo>
                  <a:lnTo>
                    <a:pt x="25" y="137"/>
                  </a:lnTo>
                  <a:lnTo>
                    <a:pt x="31" y="126"/>
                  </a:lnTo>
                  <a:lnTo>
                    <a:pt x="38" y="117"/>
                  </a:lnTo>
                  <a:lnTo>
                    <a:pt x="45" y="107"/>
                  </a:lnTo>
                  <a:lnTo>
                    <a:pt x="52" y="97"/>
                  </a:lnTo>
                  <a:lnTo>
                    <a:pt x="61" y="88"/>
                  </a:lnTo>
                  <a:lnTo>
                    <a:pt x="69" y="79"/>
                  </a:lnTo>
                  <a:lnTo>
                    <a:pt x="77" y="70"/>
                  </a:lnTo>
                  <a:lnTo>
                    <a:pt x="87" y="63"/>
                  </a:lnTo>
                  <a:lnTo>
                    <a:pt x="96" y="55"/>
                  </a:lnTo>
                  <a:lnTo>
                    <a:pt x="105" y="48"/>
                  </a:lnTo>
                  <a:lnTo>
                    <a:pt x="116" y="41"/>
                  </a:lnTo>
                  <a:lnTo>
                    <a:pt x="127" y="35"/>
                  </a:lnTo>
                  <a:lnTo>
                    <a:pt x="138" y="29"/>
                  </a:lnTo>
                  <a:lnTo>
                    <a:pt x="149" y="24"/>
                  </a:lnTo>
                  <a:lnTo>
                    <a:pt x="161" y="18"/>
                  </a:lnTo>
                  <a:lnTo>
                    <a:pt x="172" y="14"/>
                  </a:lnTo>
                  <a:lnTo>
                    <a:pt x="185" y="11"/>
                  </a:lnTo>
                  <a:lnTo>
                    <a:pt x="197" y="8"/>
                  </a:lnTo>
                  <a:lnTo>
                    <a:pt x="210" y="4"/>
                  </a:lnTo>
                  <a:lnTo>
                    <a:pt x="223" y="2"/>
                  </a:lnTo>
                  <a:lnTo>
                    <a:pt x="236" y="1"/>
                  </a:lnTo>
                  <a:lnTo>
                    <a:pt x="250" y="0"/>
                  </a:lnTo>
                  <a:lnTo>
                    <a:pt x="263" y="0"/>
                  </a:lnTo>
                  <a:close/>
                </a:path>
              </a:pathLst>
            </a:custGeom>
            <a:solidFill>
              <a:srgbClr val="1F1A17"/>
            </a:solidFill>
            <a:ln>
              <a:noFill/>
            </a:ln>
            <a:effectLst>
              <a:prstShdw prst="shdw17" dist="17961" dir="2700000">
                <a:srgbClr val="13100E"/>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18" name="Freeform 10">
              <a:extLst>
                <a:ext uri="{FF2B5EF4-FFF2-40B4-BE49-F238E27FC236}">
                  <a16:creationId xmlns:a16="http://schemas.microsoft.com/office/drawing/2014/main" id="{FCAD875C-EA29-4BCA-B9D2-715560AD0490}"/>
                </a:ext>
              </a:extLst>
            </p:cNvPr>
            <p:cNvSpPr>
              <a:spLocks/>
            </p:cNvSpPr>
            <p:nvPr/>
          </p:nvSpPr>
          <p:spPr bwMode="auto">
            <a:xfrm>
              <a:off x="1077" y="799"/>
              <a:ext cx="23" cy="22"/>
            </a:xfrm>
            <a:custGeom>
              <a:avLst/>
              <a:gdLst>
                <a:gd name="T0" fmla="*/ 0 w 526"/>
                <a:gd name="T1" fmla="*/ 0 h 484"/>
                <a:gd name="T2" fmla="*/ 0 w 526"/>
                <a:gd name="T3" fmla="*/ 0 h 484"/>
                <a:gd name="T4" fmla="*/ 0 w 526"/>
                <a:gd name="T5" fmla="*/ 0 h 484"/>
                <a:gd name="T6" fmla="*/ 0 w 526"/>
                <a:gd name="T7" fmla="*/ 0 h 484"/>
                <a:gd name="T8" fmla="*/ 0 w 526"/>
                <a:gd name="T9" fmla="*/ 0 h 484"/>
                <a:gd name="T10" fmla="*/ 0 w 526"/>
                <a:gd name="T11" fmla="*/ 0 h 484"/>
                <a:gd name="T12" fmla="*/ 0 w 526"/>
                <a:gd name="T13" fmla="*/ 0 h 484"/>
                <a:gd name="T14" fmla="*/ 0 w 526"/>
                <a:gd name="T15" fmla="*/ 0 h 484"/>
                <a:gd name="T16" fmla="*/ 0 w 526"/>
                <a:gd name="T17" fmla="*/ 0 h 484"/>
                <a:gd name="T18" fmla="*/ 0 w 526"/>
                <a:gd name="T19" fmla="*/ 0 h 484"/>
                <a:gd name="T20" fmla="*/ 0 w 526"/>
                <a:gd name="T21" fmla="*/ 0 h 484"/>
                <a:gd name="T22" fmla="*/ 0 w 526"/>
                <a:gd name="T23" fmla="*/ 0 h 484"/>
                <a:gd name="T24" fmla="*/ 0 w 526"/>
                <a:gd name="T25" fmla="*/ 0 h 484"/>
                <a:gd name="T26" fmla="*/ 0 w 526"/>
                <a:gd name="T27" fmla="*/ 0 h 484"/>
                <a:gd name="T28" fmla="*/ 0 w 526"/>
                <a:gd name="T29" fmla="*/ 0 h 484"/>
                <a:gd name="T30" fmla="*/ 0 w 526"/>
                <a:gd name="T31" fmla="*/ 0 h 484"/>
                <a:gd name="T32" fmla="*/ 0 w 526"/>
                <a:gd name="T33" fmla="*/ 0 h 484"/>
                <a:gd name="T34" fmla="*/ 0 w 526"/>
                <a:gd name="T35" fmla="*/ 0 h 484"/>
                <a:gd name="T36" fmla="*/ 0 w 526"/>
                <a:gd name="T37" fmla="*/ 0 h 484"/>
                <a:gd name="T38" fmla="*/ 0 w 526"/>
                <a:gd name="T39" fmla="*/ 0 h 484"/>
                <a:gd name="T40" fmla="*/ 0 w 526"/>
                <a:gd name="T41" fmla="*/ 0 h 484"/>
                <a:gd name="T42" fmla="*/ 0 w 526"/>
                <a:gd name="T43" fmla="*/ 0 h 484"/>
                <a:gd name="T44" fmla="*/ 0 w 526"/>
                <a:gd name="T45" fmla="*/ 0 h 484"/>
                <a:gd name="T46" fmla="*/ 0 w 526"/>
                <a:gd name="T47" fmla="*/ 0 h 484"/>
                <a:gd name="T48" fmla="*/ 0 w 526"/>
                <a:gd name="T49" fmla="*/ 0 h 484"/>
                <a:gd name="T50" fmla="*/ 0 w 526"/>
                <a:gd name="T51" fmla="*/ 0 h 484"/>
                <a:gd name="T52" fmla="*/ 0 w 526"/>
                <a:gd name="T53" fmla="*/ 0 h 484"/>
                <a:gd name="T54" fmla="*/ 0 w 526"/>
                <a:gd name="T55" fmla="*/ 0 h 484"/>
                <a:gd name="T56" fmla="*/ 0 w 526"/>
                <a:gd name="T57" fmla="*/ 0 h 484"/>
                <a:gd name="T58" fmla="*/ 0 w 526"/>
                <a:gd name="T59" fmla="*/ 0 h 484"/>
                <a:gd name="T60" fmla="*/ 0 w 526"/>
                <a:gd name="T61" fmla="*/ 0 h 484"/>
                <a:gd name="T62" fmla="*/ 0 w 526"/>
                <a:gd name="T63" fmla="*/ 0 h 484"/>
                <a:gd name="T64" fmla="*/ 0 w 526"/>
                <a:gd name="T65" fmla="*/ 0 h 484"/>
                <a:gd name="T66" fmla="*/ 0 w 526"/>
                <a:gd name="T67" fmla="*/ 0 h 484"/>
                <a:gd name="T68" fmla="*/ 0 w 526"/>
                <a:gd name="T69" fmla="*/ 0 h 484"/>
                <a:gd name="T70" fmla="*/ 0 w 526"/>
                <a:gd name="T71" fmla="*/ 0 h 484"/>
                <a:gd name="T72" fmla="*/ 0 w 526"/>
                <a:gd name="T73" fmla="*/ 0 h 484"/>
                <a:gd name="T74" fmla="*/ 0 w 526"/>
                <a:gd name="T75" fmla="*/ 0 h 484"/>
                <a:gd name="T76" fmla="*/ 0 w 526"/>
                <a:gd name="T77" fmla="*/ 0 h 484"/>
                <a:gd name="T78" fmla="*/ 0 w 526"/>
                <a:gd name="T79" fmla="*/ 0 h 484"/>
                <a:gd name="T80" fmla="*/ 0 w 526"/>
                <a:gd name="T81" fmla="*/ 0 h 484"/>
                <a:gd name="T82" fmla="*/ 0 w 526"/>
                <a:gd name="T83" fmla="*/ 0 h 484"/>
                <a:gd name="T84" fmla="*/ 0 w 526"/>
                <a:gd name="T85" fmla="*/ 0 h 484"/>
                <a:gd name="T86" fmla="*/ 0 w 526"/>
                <a:gd name="T87" fmla="*/ 0 h 484"/>
                <a:gd name="T88" fmla="*/ 0 w 526"/>
                <a:gd name="T89" fmla="*/ 0 h 484"/>
                <a:gd name="T90" fmla="*/ 0 w 526"/>
                <a:gd name="T91" fmla="*/ 0 h 484"/>
                <a:gd name="T92" fmla="*/ 0 w 526"/>
                <a:gd name="T93" fmla="*/ 0 h 484"/>
                <a:gd name="T94" fmla="*/ 0 w 526"/>
                <a:gd name="T95" fmla="*/ 0 h 484"/>
                <a:gd name="T96" fmla="*/ 0 w 526"/>
                <a:gd name="T97" fmla="*/ 0 h 484"/>
                <a:gd name="T98" fmla="*/ 0 w 526"/>
                <a:gd name="T99" fmla="*/ 0 h 484"/>
                <a:gd name="T100" fmla="*/ 0 w 526"/>
                <a:gd name="T101" fmla="*/ 0 h 484"/>
                <a:gd name="T102" fmla="*/ 0 w 526"/>
                <a:gd name="T103" fmla="*/ 0 h 484"/>
                <a:gd name="T104" fmla="*/ 0 w 526"/>
                <a:gd name="T105" fmla="*/ 0 h 484"/>
                <a:gd name="T106" fmla="*/ 0 w 526"/>
                <a:gd name="T107" fmla="*/ 0 h 484"/>
                <a:gd name="T108" fmla="*/ 0 w 526"/>
                <a:gd name="T109" fmla="*/ 0 h 484"/>
                <a:gd name="T110" fmla="*/ 0 w 526"/>
                <a:gd name="T111" fmla="*/ 0 h 484"/>
                <a:gd name="T112" fmla="*/ 0 w 526"/>
                <a:gd name="T113" fmla="*/ 0 h 484"/>
                <a:gd name="T114" fmla="*/ 0 w 526"/>
                <a:gd name="T115" fmla="*/ 0 h 484"/>
                <a:gd name="T116" fmla="*/ 0 w 526"/>
                <a:gd name="T117" fmla="*/ 0 h 484"/>
                <a:gd name="T118" fmla="*/ 0 w 526"/>
                <a:gd name="T119" fmla="*/ 0 h 484"/>
                <a:gd name="T120" fmla="*/ 0 w 526"/>
                <a:gd name="T121" fmla="*/ 0 h 484"/>
                <a:gd name="T122" fmla="*/ 0 w 526"/>
                <a:gd name="T123" fmla="*/ 0 h 48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526"/>
                <a:gd name="T187" fmla="*/ 0 h 484"/>
                <a:gd name="T188" fmla="*/ 526 w 526"/>
                <a:gd name="T189" fmla="*/ 484 h 48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526" h="484">
                  <a:moveTo>
                    <a:pt x="263" y="0"/>
                  </a:moveTo>
                  <a:lnTo>
                    <a:pt x="276" y="0"/>
                  </a:lnTo>
                  <a:lnTo>
                    <a:pt x="289" y="1"/>
                  </a:lnTo>
                  <a:lnTo>
                    <a:pt x="303" y="2"/>
                  </a:lnTo>
                  <a:lnTo>
                    <a:pt x="316" y="4"/>
                  </a:lnTo>
                  <a:lnTo>
                    <a:pt x="328" y="8"/>
                  </a:lnTo>
                  <a:lnTo>
                    <a:pt x="341" y="11"/>
                  </a:lnTo>
                  <a:lnTo>
                    <a:pt x="352" y="14"/>
                  </a:lnTo>
                  <a:lnTo>
                    <a:pt x="365" y="18"/>
                  </a:lnTo>
                  <a:lnTo>
                    <a:pt x="377" y="24"/>
                  </a:lnTo>
                  <a:lnTo>
                    <a:pt x="388" y="29"/>
                  </a:lnTo>
                  <a:lnTo>
                    <a:pt x="399" y="35"/>
                  </a:lnTo>
                  <a:lnTo>
                    <a:pt x="410" y="41"/>
                  </a:lnTo>
                  <a:lnTo>
                    <a:pt x="430" y="55"/>
                  </a:lnTo>
                  <a:lnTo>
                    <a:pt x="449" y="70"/>
                  </a:lnTo>
                  <a:lnTo>
                    <a:pt x="465" y="88"/>
                  </a:lnTo>
                  <a:lnTo>
                    <a:pt x="481" y="107"/>
                  </a:lnTo>
                  <a:lnTo>
                    <a:pt x="488" y="117"/>
                  </a:lnTo>
                  <a:lnTo>
                    <a:pt x="493" y="126"/>
                  </a:lnTo>
                  <a:lnTo>
                    <a:pt x="499" y="137"/>
                  </a:lnTo>
                  <a:lnTo>
                    <a:pt x="505" y="148"/>
                  </a:lnTo>
                  <a:lnTo>
                    <a:pt x="510" y="159"/>
                  </a:lnTo>
                  <a:lnTo>
                    <a:pt x="513" y="170"/>
                  </a:lnTo>
                  <a:lnTo>
                    <a:pt x="517" y="182"/>
                  </a:lnTo>
                  <a:lnTo>
                    <a:pt x="521" y="193"/>
                  </a:lnTo>
                  <a:lnTo>
                    <a:pt x="523" y="205"/>
                  </a:lnTo>
                  <a:lnTo>
                    <a:pt x="524" y="217"/>
                  </a:lnTo>
                  <a:lnTo>
                    <a:pt x="525" y="229"/>
                  </a:lnTo>
                  <a:lnTo>
                    <a:pt x="526" y="242"/>
                  </a:lnTo>
                  <a:lnTo>
                    <a:pt x="525" y="254"/>
                  </a:lnTo>
                  <a:lnTo>
                    <a:pt x="524" y="267"/>
                  </a:lnTo>
                  <a:lnTo>
                    <a:pt x="523" y="279"/>
                  </a:lnTo>
                  <a:lnTo>
                    <a:pt x="521" y="291"/>
                  </a:lnTo>
                  <a:lnTo>
                    <a:pt x="517" y="302"/>
                  </a:lnTo>
                  <a:lnTo>
                    <a:pt x="513" y="313"/>
                  </a:lnTo>
                  <a:lnTo>
                    <a:pt x="510" y="325"/>
                  </a:lnTo>
                  <a:lnTo>
                    <a:pt x="505" y="336"/>
                  </a:lnTo>
                  <a:lnTo>
                    <a:pt x="499" y="347"/>
                  </a:lnTo>
                  <a:lnTo>
                    <a:pt x="493" y="356"/>
                  </a:lnTo>
                  <a:lnTo>
                    <a:pt x="488" y="367"/>
                  </a:lnTo>
                  <a:lnTo>
                    <a:pt x="481" y="377"/>
                  </a:lnTo>
                  <a:lnTo>
                    <a:pt x="474" y="387"/>
                  </a:lnTo>
                  <a:lnTo>
                    <a:pt x="465" y="395"/>
                  </a:lnTo>
                  <a:lnTo>
                    <a:pt x="457" y="404"/>
                  </a:lnTo>
                  <a:lnTo>
                    <a:pt x="449" y="413"/>
                  </a:lnTo>
                  <a:lnTo>
                    <a:pt x="439" y="420"/>
                  </a:lnTo>
                  <a:lnTo>
                    <a:pt x="430" y="428"/>
                  </a:lnTo>
                  <a:lnTo>
                    <a:pt x="419" y="435"/>
                  </a:lnTo>
                  <a:lnTo>
                    <a:pt x="410" y="442"/>
                  </a:lnTo>
                  <a:lnTo>
                    <a:pt x="399" y="448"/>
                  </a:lnTo>
                  <a:lnTo>
                    <a:pt x="388" y="455"/>
                  </a:lnTo>
                  <a:lnTo>
                    <a:pt x="377" y="460"/>
                  </a:lnTo>
                  <a:lnTo>
                    <a:pt x="365" y="464"/>
                  </a:lnTo>
                  <a:lnTo>
                    <a:pt x="352" y="469"/>
                  </a:lnTo>
                  <a:lnTo>
                    <a:pt x="341" y="473"/>
                  </a:lnTo>
                  <a:lnTo>
                    <a:pt x="328" y="476"/>
                  </a:lnTo>
                  <a:lnTo>
                    <a:pt x="316" y="479"/>
                  </a:lnTo>
                  <a:lnTo>
                    <a:pt x="303" y="481"/>
                  </a:lnTo>
                  <a:lnTo>
                    <a:pt x="289" y="483"/>
                  </a:lnTo>
                  <a:lnTo>
                    <a:pt x="276" y="483"/>
                  </a:lnTo>
                  <a:lnTo>
                    <a:pt x="263" y="484"/>
                  </a:lnTo>
                  <a:lnTo>
                    <a:pt x="249" y="483"/>
                  </a:lnTo>
                  <a:lnTo>
                    <a:pt x="236" y="483"/>
                  </a:lnTo>
                  <a:lnTo>
                    <a:pt x="223" y="481"/>
                  </a:lnTo>
                  <a:lnTo>
                    <a:pt x="210" y="479"/>
                  </a:lnTo>
                  <a:lnTo>
                    <a:pt x="197" y="476"/>
                  </a:lnTo>
                  <a:lnTo>
                    <a:pt x="184" y="473"/>
                  </a:lnTo>
                  <a:lnTo>
                    <a:pt x="172" y="469"/>
                  </a:lnTo>
                  <a:lnTo>
                    <a:pt x="161" y="464"/>
                  </a:lnTo>
                  <a:lnTo>
                    <a:pt x="149" y="460"/>
                  </a:lnTo>
                  <a:lnTo>
                    <a:pt x="137" y="455"/>
                  </a:lnTo>
                  <a:lnTo>
                    <a:pt x="127" y="448"/>
                  </a:lnTo>
                  <a:lnTo>
                    <a:pt x="116" y="442"/>
                  </a:lnTo>
                  <a:lnTo>
                    <a:pt x="105" y="435"/>
                  </a:lnTo>
                  <a:lnTo>
                    <a:pt x="95" y="428"/>
                  </a:lnTo>
                  <a:lnTo>
                    <a:pt x="85" y="420"/>
                  </a:lnTo>
                  <a:lnTo>
                    <a:pt x="76" y="413"/>
                  </a:lnTo>
                  <a:lnTo>
                    <a:pt x="68" y="404"/>
                  </a:lnTo>
                  <a:lnTo>
                    <a:pt x="60" y="395"/>
                  </a:lnTo>
                  <a:lnTo>
                    <a:pt x="51" y="387"/>
                  </a:lnTo>
                  <a:lnTo>
                    <a:pt x="44" y="377"/>
                  </a:lnTo>
                  <a:lnTo>
                    <a:pt x="37" y="367"/>
                  </a:lnTo>
                  <a:lnTo>
                    <a:pt x="31" y="356"/>
                  </a:lnTo>
                  <a:lnTo>
                    <a:pt x="25" y="347"/>
                  </a:lnTo>
                  <a:lnTo>
                    <a:pt x="20" y="336"/>
                  </a:lnTo>
                  <a:lnTo>
                    <a:pt x="15" y="325"/>
                  </a:lnTo>
                  <a:lnTo>
                    <a:pt x="11" y="313"/>
                  </a:lnTo>
                  <a:lnTo>
                    <a:pt x="8" y="302"/>
                  </a:lnTo>
                  <a:lnTo>
                    <a:pt x="4" y="291"/>
                  </a:lnTo>
                  <a:lnTo>
                    <a:pt x="2" y="279"/>
                  </a:lnTo>
                  <a:lnTo>
                    <a:pt x="1" y="267"/>
                  </a:lnTo>
                  <a:lnTo>
                    <a:pt x="0" y="254"/>
                  </a:lnTo>
                  <a:lnTo>
                    <a:pt x="0" y="242"/>
                  </a:lnTo>
                  <a:lnTo>
                    <a:pt x="0" y="229"/>
                  </a:lnTo>
                  <a:lnTo>
                    <a:pt x="1" y="217"/>
                  </a:lnTo>
                  <a:lnTo>
                    <a:pt x="2" y="205"/>
                  </a:lnTo>
                  <a:lnTo>
                    <a:pt x="4" y="193"/>
                  </a:lnTo>
                  <a:lnTo>
                    <a:pt x="8" y="182"/>
                  </a:lnTo>
                  <a:lnTo>
                    <a:pt x="11" y="170"/>
                  </a:lnTo>
                  <a:lnTo>
                    <a:pt x="15" y="159"/>
                  </a:lnTo>
                  <a:lnTo>
                    <a:pt x="20" y="148"/>
                  </a:lnTo>
                  <a:lnTo>
                    <a:pt x="25" y="137"/>
                  </a:lnTo>
                  <a:lnTo>
                    <a:pt x="31" y="126"/>
                  </a:lnTo>
                  <a:lnTo>
                    <a:pt x="37" y="117"/>
                  </a:lnTo>
                  <a:lnTo>
                    <a:pt x="44" y="107"/>
                  </a:lnTo>
                  <a:lnTo>
                    <a:pt x="51" y="97"/>
                  </a:lnTo>
                  <a:lnTo>
                    <a:pt x="60" y="88"/>
                  </a:lnTo>
                  <a:lnTo>
                    <a:pt x="68" y="79"/>
                  </a:lnTo>
                  <a:lnTo>
                    <a:pt x="76" y="70"/>
                  </a:lnTo>
                  <a:lnTo>
                    <a:pt x="85" y="63"/>
                  </a:lnTo>
                  <a:lnTo>
                    <a:pt x="95" y="55"/>
                  </a:lnTo>
                  <a:lnTo>
                    <a:pt x="105" y="48"/>
                  </a:lnTo>
                  <a:lnTo>
                    <a:pt x="116" y="41"/>
                  </a:lnTo>
                  <a:lnTo>
                    <a:pt x="127" y="35"/>
                  </a:lnTo>
                  <a:lnTo>
                    <a:pt x="137" y="29"/>
                  </a:lnTo>
                  <a:lnTo>
                    <a:pt x="149" y="24"/>
                  </a:lnTo>
                  <a:lnTo>
                    <a:pt x="161" y="18"/>
                  </a:lnTo>
                  <a:lnTo>
                    <a:pt x="172" y="14"/>
                  </a:lnTo>
                  <a:lnTo>
                    <a:pt x="184" y="11"/>
                  </a:lnTo>
                  <a:lnTo>
                    <a:pt x="197" y="8"/>
                  </a:lnTo>
                  <a:lnTo>
                    <a:pt x="210" y="4"/>
                  </a:lnTo>
                  <a:lnTo>
                    <a:pt x="223" y="2"/>
                  </a:lnTo>
                  <a:lnTo>
                    <a:pt x="236" y="1"/>
                  </a:lnTo>
                  <a:lnTo>
                    <a:pt x="249" y="0"/>
                  </a:lnTo>
                  <a:lnTo>
                    <a:pt x="263" y="0"/>
                  </a:lnTo>
                  <a:close/>
                </a:path>
              </a:pathLst>
            </a:custGeom>
            <a:solidFill>
              <a:srgbClr val="1F1A17"/>
            </a:solidFill>
            <a:ln>
              <a:noFill/>
            </a:ln>
            <a:effectLst>
              <a:prstShdw prst="shdw17" dist="17961" dir="2700000">
                <a:srgbClr val="13100E"/>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19" name="Freeform 11">
              <a:extLst>
                <a:ext uri="{FF2B5EF4-FFF2-40B4-BE49-F238E27FC236}">
                  <a16:creationId xmlns:a16="http://schemas.microsoft.com/office/drawing/2014/main" id="{9B228CFB-3144-45D1-A575-A667251E4A7E}"/>
                </a:ext>
              </a:extLst>
            </p:cNvPr>
            <p:cNvSpPr>
              <a:spLocks/>
            </p:cNvSpPr>
            <p:nvPr/>
          </p:nvSpPr>
          <p:spPr bwMode="auto">
            <a:xfrm>
              <a:off x="477" y="565"/>
              <a:ext cx="23" cy="22"/>
            </a:xfrm>
            <a:custGeom>
              <a:avLst/>
              <a:gdLst>
                <a:gd name="T0" fmla="*/ 0 w 527"/>
                <a:gd name="T1" fmla="*/ 0 h 484"/>
                <a:gd name="T2" fmla="*/ 0 w 527"/>
                <a:gd name="T3" fmla="*/ 0 h 484"/>
                <a:gd name="T4" fmla="*/ 0 w 527"/>
                <a:gd name="T5" fmla="*/ 0 h 484"/>
                <a:gd name="T6" fmla="*/ 0 w 527"/>
                <a:gd name="T7" fmla="*/ 0 h 484"/>
                <a:gd name="T8" fmla="*/ 0 w 527"/>
                <a:gd name="T9" fmla="*/ 0 h 484"/>
                <a:gd name="T10" fmla="*/ 0 w 527"/>
                <a:gd name="T11" fmla="*/ 0 h 484"/>
                <a:gd name="T12" fmla="*/ 0 w 527"/>
                <a:gd name="T13" fmla="*/ 0 h 484"/>
                <a:gd name="T14" fmla="*/ 0 w 527"/>
                <a:gd name="T15" fmla="*/ 0 h 484"/>
                <a:gd name="T16" fmla="*/ 0 w 527"/>
                <a:gd name="T17" fmla="*/ 0 h 484"/>
                <a:gd name="T18" fmla="*/ 0 w 527"/>
                <a:gd name="T19" fmla="*/ 0 h 484"/>
                <a:gd name="T20" fmla="*/ 0 w 527"/>
                <a:gd name="T21" fmla="*/ 0 h 484"/>
                <a:gd name="T22" fmla="*/ 0 w 527"/>
                <a:gd name="T23" fmla="*/ 0 h 484"/>
                <a:gd name="T24" fmla="*/ 0 w 527"/>
                <a:gd name="T25" fmla="*/ 0 h 484"/>
                <a:gd name="T26" fmla="*/ 0 w 527"/>
                <a:gd name="T27" fmla="*/ 0 h 484"/>
                <a:gd name="T28" fmla="*/ 0 w 527"/>
                <a:gd name="T29" fmla="*/ 0 h 484"/>
                <a:gd name="T30" fmla="*/ 0 w 527"/>
                <a:gd name="T31" fmla="*/ 0 h 484"/>
                <a:gd name="T32" fmla="*/ 0 w 527"/>
                <a:gd name="T33" fmla="*/ 0 h 484"/>
                <a:gd name="T34" fmla="*/ 0 w 527"/>
                <a:gd name="T35" fmla="*/ 0 h 484"/>
                <a:gd name="T36" fmla="*/ 0 w 527"/>
                <a:gd name="T37" fmla="*/ 0 h 484"/>
                <a:gd name="T38" fmla="*/ 0 w 527"/>
                <a:gd name="T39" fmla="*/ 0 h 484"/>
                <a:gd name="T40" fmla="*/ 0 w 527"/>
                <a:gd name="T41" fmla="*/ 0 h 484"/>
                <a:gd name="T42" fmla="*/ 0 w 527"/>
                <a:gd name="T43" fmla="*/ 0 h 484"/>
                <a:gd name="T44" fmla="*/ 0 w 527"/>
                <a:gd name="T45" fmla="*/ 0 h 484"/>
                <a:gd name="T46" fmla="*/ 0 w 527"/>
                <a:gd name="T47" fmla="*/ 0 h 484"/>
                <a:gd name="T48" fmla="*/ 0 w 527"/>
                <a:gd name="T49" fmla="*/ 0 h 484"/>
                <a:gd name="T50" fmla="*/ 0 w 527"/>
                <a:gd name="T51" fmla="*/ 0 h 484"/>
                <a:gd name="T52" fmla="*/ 0 w 527"/>
                <a:gd name="T53" fmla="*/ 0 h 484"/>
                <a:gd name="T54" fmla="*/ 0 w 527"/>
                <a:gd name="T55" fmla="*/ 0 h 484"/>
                <a:gd name="T56" fmla="*/ 0 w 527"/>
                <a:gd name="T57" fmla="*/ 0 h 484"/>
                <a:gd name="T58" fmla="*/ 0 w 527"/>
                <a:gd name="T59" fmla="*/ 0 h 484"/>
                <a:gd name="T60" fmla="*/ 0 w 527"/>
                <a:gd name="T61" fmla="*/ 0 h 484"/>
                <a:gd name="T62" fmla="*/ 0 w 527"/>
                <a:gd name="T63" fmla="*/ 0 h 484"/>
                <a:gd name="T64" fmla="*/ 0 w 527"/>
                <a:gd name="T65" fmla="*/ 0 h 484"/>
                <a:gd name="T66" fmla="*/ 0 w 527"/>
                <a:gd name="T67" fmla="*/ 0 h 484"/>
                <a:gd name="T68" fmla="*/ 0 w 527"/>
                <a:gd name="T69" fmla="*/ 0 h 484"/>
                <a:gd name="T70" fmla="*/ 0 w 527"/>
                <a:gd name="T71" fmla="*/ 0 h 484"/>
                <a:gd name="T72" fmla="*/ 0 w 527"/>
                <a:gd name="T73" fmla="*/ 0 h 484"/>
                <a:gd name="T74" fmla="*/ 0 w 527"/>
                <a:gd name="T75" fmla="*/ 0 h 484"/>
                <a:gd name="T76" fmla="*/ 0 w 527"/>
                <a:gd name="T77" fmla="*/ 0 h 484"/>
                <a:gd name="T78" fmla="*/ 0 w 527"/>
                <a:gd name="T79" fmla="*/ 0 h 484"/>
                <a:gd name="T80" fmla="*/ 0 w 527"/>
                <a:gd name="T81" fmla="*/ 0 h 484"/>
                <a:gd name="T82" fmla="*/ 0 w 527"/>
                <a:gd name="T83" fmla="*/ 0 h 484"/>
                <a:gd name="T84" fmla="*/ 0 w 527"/>
                <a:gd name="T85" fmla="*/ 0 h 484"/>
                <a:gd name="T86" fmla="*/ 0 w 527"/>
                <a:gd name="T87" fmla="*/ 0 h 484"/>
                <a:gd name="T88" fmla="*/ 0 w 527"/>
                <a:gd name="T89" fmla="*/ 0 h 484"/>
                <a:gd name="T90" fmla="*/ 0 w 527"/>
                <a:gd name="T91" fmla="*/ 0 h 484"/>
                <a:gd name="T92" fmla="*/ 0 w 527"/>
                <a:gd name="T93" fmla="*/ 0 h 484"/>
                <a:gd name="T94" fmla="*/ 0 w 527"/>
                <a:gd name="T95" fmla="*/ 0 h 484"/>
                <a:gd name="T96" fmla="*/ 0 w 527"/>
                <a:gd name="T97" fmla="*/ 0 h 484"/>
                <a:gd name="T98" fmla="*/ 0 w 527"/>
                <a:gd name="T99" fmla="*/ 0 h 484"/>
                <a:gd name="T100" fmla="*/ 0 w 527"/>
                <a:gd name="T101" fmla="*/ 0 h 484"/>
                <a:gd name="T102" fmla="*/ 0 w 527"/>
                <a:gd name="T103" fmla="*/ 0 h 484"/>
                <a:gd name="T104" fmla="*/ 0 w 527"/>
                <a:gd name="T105" fmla="*/ 0 h 484"/>
                <a:gd name="T106" fmla="*/ 0 w 527"/>
                <a:gd name="T107" fmla="*/ 0 h 484"/>
                <a:gd name="T108" fmla="*/ 0 w 527"/>
                <a:gd name="T109" fmla="*/ 0 h 484"/>
                <a:gd name="T110" fmla="*/ 0 w 527"/>
                <a:gd name="T111" fmla="*/ 0 h 484"/>
                <a:gd name="T112" fmla="*/ 0 w 527"/>
                <a:gd name="T113" fmla="*/ 0 h 484"/>
                <a:gd name="T114" fmla="*/ 0 w 527"/>
                <a:gd name="T115" fmla="*/ 0 h 484"/>
                <a:gd name="T116" fmla="*/ 0 w 527"/>
                <a:gd name="T117" fmla="*/ 0 h 484"/>
                <a:gd name="T118" fmla="*/ 0 w 527"/>
                <a:gd name="T119" fmla="*/ 0 h 484"/>
                <a:gd name="T120" fmla="*/ 0 w 527"/>
                <a:gd name="T121" fmla="*/ 0 h 484"/>
                <a:gd name="T122" fmla="*/ 0 w 527"/>
                <a:gd name="T123" fmla="*/ 0 h 48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527"/>
                <a:gd name="T187" fmla="*/ 0 h 484"/>
                <a:gd name="T188" fmla="*/ 527 w 527"/>
                <a:gd name="T189" fmla="*/ 484 h 48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527" h="484">
                  <a:moveTo>
                    <a:pt x="264" y="0"/>
                  </a:moveTo>
                  <a:lnTo>
                    <a:pt x="278" y="0"/>
                  </a:lnTo>
                  <a:lnTo>
                    <a:pt x="291" y="1"/>
                  </a:lnTo>
                  <a:lnTo>
                    <a:pt x="304" y="3"/>
                  </a:lnTo>
                  <a:lnTo>
                    <a:pt x="317" y="5"/>
                  </a:lnTo>
                  <a:lnTo>
                    <a:pt x="330" y="8"/>
                  </a:lnTo>
                  <a:lnTo>
                    <a:pt x="342" y="11"/>
                  </a:lnTo>
                  <a:lnTo>
                    <a:pt x="354" y="15"/>
                  </a:lnTo>
                  <a:lnTo>
                    <a:pt x="366" y="20"/>
                  </a:lnTo>
                  <a:lnTo>
                    <a:pt x="378" y="24"/>
                  </a:lnTo>
                  <a:lnTo>
                    <a:pt x="389" y="29"/>
                  </a:lnTo>
                  <a:lnTo>
                    <a:pt x="400" y="36"/>
                  </a:lnTo>
                  <a:lnTo>
                    <a:pt x="411" y="41"/>
                  </a:lnTo>
                  <a:lnTo>
                    <a:pt x="432" y="55"/>
                  </a:lnTo>
                  <a:lnTo>
                    <a:pt x="449" y="71"/>
                  </a:lnTo>
                  <a:lnTo>
                    <a:pt x="467" y="89"/>
                  </a:lnTo>
                  <a:lnTo>
                    <a:pt x="482" y="107"/>
                  </a:lnTo>
                  <a:lnTo>
                    <a:pt x="489" y="117"/>
                  </a:lnTo>
                  <a:lnTo>
                    <a:pt x="495" y="126"/>
                  </a:lnTo>
                  <a:lnTo>
                    <a:pt x="501" y="137"/>
                  </a:lnTo>
                  <a:lnTo>
                    <a:pt x="507" y="148"/>
                  </a:lnTo>
                  <a:lnTo>
                    <a:pt x="512" y="159"/>
                  </a:lnTo>
                  <a:lnTo>
                    <a:pt x="515" y="171"/>
                  </a:lnTo>
                  <a:lnTo>
                    <a:pt x="519" y="182"/>
                  </a:lnTo>
                  <a:lnTo>
                    <a:pt x="522" y="193"/>
                  </a:lnTo>
                  <a:lnTo>
                    <a:pt x="525" y="205"/>
                  </a:lnTo>
                  <a:lnTo>
                    <a:pt x="526" y="217"/>
                  </a:lnTo>
                  <a:lnTo>
                    <a:pt x="527" y="230"/>
                  </a:lnTo>
                  <a:lnTo>
                    <a:pt x="527" y="242"/>
                  </a:lnTo>
                  <a:lnTo>
                    <a:pt x="527" y="255"/>
                  </a:lnTo>
                  <a:lnTo>
                    <a:pt x="526" y="267"/>
                  </a:lnTo>
                  <a:lnTo>
                    <a:pt x="525" y="279"/>
                  </a:lnTo>
                  <a:lnTo>
                    <a:pt x="522" y="291"/>
                  </a:lnTo>
                  <a:lnTo>
                    <a:pt x="519" y="302"/>
                  </a:lnTo>
                  <a:lnTo>
                    <a:pt x="515" y="314"/>
                  </a:lnTo>
                  <a:lnTo>
                    <a:pt x="512" y="325"/>
                  </a:lnTo>
                  <a:lnTo>
                    <a:pt x="507" y="336"/>
                  </a:lnTo>
                  <a:lnTo>
                    <a:pt x="501" y="347"/>
                  </a:lnTo>
                  <a:lnTo>
                    <a:pt x="495" y="358"/>
                  </a:lnTo>
                  <a:lnTo>
                    <a:pt x="489" y="367"/>
                  </a:lnTo>
                  <a:lnTo>
                    <a:pt x="482" y="377"/>
                  </a:lnTo>
                  <a:lnTo>
                    <a:pt x="475" y="387"/>
                  </a:lnTo>
                  <a:lnTo>
                    <a:pt x="467" y="395"/>
                  </a:lnTo>
                  <a:lnTo>
                    <a:pt x="459" y="405"/>
                  </a:lnTo>
                  <a:lnTo>
                    <a:pt x="449" y="413"/>
                  </a:lnTo>
                  <a:lnTo>
                    <a:pt x="441" y="421"/>
                  </a:lnTo>
                  <a:lnTo>
                    <a:pt x="432" y="429"/>
                  </a:lnTo>
                  <a:lnTo>
                    <a:pt x="421" y="435"/>
                  </a:lnTo>
                  <a:lnTo>
                    <a:pt x="411" y="443"/>
                  </a:lnTo>
                  <a:lnTo>
                    <a:pt x="400" y="449"/>
                  </a:lnTo>
                  <a:lnTo>
                    <a:pt x="389" y="455"/>
                  </a:lnTo>
                  <a:lnTo>
                    <a:pt x="378" y="460"/>
                  </a:lnTo>
                  <a:lnTo>
                    <a:pt x="366" y="464"/>
                  </a:lnTo>
                  <a:lnTo>
                    <a:pt x="354" y="469"/>
                  </a:lnTo>
                  <a:lnTo>
                    <a:pt x="342" y="473"/>
                  </a:lnTo>
                  <a:lnTo>
                    <a:pt x="330" y="476"/>
                  </a:lnTo>
                  <a:lnTo>
                    <a:pt x="317" y="479"/>
                  </a:lnTo>
                  <a:lnTo>
                    <a:pt x="304" y="481"/>
                  </a:lnTo>
                  <a:lnTo>
                    <a:pt x="291" y="483"/>
                  </a:lnTo>
                  <a:lnTo>
                    <a:pt x="278" y="484"/>
                  </a:lnTo>
                  <a:lnTo>
                    <a:pt x="264" y="484"/>
                  </a:lnTo>
                  <a:lnTo>
                    <a:pt x="251" y="484"/>
                  </a:lnTo>
                  <a:lnTo>
                    <a:pt x="237" y="483"/>
                  </a:lnTo>
                  <a:lnTo>
                    <a:pt x="224" y="481"/>
                  </a:lnTo>
                  <a:lnTo>
                    <a:pt x="211" y="479"/>
                  </a:lnTo>
                  <a:lnTo>
                    <a:pt x="198" y="476"/>
                  </a:lnTo>
                  <a:lnTo>
                    <a:pt x="186" y="473"/>
                  </a:lnTo>
                  <a:lnTo>
                    <a:pt x="173" y="469"/>
                  </a:lnTo>
                  <a:lnTo>
                    <a:pt x="161" y="464"/>
                  </a:lnTo>
                  <a:lnTo>
                    <a:pt x="150" y="460"/>
                  </a:lnTo>
                  <a:lnTo>
                    <a:pt x="139" y="455"/>
                  </a:lnTo>
                  <a:lnTo>
                    <a:pt x="127" y="449"/>
                  </a:lnTo>
                  <a:lnTo>
                    <a:pt x="117" y="443"/>
                  </a:lnTo>
                  <a:lnTo>
                    <a:pt x="106" y="435"/>
                  </a:lnTo>
                  <a:lnTo>
                    <a:pt x="97" y="429"/>
                  </a:lnTo>
                  <a:lnTo>
                    <a:pt x="87" y="421"/>
                  </a:lnTo>
                  <a:lnTo>
                    <a:pt x="78" y="413"/>
                  </a:lnTo>
                  <a:lnTo>
                    <a:pt x="68" y="405"/>
                  </a:lnTo>
                  <a:lnTo>
                    <a:pt x="60" y="395"/>
                  </a:lnTo>
                  <a:lnTo>
                    <a:pt x="53" y="387"/>
                  </a:lnTo>
                  <a:lnTo>
                    <a:pt x="46" y="377"/>
                  </a:lnTo>
                  <a:lnTo>
                    <a:pt x="39" y="367"/>
                  </a:lnTo>
                  <a:lnTo>
                    <a:pt x="32" y="358"/>
                  </a:lnTo>
                  <a:lnTo>
                    <a:pt x="26" y="347"/>
                  </a:lnTo>
                  <a:lnTo>
                    <a:pt x="21" y="336"/>
                  </a:lnTo>
                  <a:lnTo>
                    <a:pt x="17" y="325"/>
                  </a:lnTo>
                  <a:lnTo>
                    <a:pt x="12" y="314"/>
                  </a:lnTo>
                  <a:lnTo>
                    <a:pt x="8" y="302"/>
                  </a:lnTo>
                  <a:lnTo>
                    <a:pt x="6" y="291"/>
                  </a:lnTo>
                  <a:lnTo>
                    <a:pt x="4" y="279"/>
                  </a:lnTo>
                  <a:lnTo>
                    <a:pt x="1" y="267"/>
                  </a:lnTo>
                  <a:lnTo>
                    <a:pt x="0" y="255"/>
                  </a:lnTo>
                  <a:lnTo>
                    <a:pt x="0" y="242"/>
                  </a:lnTo>
                  <a:lnTo>
                    <a:pt x="0" y="230"/>
                  </a:lnTo>
                  <a:lnTo>
                    <a:pt x="1" y="217"/>
                  </a:lnTo>
                  <a:lnTo>
                    <a:pt x="4" y="205"/>
                  </a:lnTo>
                  <a:lnTo>
                    <a:pt x="6" y="193"/>
                  </a:lnTo>
                  <a:lnTo>
                    <a:pt x="8" y="182"/>
                  </a:lnTo>
                  <a:lnTo>
                    <a:pt x="12" y="171"/>
                  </a:lnTo>
                  <a:lnTo>
                    <a:pt x="17" y="159"/>
                  </a:lnTo>
                  <a:lnTo>
                    <a:pt x="21" y="148"/>
                  </a:lnTo>
                  <a:lnTo>
                    <a:pt x="26" y="137"/>
                  </a:lnTo>
                  <a:lnTo>
                    <a:pt x="32" y="126"/>
                  </a:lnTo>
                  <a:lnTo>
                    <a:pt x="39" y="117"/>
                  </a:lnTo>
                  <a:lnTo>
                    <a:pt x="46" y="107"/>
                  </a:lnTo>
                  <a:lnTo>
                    <a:pt x="53" y="97"/>
                  </a:lnTo>
                  <a:lnTo>
                    <a:pt x="60" y="89"/>
                  </a:lnTo>
                  <a:lnTo>
                    <a:pt x="68" y="80"/>
                  </a:lnTo>
                  <a:lnTo>
                    <a:pt x="78" y="71"/>
                  </a:lnTo>
                  <a:lnTo>
                    <a:pt x="87" y="63"/>
                  </a:lnTo>
                  <a:lnTo>
                    <a:pt x="97" y="55"/>
                  </a:lnTo>
                  <a:lnTo>
                    <a:pt x="106" y="49"/>
                  </a:lnTo>
                  <a:lnTo>
                    <a:pt x="117" y="41"/>
                  </a:lnTo>
                  <a:lnTo>
                    <a:pt x="127" y="36"/>
                  </a:lnTo>
                  <a:lnTo>
                    <a:pt x="139" y="29"/>
                  </a:lnTo>
                  <a:lnTo>
                    <a:pt x="150" y="24"/>
                  </a:lnTo>
                  <a:lnTo>
                    <a:pt x="161" y="20"/>
                  </a:lnTo>
                  <a:lnTo>
                    <a:pt x="173" y="15"/>
                  </a:lnTo>
                  <a:lnTo>
                    <a:pt x="186" y="11"/>
                  </a:lnTo>
                  <a:lnTo>
                    <a:pt x="198" y="8"/>
                  </a:lnTo>
                  <a:lnTo>
                    <a:pt x="211" y="5"/>
                  </a:lnTo>
                  <a:lnTo>
                    <a:pt x="224" y="3"/>
                  </a:lnTo>
                  <a:lnTo>
                    <a:pt x="237" y="1"/>
                  </a:lnTo>
                  <a:lnTo>
                    <a:pt x="251" y="0"/>
                  </a:lnTo>
                  <a:lnTo>
                    <a:pt x="264" y="0"/>
                  </a:lnTo>
                  <a:close/>
                </a:path>
              </a:pathLst>
            </a:custGeom>
            <a:solidFill>
              <a:srgbClr val="1F1A17"/>
            </a:solidFill>
            <a:ln>
              <a:noFill/>
            </a:ln>
            <a:effectLst>
              <a:prstShdw prst="shdw17" dist="17961" dir="2700000">
                <a:srgbClr val="13100E"/>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20" name="Freeform 12">
              <a:extLst>
                <a:ext uri="{FF2B5EF4-FFF2-40B4-BE49-F238E27FC236}">
                  <a16:creationId xmlns:a16="http://schemas.microsoft.com/office/drawing/2014/main" id="{EA5CE1DE-D297-4BF7-B07D-7500EC9A74D0}"/>
                </a:ext>
              </a:extLst>
            </p:cNvPr>
            <p:cNvSpPr>
              <a:spLocks/>
            </p:cNvSpPr>
            <p:nvPr/>
          </p:nvSpPr>
          <p:spPr bwMode="auto">
            <a:xfrm>
              <a:off x="1180" y="565"/>
              <a:ext cx="23" cy="22"/>
            </a:xfrm>
            <a:custGeom>
              <a:avLst/>
              <a:gdLst>
                <a:gd name="T0" fmla="*/ 0 w 527"/>
                <a:gd name="T1" fmla="*/ 0 h 484"/>
                <a:gd name="T2" fmla="*/ 0 w 527"/>
                <a:gd name="T3" fmla="*/ 0 h 484"/>
                <a:gd name="T4" fmla="*/ 0 w 527"/>
                <a:gd name="T5" fmla="*/ 0 h 484"/>
                <a:gd name="T6" fmla="*/ 0 w 527"/>
                <a:gd name="T7" fmla="*/ 0 h 484"/>
                <a:gd name="T8" fmla="*/ 0 w 527"/>
                <a:gd name="T9" fmla="*/ 0 h 484"/>
                <a:gd name="T10" fmla="*/ 0 w 527"/>
                <a:gd name="T11" fmla="*/ 0 h 484"/>
                <a:gd name="T12" fmla="*/ 0 w 527"/>
                <a:gd name="T13" fmla="*/ 0 h 484"/>
                <a:gd name="T14" fmla="*/ 0 w 527"/>
                <a:gd name="T15" fmla="*/ 0 h 484"/>
                <a:gd name="T16" fmla="*/ 0 w 527"/>
                <a:gd name="T17" fmla="*/ 0 h 484"/>
                <a:gd name="T18" fmla="*/ 0 w 527"/>
                <a:gd name="T19" fmla="*/ 0 h 484"/>
                <a:gd name="T20" fmla="*/ 0 w 527"/>
                <a:gd name="T21" fmla="*/ 0 h 484"/>
                <a:gd name="T22" fmla="*/ 0 w 527"/>
                <a:gd name="T23" fmla="*/ 0 h 484"/>
                <a:gd name="T24" fmla="*/ 0 w 527"/>
                <a:gd name="T25" fmla="*/ 0 h 484"/>
                <a:gd name="T26" fmla="*/ 0 w 527"/>
                <a:gd name="T27" fmla="*/ 0 h 484"/>
                <a:gd name="T28" fmla="*/ 0 w 527"/>
                <a:gd name="T29" fmla="*/ 0 h 484"/>
                <a:gd name="T30" fmla="*/ 0 w 527"/>
                <a:gd name="T31" fmla="*/ 0 h 484"/>
                <a:gd name="T32" fmla="*/ 0 w 527"/>
                <a:gd name="T33" fmla="*/ 0 h 484"/>
                <a:gd name="T34" fmla="*/ 0 w 527"/>
                <a:gd name="T35" fmla="*/ 0 h 484"/>
                <a:gd name="T36" fmla="*/ 0 w 527"/>
                <a:gd name="T37" fmla="*/ 0 h 484"/>
                <a:gd name="T38" fmla="*/ 0 w 527"/>
                <a:gd name="T39" fmla="*/ 0 h 484"/>
                <a:gd name="T40" fmla="*/ 0 w 527"/>
                <a:gd name="T41" fmla="*/ 0 h 484"/>
                <a:gd name="T42" fmla="*/ 0 w 527"/>
                <a:gd name="T43" fmla="*/ 0 h 484"/>
                <a:gd name="T44" fmla="*/ 0 w 527"/>
                <a:gd name="T45" fmla="*/ 0 h 484"/>
                <a:gd name="T46" fmla="*/ 0 w 527"/>
                <a:gd name="T47" fmla="*/ 0 h 484"/>
                <a:gd name="T48" fmla="*/ 0 w 527"/>
                <a:gd name="T49" fmla="*/ 0 h 484"/>
                <a:gd name="T50" fmla="*/ 0 w 527"/>
                <a:gd name="T51" fmla="*/ 0 h 484"/>
                <a:gd name="T52" fmla="*/ 0 w 527"/>
                <a:gd name="T53" fmla="*/ 0 h 484"/>
                <a:gd name="T54" fmla="*/ 0 w 527"/>
                <a:gd name="T55" fmla="*/ 0 h 484"/>
                <a:gd name="T56" fmla="*/ 0 w 527"/>
                <a:gd name="T57" fmla="*/ 0 h 484"/>
                <a:gd name="T58" fmla="*/ 0 w 527"/>
                <a:gd name="T59" fmla="*/ 0 h 484"/>
                <a:gd name="T60" fmla="*/ 0 w 527"/>
                <a:gd name="T61" fmla="*/ 0 h 484"/>
                <a:gd name="T62" fmla="*/ 0 w 527"/>
                <a:gd name="T63" fmla="*/ 0 h 484"/>
                <a:gd name="T64" fmla="*/ 0 w 527"/>
                <a:gd name="T65" fmla="*/ 0 h 484"/>
                <a:gd name="T66" fmla="*/ 0 w 527"/>
                <a:gd name="T67" fmla="*/ 0 h 484"/>
                <a:gd name="T68" fmla="*/ 0 w 527"/>
                <a:gd name="T69" fmla="*/ 0 h 484"/>
                <a:gd name="T70" fmla="*/ 0 w 527"/>
                <a:gd name="T71" fmla="*/ 0 h 484"/>
                <a:gd name="T72" fmla="*/ 0 w 527"/>
                <a:gd name="T73" fmla="*/ 0 h 484"/>
                <a:gd name="T74" fmla="*/ 0 w 527"/>
                <a:gd name="T75" fmla="*/ 0 h 484"/>
                <a:gd name="T76" fmla="*/ 0 w 527"/>
                <a:gd name="T77" fmla="*/ 0 h 484"/>
                <a:gd name="T78" fmla="*/ 0 w 527"/>
                <a:gd name="T79" fmla="*/ 0 h 484"/>
                <a:gd name="T80" fmla="*/ 0 w 527"/>
                <a:gd name="T81" fmla="*/ 0 h 484"/>
                <a:gd name="T82" fmla="*/ 0 w 527"/>
                <a:gd name="T83" fmla="*/ 0 h 484"/>
                <a:gd name="T84" fmla="*/ 0 w 527"/>
                <a:gd name="T85" fmla="*/ 0 h 484"/>
                <a:gd name="T86" fmla="*/ 0 w 527"/>
                <a:gd name="T87" fmla="*/ 0 h 484"/>
                <a:gd name="T88" fmla="*/ 0 w 527"/>
                <a:gd name="T89" fmla="*/ 0 h 484"/>
                <a:gd name="T90" fmla="*/ 0 w 527"/>
                <a:gd name="T91" fmla="*/ 0 h 484"/>
                <a:gd name="T92" fmla="*/ 0 w 527"/>
                <a:gd name="T93" fmla="*/ 0 h 484"/>
                <a:gd name="T94" fmla="*/ 0 w 527"/>
                <a:gd name="T95" fmla="*/ 0 h 484"/>
                <a:gd name="T96" fmla="*/ 0 w 527"/>
                <a:gd name="T97" fmla="*/ 0 h 484"/>
                <a:gd name="T98" fmla="*/ 0 w 527"/>
                <a:gd name="T99" fmla="*/ 0 h 484"/>
                <a:gd name="T100" fmla="*/ 0 w 527"/>
                <a:gd name="T101" fmla="*/ 0 h 484"/>
                <a:gd name="T102" fmla="*/ 0 w 527"/>
                <a:gd name="T103" fmla="*/ 0 h 484"/>
                <a:gd name="T104" fmla="*/ 0 w 527"/>
                <a:gd name="T105" fmla="*/ 0 h 484"/>
                <a:gd name="T106" fmla="*/ 0 w 527"/>
                <a:gd name="T107" fmla="*/ 0 h 484"/>
                <a:gd name="T108" fmla="*/ 0 w 527"/>
                <a:gd name="T109" fmla="*/ 0 h 484"/>
                <a:gd name="T110" fmla="*/ 0 w 527"/>
                <a:gd name="T111" fmla="*/ 0 h 484"/>
                <a:gd name="T112" fmla="*/ 0 w 527"/>
                <a:gd name="T113" fmla="*/ 0 h 484"/>
                <a:gd name="T114" fmla="*/ 0 w 527"/>
                <a:gd name="T115" fmla="*/ 0 h 484"/>
                <a:gd name="T116" fmla="*/ 0 w 527"/>
                <a:gd name="T117" fmla="*/ 0 h 484"/>
                <a:gd name="T118" fmla="*/ 0 w 527"/>
                <a:gd name="T119" fmla="*/ 0 h 484"/>
                <a:gd name="T120" fmla="*/ 0 w 527"/>
                <a:gd name="T121" fmla="*/ 0 h 484"/>
                <a:gd name="T122" fmla="*/ 0 w 527"/>
                <a:gd name="T123" fmla="*/ 0 h 48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527"/>
                <a:gd name="T187" fmla="*/ 0 h 484"/>
                <a:gd name="T188" fmla="*/ 527 w 527"/>
                <a:gd name="T189" fmla="*/ 484 h 48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527" h="484">
                  <a:moveTo>
                    <a:pt x="263" y="0"/>
                  </a:moveTo>
                  <a:lnTo>
                    <a:pt x="276" y="0"/>
                  </a:lnTo>
                  <a:lnTo>
                    <a:pt x="290" y="1"/>
                  </a:lnTo>
                  <a:lnTo>
                    <a:pt x="303" y="3"/>
                  </a:lnTo>
                  <a:lnTo>
                    <a:pt x="316" y="5"/>
                  </a:lnTo>
                  <a:lnTo>
                    <a:pt x="329" y="8"/>
                  </a:lnTo>
                  <a:lnTo>
                    <a:pt x="341" y="11"/>
                  </a:lnTo>
                  <a:lnTo>
                    <a:pt x="354" y="15"/>
                  </a:lnTo>
                  <a:lnTo>
                    <a:pt x="366" y="20"/>
                  </a:lnTo>
                  <a:lnTo>
                    <a:pt x="377" y="24"/>
                  </a:lnTo>
                  <a:lnTo>
                    <a:pt x="388" y="29"/>
                  </a:lnTo>
                  <a:lnTo>
                    <a:pt x="400" y="36"/>
                  </a:lnTo>
                  <a:lnTo>
                    <a:pt x="410" y="41"/>
                  </a:lnTo>
                  <a:lnTo>
                    <a:pt x="430" y="55"/>
                  </a:lnTo>
                  <a:lnTo>
                    <a:pt x="449" y="71"/>
                  </a:lnTo>
                  <a:lnTo>
                    <a:pt x="466" y="89"/>
                  </a:lnTo>
                  <a:lnTo>
                    <a:pt x="481" y="107"/>
                  </a:lnTo>
                  <a:lnTo>
                    <a:pt x="488" y="117"/>
                  </a:lnTo>
                  <a:lnTo>
                    <a:pt x="495" y="126"/>
                  </a:lnTo>
                  <a:lnTo>
                    <a:pt x="501" y="137"/>
                  </a:lnTo>
                  <a:lnTo>
                    <a:pt x="506" y="148"/>
                  </a:lnTo>
                  <a:lnTo>
                    <a:pt x="510" y="159"/>
                  </a:lnTo>
                  <a:lnTo>
                    <a:pt x="515" y="171"/>
                  </a:lnTo>
                  <a:lnTo>
                    <a:pt x="519" y="182"/>
                  </a:lnTo>
                  <a:lnTo>
                    <a:pt x="521" y="193"/>
                  </a:lnTo>
                  <a:lnTo>
                    <a:pt x="523" y="205"/>
                  </a:lnTo>
                  <a:lnTo>
                    <a:pt x="526" y="217"/>
                  </a:lnTo>
                  <a:lnTo>
                    <a:pt x="526" y="230"/>
                  </a:lnTo>
                  <a:lnTo>
                    <a:pt x="527" y="242"/>
                  </a:lnTo>
                  <a:lnTo>
                    <a:pt x="526" y="255"/>
                  </a:lnTo>
                  <a:lnTo>
                    <a:pt x="526" y="267"/>
                  </a:lnTo>
                  <a:lnTo>
                    <a:pt x="523" y="279"/>
                  </a:lnTo>
                  <a:lnTo>
                    <a:pt x="521" y="291"/>
                  </a:lnTo>
                  <a:lnTo>
                    <a:pt x="519" y="302"/>
                  </a:lnTo>
                  <a:lnTo>
                    <a:pt x="515" y="314"/>
                  </a:lnTo>
                  <a:lnTo>
                    <a:pt x="510" y="325"/>
                  </a:lnTo>
                  <a:lnTo>
                    <a:pt x="506" y="336"/>
                  </a:lnTo>
                  <a:lnTo>
                    <a:pt x="501" y="347"/>
                  </a:lnTo>
                  <a:lnTo>
                    <a:pt x="495" y="358"/>
                  </a:lnTo>
                  <a:lnTo>
                    <a:pt x="488" y="367"/>
                  </a:lnTo>
                  <a:lnTo>
                    <a:pt x="481" y="377"/>
                  </a:lnTo>
                  <a:lnTo>
                    <a:pt x="474" y="387"/>
                  </a:lnTo>
                  <a:lnTo>
                    <a:pt x="466" y="395"/>
                  </a:lnTo>
                  <a:lnTo>
                    <a:pt x="457" y="405"/>
                  </a:lnTo>
                  <a:lnTo>
                    <a:pt x="449" y="413"/>
                  </a:lnTo>
                  <a:lnTo>
                    <a:pt x="440" y="421"/>
                  </a:lnTo>
                  <a:lnTo>
                    <a:pt x="430" y="429"/>
                  </a:lnTo>
                  <a:lnTo>
                    <a:pt x="421" y="435"/>
                  </a:lnTo>
                  <a:lnTo>
                    <a:pt x="410" y="443"/>
                  </a:lnTo>
                  <a:lnTo>
                    <a:pt x="400" y="449"/>
                  </a:lnTo>
                  <a:lnTo>
                    <a:pt x="388" y="455"/>
                  </a:lnTo>
                  <a:lnTo>
                    <a:pt x="377" y="460"/>
                  </a:lnTo>
                  <a:lnTo>
                    <a:pt x="366" y="464"/>
                  </a:lnTo>
                  <a:lnTo>
                    <a:pt x="354" y="469"/>
                  </a:lnTo>
                  <a:lnTo>
                    <a:pt x="341" y="473"/>
                  </a:lnTo>
                  <a:lnTo>
                    <a:pt x="329" y="476"/>
                  </a:lnTo>
                  <a:lnTo>
                    <a:pt x="316" y="479"/>
                  </a:lnTo>
                  <a:lnTo>
                    <a:pt x="303" y="481"/>
                  </a:lnTo>
                  <a:lnTo>
                    <a:pt x="290" y="483"/>
                  </a:lnTo>
                  <a:lnTo>
                    <a:pt x="276" y="484"/>
                  </a:lnTo>
                  <a:lnTo>
                    <a:pt x="263" y="484"/>
                  </a:lnTo>
                  <a:lnTo>
                    <a:pt x="249" y="484"/>
                  </a:lnTo>
                  <a:lnTo>
                    <a:pt x="236" y="483"/>
                  </a:lnTo>
                  <a:lnTo>
                    <a:pt x="223" y="481"/>
                  </a:lnTo>
                  <a:lnTo>
                    <a:pt x="210" y="479"/>
                  </a:lnTo>
                  <a:lnTo>
                    <a:pt x="197" y="476"/>
                  </a:lnTo>
                  <a:lnTo>
                    <a:pt x="185" y="473"/>
                  </a:lnTo>
                  <a:lnTo>
                    <a:pt x="173" y="469"/>
                  </a:lnTo>
                  <a:lnTo>
                    <a:pt x="161" y="464"/>
                  </a:lnTo>
                  <a:lnTo>
                    <a:pt x="149" y="460"/>
                  </a:lnTo>
                  <a:lnTo>
                    <a:pt x="138" y="455"/>
                  </a:lnTo>
                  <a:lnTo>
                    <a:pt x="127" y="449"/>
                  </a:lnTo>
                  <a:lnTo>
                    <a:pt x="116" y="443"/>
                  </a:lnTo>
                  <a:lnTo>
                    <a:pt x="106" y="435"/>
                  </a:lnTo>
                  <a:lnTo>
                    <a:pt x="95" y="429"/>
                  </a:lnTo>
                  <a:lnTo>
                    <a:pt x="86" y="421"/>
                  </a:lnTo>
                  <a:lnTo>
                    <a:pt x="76" y="413"/>
                  </a:lnTo>
                  <a:lnTo>
                    <a:pt x="68" y="405"/>
                  </a:lnTo>
                  <a:lnTo>
                    <a:pt x="60" y="395"/>
                  </a:lnTo>
                  <a:lnTo>
                    <a:pt x="52" y="387"/>
                  </a:lnTo>
                  <a:lnTo>
                    <a:pt x="45" y="377"/>
                  </a:lnTo>
                  <a:lnTo>
                    <a:pt x="38" y="367"/>
                  </a:lnTo>
                  <a:lnTo>
                    <a:pt x="32" y="358"/>
                  </a:lnTo>
                  <a:lnTo>
                    <a:pt x="26" y="347"/>
                  </a:lnTo>
                  <a:lnTo>
                    <a:pt x="20" y="336"/>
                  </a:lnTo>
                  <a:lnTo>
                    <a:pt x="15" y="325"/>
                  </a:lnTo>
                  <a:lnTo>
                    <a:pt x="12" y="314"/>
                  </a:lnTo>
                  <a:lnTo>
                    <a:pt x="8" y="302"/>
                  </a:lnTo>
                  <a:lnTo>
                    <a:pt x="5" y="291"/>
                  </a:lnTo>
                  <a:lnTo>
                    <a:pt x="2" y="279"/>
                  </a:lnTo>
                  <a:lnTo>
                    <a:pt x="1" y="267"/>
                  </a:lnTo>
                  <a:lnTo>
                    <a:pt x="0" y="255"/>
                  </a:lnTo>
                  <a:lnTo>
                    <a:pt x="0" y="242"/>
                  </a:lnTo>
                  <a:lnTo>
                    <a:pt x="0" y="230"/>
                  </a:lnTo>
                  <a:lnTo>
                    <a:pt x="1" y="217"/>
                  </a:lnTo>
                  <a:lnTo>
                    <a:pt x="2" y="205"/>
                  </a:lnTo>
                  <a:lnTo>
                    <a:pt x="5" y="193"/>
                  </a:lnTo>
                  <a:lnTo>
                    <a:pt x="8" y="182"/>
                  </a:lnTo>
                  <a:lnTo>
                    <a:pt x="12" y="171"/>
                  </a:lnTo>
                  <a:lnTo>
                    <a:pt x="15" y="159"/>
                  </a:lnTo>
                  <a:lnTo>
                    <a:pt x="20" y="148"/>
                  </a:lnTo>
                  <a:lnTo>
                    <a:pt x="26" y="137"/>
                  </a:lnTo>
                  <a:lnTo>
                    <a:pt x="32" y="126"/>
                  </a:lnTo>
                  <a:lnTo>
                    <a:pt x="38" y="117"/>
                  </a:lnTo>
                  <a:lnTo>
                    <a:pt x="45" y="107"/>
                  </a:lnTo>
                  <a:lnTo>
                    <a:pt x="52" y="97"/>
                  </a:lnTo>
                  <a:lnTo>
                    <a:pt x="60" y="89"/>
                  </a:lnTo>
                  <a:lnTo>
                    <a:pt x="68" y="80"/>
                  </a:lnTo>
                  <a:lnTo>
                    <a:pt x="76" y="71"/>
                  </a:lnTo>
                  <a:lnTo>
                    <a:pt x="86" y="63"/>
                  </a:lnTo>
                  <a:lnTo>
                    <a:pt x="95" y="55"/>
                  </a:lnTo>
                  <a:lnTo>
                    <a:pt x="106" y="49"/>
                  </a:lnTo>
                  <a:lnTo>
                    <a:pt x="116" y="41"/>
                  </a:lnTo>
                  <a:lnTo>
                    <a:pt x="127" y="36"/>
                  </a:lnTo>
                  <a:lnTo>
                    <a:pt x="138" y="29"/>
                  </a:lnTo>
                  <a:lnTo>
                    <a:pt x="149" y="24"/>
                  </a:lnTo>
                  <a:lnTo>
                    <a:pt x="161" y="20"/>
                  </a:lnTo>
                  <a:lnTo>
                    <a:pt x="173" y="15"/>
                  </a:lnTo>
                  <a:lnTo>
                    <a:pt x="185" y="11"/>
                  </a:lnTo>
                  <a:lnTo>
                    <a:pt x="197" y="8"/>
                  </a:lnTo>
                  <a:lnTo>
                    <a:pt x="210" y="5"/>
                  </a:lnTo>
                  <a:lnTo>
                    <a:pt x="223" y="3"/>
                  </a:lnTo>
                  <a:lnTo>
                    <a:pt x="236" y="1"/>
                  </a:lnTo>
                  <a:lnTo>
                    <a:pt x="249" y="0"/>
                  </a:lnTo>
                  <a:lnTo>
                    <a:pt x="263" y="0"/>
                  </a:lnTo>
                  <a:close/>
                </a:path>
              </a:pathLst>
            </a:custGeom>
            <a:solidFill>
              <a:srgbClr val="1F1A17"/>
            </a:solidFill>
            <a:ln>
              <a:noFill/>
            </a:ln>
            <a:effectLst>
              <a:prstShdw prst="shdw17" dist="17961" dir="2700000">
                <a:srgbClr val="13100E"/>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21" name="Freeform 13">
              <a:extLst>
                <a:ext uri="{FF2B5EF4-FFF2-40B4-BE49-F238E27FC236}">
                  <a16:creationId xmlns:a16="http://schemas.microsoft.com/office/drawing/2014/main" id="{15299161-9F05-452A-AC61-820A8DA489E1}"/>
                </a:ext>
              </a:extLst>
            </p:cNvPr>
            <p:cNvSpPr>
              <a:spLocks/>
            </p:cNvSpPr>
            <p:nvPr/>
          </p:nvSpPr>
          <p:spPr bwMode="auto">
            <a:xfrm>
              <a:off x="1077" y="331"/>
              <a:ext cx="23" cy="22"/>
            </a:xfrm>
            <a:custGeom>
              <a:avLst/>
              <a:gdLst>
                <a:gd name="T0" fmla="*/ 0 w 526"/>
                <a:gd name="T1" fmla="*/ 0 h 484"/>
                <a:gd name="T2" fmla="*/ 0 w 526"/>
                <a:gd name="T3" fmla="*/ 0 h 484"/>
                <a:gd name="T4" fmla="*/ 0 w 526"/>
                <a:gd name="T5" fmla="*/ 0 h 484"/>
                <a:gd name="T6" fmla="*/ 0 w 526"/>
                <a:gd name="T7" fmla="*/ 0 h 484"/>
                <a:gd name="T8" fmla="*/ 0 w 526"/>
                <a:gd name="T9" fmla="*/ 0 h 484"/>
                <a:gd name="T10" fmla="*/ 0 w 526"/>
                <a:gd name="T11" fmla="*/ 0 h 484"/>
                <a:gd name="T12" fmla="*/ 0 w 526"/>
                <a:gd name="T13" fmla="*/ 0 h 484"/>
                <a:gd name="T14" fmla="*/ 0 w 526"/>
                <a:gd name="T15" fmla="*/ 0 h 484"/>
                <a:gd name="T16" fmla="*/ 0 w 526"/>
                <a:gd name="T17" fmla="*/ 0 h 484"/>
                <a:gd name="T18" fmla="*/ 0 w 526"/>
                <a:gd name="T19" fmla="*/ 0 h 484"/>
                <a:gd name="T20" fmla="*/ 0 w 526"/>
                <a:gd name="T21" fmla="*/ 0 h 484"/>
                <a:gd name="T22" fmla="*/ 0 w 526"/>
                <a:gd name="T23" fmla="*/ 0 h 484"/>
                <a:gd name="T24" fmla="*/ 0 w 526"/>
                <a:gd name="T25" fmla="*/ 0 h 484"/>
                <a:gd name="T26" fmla="*/ 0 w 526"/>
                <a:gd name="T27" fmla="*/ 0 h 484"/>
                <a:gd name="T28" fmla="*/ 0 w 526"/>
                <a:gd name="T29" fmla="*/ 0 h 484"/>
                <a:gd name="T30" fmla="*/ 0 w 526"/>
                <a:gd name="T31" fmla="*/ 0 h 484"/>
                <a:gd name="T32" fmla="*/ 0 w 526"/>
                <a:gd name="T33" fmla="*/ 0 h 484"/>
                <a:gd name="T34" fmla="*/ 0 w 526"/>
                <a:gd name="T35" fmla="*/ 0 h 484"/>
                <a:gd name="T36" fmla="*/ 0 w 526"/>
                <a:gd name="T37" fmla="*/ 0 h 484"/>
                <a:gd name="T38" fmla="*/ 0 w 526"/>
                <a:gd name="T39" fmla="*/ 0 h 484"/>
                <a:gd name="T40" fmla="*/ 0 w 526"/>
                <a:gd name="T41" fmla="*/ 0 h 484"/>
                <a:gd name="T42" fmla="*/ 0 w 526"/>
                <a:gd name="T43" fmla="*/ 0 h 484"/>
                <a:gd name="T44" fmla="*/ 0 w 526"/>
                <a:gd name="T45" fmla="*/ 0 h 484"/>
                <a:gd name="T46" fmla="*/ 0 w 526"/>
                <a:gd name="T47" fmla="*/ 0 h 484"/>
                <a:gd name="T48" fmla="*/ 0 w 526"/>
                <a:gd name="T49" fmla="*/ 0 h 484"/>
                <a:gd name="T50" fmla="*/ 0 w 526"/>
                <a:gd name="T51" fmla="*/ 0 h 484"/>
                <a:gd name="T52" fmla="*/ 0 w 526"/>
                <a:gd name="T53" fmla="*/ 0 h 484"/>
                <a:gd name="T54" fmla="*/ 0 w 526"/>
                <a:gd name="T55" fmla="*/ 0 h 484"/>
                <a:gd name="T56" fmla="*/ 0 w 526"/>
                <a:gd name="T57" fmla="*/ 0 h 484"/>
                <a:gd name="T58" fmla="*/ 0 w 526"/>
                <a:gd name="T59" fmla="*/ 0 h 484"/>
                <a:gd name="T60" fmla="*/ 0 w 526"/>
                <a:gd name="T61" fmla="*/ 0 h 484"/>
                <a:gd name="T62" fmla="*/ 0 w 526"/>
                <a:gd name="T63" fmla="*/ 0 h 484"/>
                <a:gd name="T64" fmla="*/ 0 w 526"/>
                <a:gd name="T65" fmla="*/ 0 h 484"/>
                <a:gd name="T66" fmla="*/ 0 w 526"/>
                <a:gd name="T67" fmla="*/ 0 h 484"/>
                <a:gd name="T68" fmla="*/ 0 w 526"/>
                <a:gd name="T69" fmla="*/ 0 h 484"/>
                <a:gd name="T70" fmla="*/ 0 w 526"/>
                <a:gd name="T71" fmla="*/ 0 h 484"/>
                <a:gd name="T72" fmla="*/ 0 w 526"/>
                <a:gd name="T73" fmla="*/ 0 h 484"/>
                <a:gd name="T74" fmla="*/ 0 w 526"/>
                <a:gd name="T75" fmla="*/ 0 h 484"/>
                <a:gd name="T76" fmla="*/ 0 w 526"/>
                <a:gd name="T77" fmla="*/ 0 h 484"/>
                <a:gd name="T78" fmla="*/ 0 w 526"/>
                <a:gd name="T79" fmla="*/ 0 h 484"/>
                <a:gd name="T80" fmla="*/ 0 w 526"/>
                <a:gd name="T81" fmla="*/ 0 h 484"/>
                <a:gd name="T82" fmla="*/ 0 w 526"/>
                <a:gd name="T83" fmla="*/ 0 h 484"/>
                <a:gd name="T84" fmla="*/ 0 w 526"/>
                <a:gd name="T85" fmla="*/ 0 h 484"/>
                <a:gd name="T86" fmla="*/ 0 w 526"/>
                <a:gd name="T87" fmla="*/ 0 h 484"/>
                <a:gd name="T88" fmla="*/ 0 w 526"/>
                <a:gd name="T89" fmla="*/ 0 h 484"/>
                <a:gd name="T90" fmla="*/ 0 w 526"/>
                <a:gd name="T91" fmla="*/ 0 h 484"/>
                <a:gd name="T92" fmla="*/ 0 w 526"/>
                <a:gd name="T93" fmla="*/ 0 h 484"/>
                <a:gd name="T94" fmla="*/ 0 w 526"/>
                <a:gd name="T95" fmla="*/ 0 h 484"/>
                <a:gd name="T96" fmla="*/ 0 w 526"/>
                <a:gd name="T97" fmla="*/ 0 h 484"/>
                <a:gd name="T98" fmla="*/ 0 w 526"/>
                <a:gd name="T99" fmla="*/ 0 h 484"/>
                <a:gd name="T100" fmla="*/ 0 w 526"/>
                <a:gd name="T101" fmla="*/ 0 h 484"/>
                <a:gd name="T102" fmla="*/ 0 w 526"/>
                <a:gd name="T103" fmla="*/ 0 h 484"/>
                <a:gd name="T104" fmla="*/ 0 w 526"/>
                <a:gd name="T105" fmla="*/ 0 h 484"/>
                <a:gd name="T106" fmla="*/ 0 w 526"/>
                <a:gd name="T107" fmla="*/ 0 h 484"/>
                <a:gd name="T108" fmla="*/ 0 w 526"/>
                <a:gd name="T109" fmla="*/ 0 h 484"/>
                <a:gd name="T110" fmla="*/ 0 w 526"/>
                <a:gd name="T111" fmla="*/ 0 h 484"/>
                <a:gd name="T112" fmla="*/ 0 w 526"/>
                <a:gd name="T113" fmla="*/ 0 h 484"/>
                <a:gd name="T114" fmla="*/ 0 w 526"/>
                <a:gd name="T115" fmla="*/ 0 h 484"/>
                <a:gd name="T116" fmla="*/ 0 w 526"/>
                <a:gd name="T117" fmla="*/ 0 h 484"/>
                <a:gd name="T118" fmla="*/ 0 w 526"/>
                <a:gd name="T119" fmla="*/ 0 h 484"/>
                <a:gd name="T120" fmla="*/ 0 w 526"/>
                <a:gd name="T121" fmla="*/ 0 h 484"/>
                <a:gd name="T122" fmla="*/ 0 w 526"/>
                <a:gd name="T123" fmla="*/ 0 h 48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526"/>
                <a:gd name="T187" fmla="*/ 0 h 484"/>
                <a:gd name="T188" fmla="*/ 526 w 526"/>
                <a:gd name="T189" fmla="*/ 484 h 48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526" h="484">
                  <a:moveTo>
                    <a:pt x="263" y="0"/>
                  </a:moveTo>
                  <a:lnTo>
                    <a:pt x="276" y="1"/>
                  </a:lnTo>
                  <a:lnTo>
                    <a:pt x="289" y="2"/>
                  </a:lnTo>
                  <a:lnTo>
                    <a:pt x="303" y="3"/>
                  </a:lnTo>
                  <a:lnTo>
                    <a:pt x="316" y="5"/>
                  </a:lnTo>
                  <a:lnTo>
                    <a:pt x="328" y="8"/>
                  </a:lnTo>
                  <a:lnTo>
                    <a:pt x="341" y="11"/>
                  </a:lnTo>
                  <a:lnTo>
                    <a:pt x="352" y="15"/>
                  </a:lnTo>
                  <a:lnTo>
                    <a:pt x="365" y="20"/>
                  </a:lnTo>
                  <a:lnTo>
                    <a:pt x="377" y="25"/>
                  </a:lnTo>
                  <a:lnTo>
                    <a:pt x="388" y="30"/>
                  </a:lnTo>
                  <a:lnTo>
                    <a:pt x="399" y="36"/>
                  </a:lnTo>
                  <a:lnTo>
                    <a:pt x="410" y="42"/>
                  </a:lnTo>
                  <a:lnTo>
                    <a:pt x="430" y="56"/>
                  </a:lnTo>
                  <a:lnTo>
                    <a:pt x="449" y="71"/>
                  </a:lnTo>
                  <a:lnTo>
                    <a:pt x="465" y="89"/>
                  </a:lnTo>
                  <a:lnTo>
                    <a:pt x="481" y="107"/>
                  </a:lnTo>
                  <a:lnTo>
                    <a:pt x="488" y="117"/>
                  </a:lnTo>
                  <a:lnTo>
                    <a:pt x="493" y="128"/>
                  </a:lnTo>
                  <a:lnTo>
                    <a:pt x="499" y="137"/>
                  </a:lnTo>
                  <a:lnTo>
                    <a:pt x="505" y="148"/>
                  </a:lnTo>
                  <a:lnTo>
                    <a:pt x="510" y="160"/>
                  </a:lnTo>
                  <a:lnTo>
                    <a:pt x="513" y="171"/>
                  </a:lnTo>
                  <a:lnTo>
                    <a:pt x="517" y="183"/>
                  </a:lnTo>
                  <a:lnTo>
                    <a:pt x="521" y="193"/>
                  </a:lnTo>
                  <a:lnTo>
                    <a:pt x="523" y="205"/>
                  </a:lnTo>
                  <a:lnTo>
                    <a:pt x="524" y="218"/>
                  </a:lnTo>
                  <a:lnTo>
                    <a:pt x="525" y="230"/>
                  </a:lnTo>
                  <a:lnTo>
                    <a:pt x="526" y="242"/>
                  </a:lnTo>
                  <a:lnTo>
                    <a:pt x="525" y="255"/>
                  </a:lnTo>
                  <a:lnTo>
                    <a:pt x="524" y="267"/>
                  </a:lnTo>
                  <a:lnTo>
                    <a:pt x="523" y="279"/>
                  </a:lnTo>
                  <a:lnTo>
                    <a:pt x="521" y="291"/>
                  </a:lnTo>
                  <a:lnTo>
                    <a:pt x="517" y="302"/>
                  </a:lnTo>
                  <a:lnTo>
                    <a:pt x="513" y="314"/>
                  </a:lnTo>
                  <a:lnTo>
                    <a:pt x="510" y="325"/>
                  </a:lnTo>
                  <a:lnTo>
                    <a:pt x="505" y="336"/>
                  </a:lnTo>
                  <a:lnTo>
                    <a:pt x="499" y="347"/>
                  </a:lnTo>
                  <a:lnTo>
                    <a:pt x="493" y="358"/>
                  </a:lnTo>
                  <a:lnTo>
                    <a:pt x="488" y="367"/>
                  </a:lnTo>
                  <a:lnTo>
                    <a:pt x="481" y="377"/>
                  </a:lnTo>
                  <a:lnTo>
                    <a:pt x="474" y="387"/>
                  </a:lnTo>
                  <a:lnTo>
                    <a:pt x="465" y="396"/>
                  </a:lnTo>
                  <a:lnTo>
                    <a:pt x="457" y="405"/>
                  </a:lnTo>
                  <a:lnTo>
                    <a:pt x="449" y="414"/>
                  </a:lnTo>
                  <a:lnTo>
                    <a:pt x="439" y="421"/>
                  </a:lnTo>
                  <a:lnTo>
                    <a:pt x="430" y="429"/>
                  </a:lnTo>
                  <a:lnTo>
                    <a:pt x="419" y="436"/>
                  </a:lnTo>
                  <a:lnTo>
                    <a:pt x="410" y="443"/>
                  </a:lnTo>
                  <a:lnTo>
                    <a:pt x="399" y="449"/>
                  </a:lnTo>
                  <a:lnTo>
                    <a:pt x="388" y="455"/>
                  </a:lnTo>
                  <a:lnTo>
                    <a:pt x="377" y="460"/>
                  </a:lnTo>
                  <a:lnTo>
                    <a:pt x="365" y="466"/>
                  </a:lnTo>
                  <a:lnTo>
                    <a:pt x="352" y="470"/>
                  </a:lnTo>
                  <a:lnTo>
                    <a:pt x="341" y="473"/>
                  </a:lnTo>
                  <a:lnTo>
                    <a:pt x="328" y="476"/>
                  </a:lnTo>
                  <a:lnTo>
                    <a:pt x="316" y="480"/>
                  </a:lnTo>
                  <a:lnTo>
                    <a:pt x="303" y="482"/>
                  </a:lnTo>
                  <a:lnTo>
                    <a:pt x="289" y="483"/>
                  </a:lnTo>
                  <a:lnTo>
                    <a:pt x="276" y="484"/>
                  </a:lnTo>
                  <a:lnTo>
                    <a:pt x="263" y="484"/>
                  </a:lnTo>
                  <a:lnTo>
                    <a:pt x="249" y="484"/>
                  </a:lnTo>
                  <a:lnTo>
                    <a:pt x="236" y="483"/>
                  </a:lnTo>
                  <a:lnTo>
                    <a:pt x="223" y="482"/>
                  </a:lnTo>
                  <a:lnTo>
                    <a:pt x="210" y="480"/>
                  </a:lnTo>
                  <a:lnTo>
                    <a:pt x="197" y="476"/>
                  </a:lnTo>
                  <a:lnTo>
                    <a:pt x="184" y="473"/>
                  </a:lnTo>
                  <a:lnTo>
                    <a:pt x="172" y="470"/>
                  </a:lnTo>
                  <a:lnTo>
                    <a:pt x="161" y="466"/>
                  </a:lnTo>
                  <a:lnTo>
                    <a:pt x="149" y="460"/>
                  </a:lnTo>
                  <a:lnTo>
                    <a:pt x="137" y="455"/>
                  </a:lnTo>
                  <a:lnTo>
                    <a:pt x="127" y="449"/>
                  </a:lnTo>
                  <a:lnTo>
                    <a:pt x="116" y="443"/>
                  </a:lnTo>
                  <a:lnTo>
                    <a:pt x="105" y="436"/>
                  </a:lnTo>
                  <a:lnTo>
                    <a:pt x="95" y="429"/>
                  </a:lnTo>
                  <a:lnTo>
                    <a:pt x="85" y="421"/>
                  </a:lnTo>
                  <a:lnTo>
                    <a:pt x="76" y="414"/>
                  </a:lnTo>
                  <a:lnTo>
                    <a:pt x="68" y="405"/>
                  </a:lnTo>
                  <a:lnTo>
                    <a:pt x="60" y="396"/>
                  </a:lnTo>
                  <a:lnTo>
                    <a:pt x="51" y="387"/>
                  </a:lnTo>
                  <a:lnTo>
                    <a:pt x="44" y="377"/>
                  </a:lnTo>
                  <a:lnTo>
                    <a:pt x="37" y="367"/>
                  </a:lnTo>
                  <a:lnTo>
                    <a:pt x="31" y="358"/>
                  </a:lnTo>
                  <a:lnTo>
                    <a:pt x="25" y="347"/>
                  </a:lnTo>
                  <a:lnTo>
                    <a:pt x="20" y="336"/>
                  </a:lnTo>
                  <a:lnTo>
                    <a:pt x="15" y="325"/>
                  </a:lnTo>
                  <a:lnTo>
                    <a:pt x="11" y="314"/>
                  </a:lnTo>
                  <a:lnTo>
                    <a:pt x="8" y="302"/>
                  </a:lnTo>
                  <a:lnTo>
                    <a:pt x="4" y="291"/>
                  </a:lnTo>
                  <a:lnTo>
                    <a:pt x="2" y="279"/>
                  </a:lnTo>
                  <a:lnTo>
                    <a:pt x="1" y="267"/>
                  </a:lnTo>
                  <a:lnTo>
                    <a:pt x="0" y="255"/>
                  </a:lnTo>
                  <a:lnTo>
                    <a:pt x="0" y="242"/>
                  </a:lnTo>
                  <a:lnTo>
                    <a:pt x="0" y="230"/>
                  </a:lnTo>
                  <a:lnTo>
                    <a:pt x="1" y="218"/>
                  </a:lnTo>
                  <a:lnTo>
                    <a:pt x="2" y="205"/>
                  </a:lnTo>
                  <a:lnTo>
                    <a:pt x="4" y="193"/>
                  </a:lnTo>
                  <a:lnTo>
                    <a:pt x="8" y="183"/>
                  </a:lnTo>
                  <a:lnTo>
                    <a:pt x="11" y="171"/>
                  </a:lnTo>
                  <a:lnTo>
                    <a:pt x="15" y="160"/>
                  </a:lnTo>
                  <a:lnTo>
                    <a:pt x="20" y="148"/>
                  </a:lnTo>
                  <a:lnTo>
                    <a:pt x="25" y="137"/>
                  </a:lnTo>
                  <a:lnTo>
                    <a:pt x="31" y="128"/>
                  </a:lnTo>
                  <a:lnTo>
                    <a:pt x="37" y="117"/>
                  </a:lnTo>
                  <a:lnTo>
                    <a:pt x="44" y="107"/>
                  </a:lnTo>
                  <a:lnTo>
                    <a:pt x="51" y="98"/>
                  </a:lnTo>
                  <a:lnTo>
                    <a:pt x="60" y="89"/>
                  </a:lnTo>
                  <a:lnTo>
                    <a:pt x="68" y="80"/>
                  </a:lnTo>
                  <a:lnTo>
                    <a:pt x="76" y="71"/>
                  </a:lnTo>
                  <a:lnTo>
                    <a:pt x="85" y="64"/>
                  </a:lnTo>
                  <a:lnTo>
                    <a:pt x="95" y="56"/>
                  </a:lnTo>
                  <a:lnTo>
                    <a:pt x="105" y="49"/>
                  </a:lnTo>
                  <a:lnTo>
                    <a:pt x="116" y="42"/>
                  </a:lnTo>
                  <a:lnTo>
                    <a:pt x="127" y="36"/>
                  </a:lnTo>
                  <a:lnTo>
                    <a:pt x="137" y="30"/>
                  </a:lnTo>
                  <a:lnTo>
                    <a:pt x="149" y="25"/>
                  </a:lnTo>
                  <a:lnTo>
                    <a:pt x="161" y="20"/>
                  </a:lnTo>
                  <a:lnTo>
                    <a:pt x="172" y="15"/>
                  </a:lnTo>
                  <a:lnTo>
                    <a:pt x="184" y="11"/>
                  </a:lnTo>
                  <a:lnTo>
                    <a:pt x="197" y="8"/>
                  </a:lnTo>
                  <a:lnTo>
                    <a:pt x="210" y="5"/>
                  </a:lnTo>
                  <a:lnTo>
                    <a:pt x="223" y="3"/>
                  </a:lnTo>
                  <a:lnTo>
                    <a:pt x="236" y="2"/>
                  </a:lnTo>
                  <a:lnTo>
                    <a:pt x="249" y="1"/>
                  </a:lnTo>
                  <a:lnTo>
                    <a:pt x="263" y="0"/>
                  </a:lnTo>
                  <a:close/>
                </a:path>
              </a:pathLst>
            </a:custGeom>
            <a:solidFill>
              <a:srgbClr val="1F1A17"/>
            </a:solidFill>
            <a:ln>
              <a:noFill/>
            </a:ln>
            <a:effectLst>
              <a:prstShdw prst="shdw17" dist="17961" dir="2700000">
                <a:srgbClr val="13100E"/>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22" name="Freeform 14">
              <a:extLst>
                <a:ext uri="{FF2B5EF4-FFF2-40B4-BE49-F238E27FC236}">
                  <a16:creationId xmlns:a16="http://schemas.microsoft.com/office/drawing/2014/main" id="{2F595350-65A6-4A92-8303-E842211F43F0}"/>
                </a:ext>
              </a:extLst>
            </p:cNvPr>
            <p:cNvSpPr>
              <a:spLocks/>
            </p:cNvSpPr>
            <p:nvPr/>
          </p:nvSpPr>
          <p:spPr bwMode="auto">
            <a:xfrm>
              <a:off x="829" y="234"/>
              <a:ext cx="22" cy="22"/>
            </a:xfrm>
            <a:custGeom>
              <a:avLst/>
              <a:gdLst>
                <a:gd name="T0" fmla="*/ 0 w 526"/>
                <a:gd name="T1" fmla="*/ 0 h 483"/>
                <a:gd name="T2" fmla="*/ 0 w 526"/>
                <a:gd name="T3" fmla="*/ 0 h 483"/>
                <a:gd name="T4" fmla="*/ 0 w 526"/>
                <a:gd name="T5" fmla="*/ 0 h 483"/>
                <a:gd name="T6" fmla="*/ 0 w 526"/>
                <a:gd name="T7" fmla="*/ 0 h 483"/>
                <a:gd name="T8" fmla="*/ 0 w 526"/>
                <a:gd name="T9" fmla="*/ 0 h 483"/>
                <a:gd name="T10" fmla="*/ 0 w 526"/>
                <a:gd name="T11" fmla="*/ 0 h 483"/>
                <a:gd name="T12" fmla="*/ 0 w 526"/>
                <a:gd name="T13" fmla="*/ 0 h 483"/>
                <a:gd name="T14" fmla="*/ 0 w 526"/>
                <a:gd name="T15" fmla="*/ 0 h 483"/>
                <a:gd name="T16" fmla="*/ 0 w 526"/>
                <a:gd name="T17" fmla="*/ 0 h 483"/>
                <a:gd name="T18" fmla="*/ 0 w 526"/>
                <a:gd name="T19" fmla="*/ 0 h 483"/>
                <a:gd name="T20" fmla="*/ 0 w 526"/>
                <a:gd name="T21" fmla="*/ 0 h 483"/>
                <a:gd name="T22" fmla="*/ 0 w 526"/>
                <a:gd name="T23" fmla="*/ 0 h 483"/>
                <a:gd name="T24" fmla="*/ 0 w 526"/>
                <a:gd name="T25" fmla="*/ 0 h 483"/>
                <a:gd name="T26" fmla="*/ 0 w 526"/>
                <a:gd name="T27" fmla="*/ 0 h 483"/>
                <a:gd name="T28" fmla="*/ 0 w 526"/>
                <a:gd name="T29" fmla="*/ 0 h 483"/>
                <a:gd name="T30" fmla="*/ 0 w 526"/>
                <a:gd name="T31" fmla="*/ 0 h 483"/>
                <a:gd name="T32" fmla="*/ 0 w 526"/>
                <a:gd name="T33" fmla="*/ 0 h 483"/>
                <a:gd name="T34" fmla="*/ 0 w 526"/>
                <a:gd name="T35" fmla="*/ 0 h 483"/>
                <a:gd name="T36" fmla="*/ 0 w 526"/>
                <a:gd name="T37" fmla="*/ 0 h 483"/>
                <a:gd name="T38" fmla="*/ 0 w 526"/>
                <a:gd name="T39" fmla="*/ 0 h 483"/>
                <a:gd name="T40" fmla="*/ 0 w 526"/>
                <a:gd name="T41" fmla="*/ 0 h 483"/>
                <a:gd name="T42" fmla="*/ 0 w 526"/>
                <a:gd name="T43" fmla="*/ 0 h 483"/>
                <a:gd name="T44" fmla="*/ 0 w 526"/>
                <a:gd name="T45" fmla="*/ 0 h 483"/>
                <a:gd name="T46" fmla="*/ 0 w 526"/>
                <a:gd name="T47" fmla="*/ 0 h 483"/>
                <a:gd name="T48" fmla="*/ 0 w 526"/>
                <a:gd name="T49" fmla="*/ 0 h 483"/>
                <a:gd name="T50" fmla="*/ 0 w 526"/>
                <a:gd name="T51" fmla="*/ 0 h 483"/>
                <a:gd name="T52" fmla="*/ 0 w 526"/>
                <a:gd name="T53" fmla="*/ 0 h 483"/>
                <a:gd name="T54" fmla="*/ 0 w 526"/>
                <a:gd name="T55" fmla="*/ 0 h 483"/>
                <a:gd name="T56" fmla="*/ 0 w 526"/>
                <a:gd name="T57" fmla="*/ 0 h 483"/>
                <a:gd name="T58" fmla="*/ 0 w 526"/>
                <a:gd name="T59" fmla="*/ 0 h 483"/>
                <a:gd name="T60" fmla="*/ 0 w 526"/>
                <a:gd name="T61" fmla="*/ 0 h 483"/>
                <a:gd name="T62" fmla="*/ 0 w 526"/>
                <a:gd name="T63" fmla="*/ 0 h 483"/>
                <a:gd name="T64" fmla="*/ 0 w 526"/>
                <a:gd name="T65" fmla="*/ 0 h 483"/>
                <a:gd name="T66" fmla="*/ 0 w 526"/>
                <a:gd name="T67" fmla="*/ 0 h 483"/>
                <a:gd name="T68" fmla="*/ 0 w 526"/>
                <a:gd name="T69" fmla="*/ 0 h 483"/>
                <a:gd name="T70" fmla="*/ 0 w 526"/>
                <a:gd name="T71" fmla="*/ 0 h 483"/>
                <a:gd name="T72" fmla="*/ 0 w 526"/>
                <a:gd name="T73" fmla="*/ 0 h 483"/>
                <a:gd name="T74" fmla="*/ 0 w 526"/>
                <a:gd name="T75" fmla="*/ 0 h 483"/>
                <a:gd name="T76" fmla="*/ 0 w 526"/>
                <a:gd name="T77" fmla="*/ 0 h 483"/>
                <a:gd name="T78" fmla="*/ 0 w 526"/>
                <a:gd name="T79" fmla="*/ 0 h 483"/>
                <a:gd name="T80" fmla="*/ 0 w 526"/>
                <a:gd name="T81" fmla="*/ 0 h 483"/>
                <a:gd name="T82" fmla="*/ 0 w 526"/>
                <a:gd name="T83" fmla="*/ 0 h 483"/>
                <a:gd name="T84" fmla="*/ 0 w 526"/>
                <a:gd name="T85" fmla="*/ 0 h 483"/>
                <a:gd name="T86" fmla="*/ 0 w 526"/>
                <a:gd name="T87" fmla="*/ 0 h 483"/>
                <a:gd name="T88" fmla="*/ 0 w 526"/>
                <a:gd name="T89" fmla="*/ 0 h 483"/>
                <a:gd name="T90" fmla="*/ 0 w 526"/>
                <a:gd name="T91" fmla="*/ 0 h 483"/>
                <a:gd name="T92" fmla="*/ 0 w 526"/>
                <a:gd name="T93" fmla="*/ 0 h 483"/>
                <a:gd name="T94" fmla="*/ 0 w 526"/>
                <a:gd name="T95" fmla="*/ 0 h 483"/>
                <a:gd name="T96" fmla="*/ 0 w 526"/>
                <a:gd name="T97" fmla="*/ 0 h 483"/>
                <a:gd name="T98" fmla="*/ 0 w 526"/>
                <a:gd name="T99" fmla="*/ 0 h 483"/>
                <a:gd name="T100" fmla="*/ 0 w 526"/>
                <a:gd name="T101" fmla="*/ 0 h 483"/>
                <a:gd name="T102" fmla="*/ 0 w 526"/>
                <a:gd name="T103" fmla="*/ 0 h 483"/>
                <a:gd name="T104" fmla="*/ 0 w 526"/>
                <a:gd name="T105" fmla="*/ 0 h 483"/>
                <a:gd name="T106" fmla="*/ 0 w 526"/>
                <a:gd name="T107" fmla="*/ 0 h 483"/>
                <a:gd name="T108" fmla="*/ 0 w 526"/>
                <a:gd name="T109" fmla="*/ 0 h 483"/>
                <a:gd name="T110" fmla="*/ 0 w 526"/>
                <a:gd name="T111" fmla="*/ 0 h 483"/>
                <a:gd name="T112" fmla="*/ 0 w 526"/>
                <a:gd name="T113" fmla="*/ 0 h 483"/>
                <a:gd name="T114" fmla="*/ 0 w 526"/>
                <a:gd name="T115" fmla="*/ 0 h 483"/>
                <a:gd name="T116" fmla="*/ 0 w 526"/>
                <a:gd name="T117" fmla="*/ 0 h 483"/>
                <a:gd name="T118" fmla="*/ 0 w 526"/>
                <a:gd name="T119" fmla="*/ 0 h 483"/>
                <a:gd name="T120" fmla="*/ 0 w 526"/>
                <a:gd name="T121" fmla="*/ 0 h 483"/>
                <a:gd name="T122" fmla="*/ 0 w 526"/>
                <a:gd name="T123" fmla="*/ 0 h 48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526"/>
                <a:gd name="T187" fmla="*/ 0 h 483"/>
                <a:gd name="T188" fmla="*/ 526 w 526"/>
                <a:gd name="T189" fmla="*/ 483 h 483"/>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526" h="483">
                  <a:moveTo>
                    <a:pt x="263" y="0"/>
                  </a:moveTo>
                  <a:lnTo>
                    <a:pt x="277" y="1"/>
                  </a:lnTo>
                  <a:lnTo>
                    <a:pt x="290" y="1"/>
                  </a:lnTo>
                  <a:lnTo>
                    <a:pt x="303" y="3"/>
                  </a:lnTo>
                  <a:lnTo>
                    <a:pt x="316" y="5"/>
                  </a:lnTo>
                  <a:lnTo>
                    <a:pt x="329" y="7"/>
                  </a:lnTo>
                  <a:lnTo>
                    <a:pt x="341" y="10"/>
                  </a:lnTo>
                  <a:lnTo>
                    <a:pt x="354" y="15"/>
                  </a:lnTo>
                  <a:lnTo>
                    <a:pt x="365" y="19"/>
                  </a:lnTo>
                  <a:lnTo>
                    <a:pt x="377" y="23"/>
                  </a:lnTo>
                  <a:lnTo>
                    <a:pt x="389" y="29"/>
                  </a:lnTo>
                  <a:lnTo>
                    <a:pt x="399" y="35"/>
                  </a:lnTo>
                  <a:lnTo>
                    <a:pt x="410" y="42"/>
                  </a:lnTo>
                  <a:lnTo>
                    <a:pt x="430" y="56"/>
                  </a:lnTo>
                  <a:lnTo>
                    <a:pt x="449" y="71"/>
                  </a:lnTo>
                  <a:lnTo>
                    <a:pt x="466" y="88"/>
                  </a:lnTo>
                  <a:lnTo>
                    <a:pt x="482" y="106"/>
                  </a:lnTo>
                  <a:lnTo>
                    <a:pt x="488" y="116"/>
                  </a:lnTo>
                  <a:lnTo>
                    <a:pt x="495" y="127"/>
                  </a:lnTo>
                  <a:lnTo>
                    <a:pt x="501" y="137"/>
                  </a:lnTo>
                  <a:lnTo>
                    <a:pt x="505" y="148"/>
                  </a:lnTo>
                  <a:lnTo>
                    <a:pt x="510" y="158"/>
                  </a:lnTo>
                  <a:lnTo>
                    <a:pt x="515" y="170"/>
                  </a:lnTo>
                  <a:lnTo>
                    <a:pt x="518" y="181"/>
                  </a:lnTo>
                  <a:lnTo>
                    <a:pt x="521" y="193"/>
                  </a:lnTo>
                  <a:lnTo>
                    <a:pt x="523" y="205"/>
                  </a:lnTo>
                  <a:lnTo>
                    <a:pt x="525" y="217"/>
                  </a:lnTo>
                  <a:lnTo>
                    <a:pt x="526" y="230"/>
                  </a:lnTo>
                  <a:lnTo>
                    <a:pt x="526" y="241"/>
                  </a:lnTo>
                  <a:lnTo>
                    <a:pt x="526" y="254"/>
                  </a:lnTo>
                  <a:lnTo>
                    <a:pt x="525" y="266"/>
                  </a:lnTo>
                  <a:lnTo>
                    <a:pt x="523" y="278"/>
                  </a:lnTo>
                  <a:lnTo>
                    <a:pt x="521" y="290"/>
                  </a:lnTo>
                  <a:lnTo>
                    <a:pt x="518" y="302"/>
                  </a:lnTo>
                  <a:lnTo>
                    <a:pt x="515" y="314"/>
                  </a:lnTo>
                  <a:lnTo>
                    <a:pt x="510" y="325"/>
                  </a:lnTo>
                  <a:lnTo>
                    <a:pt x="505" y="335"/>
                  </a:lnTo>
                  <a:lnTo>
                    <a:pt x="501" y="346"/>
                  </a:lnTo>
                  <a:lnTo>
                    <a:pt x="495" y="357"/>
                  </a:lnTo>
                  <a:lnTo>
                    <a:pt x="488" y="367"/>
                  </a:lnTo>
                  <a:lnTo>
                    <a:pt x="482" y="376"/>
                  </a:lnTo>
                  <a:lnTo>
                    <a:pt x="474" y="386"/>
                  </a:lnTo>
                  <a:lnTo>
                    <a:pt x="466" y="396"/>
                  </a:lnTo>
                  <a:lnTo>
                    <a:pt x="458" y="405"/>
                  </a:lnTo>
                  <a:lnTo>
                    <a:pt x="449" y="412"/>
                  </a:lnTo>
                  <a:lnTo>
                    <a:pt x="439" y="421"/>
                  </a:lnTo>
                  <a:lnTo>
                    <a:pt x="430" y="428"/>
                  </a:lnTo>
                  <a:lnTo>
                    <a:pt x="421" y="436"/>
                  </a:lnTo>
                  <a:lnTo>
                    <a:pt x="410" y="442"/>
                  </a:lnTo>
                  <a:lnTo>
                    <a:pt x="399" y="449"/>
                  </a:lnTo>
                  <a:lnTo>
                    <a:pt x="389" y="454"/>
                  </a:lnTo>
                  <a:lnTo>
                    <a:pt x="377" y="460"/>
                  </a:lnTo>
                  <a:lnTo>
                    <a:pt x="365" y="465"/>
                  </a:lnTo>
                  <a:lnTo>
                    <a:pt x="354" y="469"/>
                  </a:lnTo>
                  <a:lnTo>
                    <a:pt x="341" y="473"/>
                  </a:lnTo>
                  <a:lnTo>
                    <a:pt x="329" y="476"/>
                  </a:lnTo>
                  <a:lnTo>
                    <a:pt x="316" y="479"/>
                  </a:lnTo>
                  <a:lnTo>
                    <a:pt x="303" y="481"/>
                  </a:lnTo>
                  <a:lnTo>
                    <a:pt x="290" y="482"/>
                  </a:lnTo>
                  <a:lnTo>
                    <a:pt x="277" y="483"/>
                  </a:lnTo>
                  <a:lnTo>
                    <a:pt x="263" y="483"/>
                  </a:lnTo>
                  <a:lnTo>
                    <a:pt x="249" y="483"/>
                  </a:lnTo>
                  <a:lnTo>
                    <a:pt x="236" y="482"/>
                  </a:lnTo>
                  <a:lnTo>
                    <a:pt x="223" y="481"/>
                  </a:lnTo>
                  <a:lnTo>
                    <a:pt x="210" y="479"/>
                  </a:lnTo>
                  <a:lnTo>
                    <a:pt x="197" y="476"/>
                  </a:lnTo>
                  <a:lnTo>
                    <a:pt x="184" y="473"/>
                  </a:lnTo>
                  <a:lnTo>
                    <a:pt x="172" y="469"/>
                  </a:lnTo>
                  <a:lnTo>
                    <a:pt x="161" y="465"/>
                  </a:lnTo>
                  <a:lnTo>
                    <a:pt x="149" y="460"/>
                  </a:lnTo>
                  <a:lnTo>
                    <a:pt x="137" y="454"/>
                  </a:lnTo>
                  <a:lnTo>
                    <a:pt x="127" y="449"/>
                  </a:lnTo>
                  <a:lnTo>
                    <a:pt x="116" y="442"/>
                  </a:lnTo>
                  <a:lnTo>
                    <a:pt x="105" y="436"/>
                  </a:lnTo>
                  <a:lnTo>
                    <a:pt x="96" y="428"/>
                  </a:lnTo>
                  <a:lnTo>
                    <a:pt x="87" y="421"/>
                  </a:lnTo>
                  <a:lnTo>
                    <a:pt x="77" y="412"/>
                  </a:lnTo>
                  <a:lnTo>
                    <a:pt x="68" y="405"/>
                  </a:lnTo>
                  <a:lnTo>
                    <a:pt x="60" y="396"/>
                  </a:lnTo>
                  <a:lnTo>
                    <a:pt x="52" y="386"/>
                  </a:lnTo>
                  <a:lnTo>
                    <a:pt x="44" y="376"/>
                  </a:lnTo>
                  <a:lnTo>
                    <a:pt x="37" y="367"/>
                  </a:lnTo>
                  <a:lnTo>
                    <a:pt x="31" y="357"/>
                  </a:lnTo>
                  <a:lnTo>
                    <a:pt x="25" y="346"/>
                  </a:lnTo>
                  <a:lnTo>
                    <a:pt x="21" y="335"/>
                  </a:lnTo>
                  <a:lnTo>
                    <a:pt x="16" y="325"/>
                  </a:lnTo>
                  <a:lnTo>
                    <a:pt x="11" y="314"/>
                  </a:lnTo>
                  <a:lnTo>
                    <a:pt x="8" y="302"/>
                  </a:lnTo>
                  <a:lnTo>
                    <a:pt x="5" y="290"/>
                  </a:lnTo>
                  <a:lnTo>
                    <a:pt x="3" y="278"/>
                  </a:lnTo>
                  <a:lnTo>
                    <a:pt x="1" y="266"/>
                  </a:lnTo>
                  <a:lnTo>
                    <a:pt x="0" y="254"/>
                  </a:lnTo>
                  <a:lnTo>
                    <a:pt x="0" y="241"/>
                  </a:lnTo>
                  <a:lnTo>
                    <a:pt x="0" y="230"/>
                  </a:lnTo>
                  <a:lnTo>
                    <a:pt x="1" y="217"/>
                  </a:lnTo>
                  <a:lnTo>
                    <a:pt x="3" y="205"/>
                  </a:lnTo>
                  <a:lnTo>
                    <a:pt x="5" y="193"/>
                  </a:lnTo>
                  <a:lnTo>
                    <a:pt x="8" y="181"/>
                  </a:lnTo>
                  <a:lnTo>
                    <a:pt x="11" y="170"/>
                  </a:lnTo>
                  <a:lnTo>
                    <a:pt x="16" y="158"/>
                  </a:lnTo>
                  <a:lnTo>
                    <a:pt x="21" y="148"/>
                  </a:lnTo>
                  <a:lnTo>
                    <a:pt x="25" y="137"/>
                  </a:lnTo>
                  <a:lnTo>
                    <a:pt x="31" y="127"/>
                  </a:lnTo>
                  <a:lnTo>
                    <a:pt x="37" y="116"/>
                  </a:lnTo>
                  <a:lnTo>
                    <a:pt x="44" y="106"/>
                  </a:lnTo>
                  <a:lnTo>
                    <a:pt x="52" y="97"/>
                  </a:lnTo>
                  <a:lnTo>
                    <a:pt x="60" y="88"/>
                  </a:lnTo>
                  <a:lnTo>
                    <a:pt x="68" y="79"/>
                  </a:lnTo>
                  <a:lnTo>
                    <a:pt x="77" y="71"/>
                  </a:lnTo>
                  <a:lnTo>
                    <a:pt x="87" y="63"/>
                  </a:lnTo>
                  <a:lnTo>
                    <a:pt x="96" y="56"/>
                  </a:lnTo>
                  <a:lnTo>
                    <a:pt x="105" y="48"/>
                  </a:lnTo>
                  <a:lnTo>
                    <a:pt x="116" y="42"/>
                  </a:lnTo>
                  <a:lnTo>
                    <a:pt x="127" y="35"/>
                  </a:lnTo>
                  <a:lnTo>
                    <a:pt x="137" y="29"/>
                  </a:lnTo>
                  <a:lnTo>
                    <a:pt x="149" y="23"/>
                  </a:lnTo>
                  <a:lnTo>
                    <a:pt x="161" y="19"/>
                  </a:lnTo>
                  <a:lnTo>
                    <a:pt x="172" y="15"/>
                  </a:lnTo>
                  <a:lnTo>
                    <a:pt x="184" y="10"/>
                  </a:lnTo>
                  <a:lnTo>
                    <a:pt x="197" y="7"/>
                  </a:lnTo>
                  <a:lnTo>
                    <a:pt x="210" y="5"/>
                  </a:lnTo>
                  <a:lnTo>
                    <a:pt x="223" y="3"/>
                  </a:lnTo>
                  <a:lnTo>
                    <a:pt x="236" y="1"/>
                  </a:lnTo>
                  <a:lnTo>
                    <a:pt x="249" y="1"/>
                  </a:lnTo>
                  <a:lnTo>
                    <a:pt x="263" y="0"/>
                  </a:lnTo>
                  <a:close/>
                </a:path>
              </a:pathLst>
            </a:custGeom>
            <a:solidFill>
              <a:srgbClr val="1F1A17"/>
            </a:solidFill>
            <a:ln>
              <a:noFill/>
            </a:ln>
            <a:effectLst>
              <a:prstShdw prst="shdw17" dist="17961" dir="2700000">
                <a:srgbClr val="13100E"/>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23" name="Freeform 15">
              <a:extLst>
                <a:ext uri="{FF2B5EF4-FFF2-40B4-BE49-F238E27FC236}">
                  <a16:creationId xmlns:a16="http://schemas.microsoft.com/office/drawing/2014/main" id="{875C772E-4EE4-42B0-B761-98F6C07475C0}"/>
                </a:ext>
              </a:extLst>
            </p:cNvPr>
            <p:cNvSpPr>
              <a:spLocks/>
            </p:cNvSpPr>
            <p:nvPr/>
          </p:nvSpPr>
          <p:spPr bwMode="auto">
            <a:xfrm>
              <a:off x="580" y="331"/>
              <a:ext cx="23" cy="22"/>
            </a:xfrm>
            <a:custGeom>
              <a:avLst/>
              <a:gdLst>
                <a:gd name="T0" fmla="*/ 0 w 526"/>
                <a:gd name="T1" fmla="*/ 0 h 484"/>
                <a:gd name="T2" fmla="*/ 0 w 526"/>
                <a:gd name="T3" fmla="*/ 0 h 484"/>
                <a:gd name="T4" fmla="*/ 0 w 526"/>
                <a:gd name="T5" fmla="*/ 0 h 484"/>
                <a:gd name="T6" fmla="*/ 0 w 526"/>
                <a:gd name="T7" fmla="*/ 0 h 484"/>
                <a:gd name="T8" fmla="*/ 0 w 526"/>
                <a:gd name="T9" fmla="*/ 0 h 484"/>
                <a:gd name="T10" fmla="*/ 0 w 526"/>
                <a:gd name="T11" fmla="*/ 0 h 484"/>
                <a:gd name="T12" fmla="*/ 0 w 526"/>
                <a:gd name="T13" fmla="*/ 0 h 484"/>
                <a:gd name="T14" fmla="*/ 0 w 526"/>
                <a:gd name="T15" fmla="*/ 0 h 484"/>
                <a:gd name="T16" fmla="*/ 0 w 526"/>
                <a:gd name="T17" fmla="*/ 0 h 484"/>
                <a:gd name="T18" fmla="*/ 0 w 526"/>
                <a:gd name="T19" fmla="*/ 0 h 484"/>
                <a:gd name="T20" fmla="*/ 0 w 526"/>
                <a:gd name="T21" fmla="*/ 0 h 484"/>
                <a:gd name="T22" fmla="*/ 0 w 526"/>
                <a:gd name="T23" fmla="*/ 0 h 484"/>
                <a:gd name="T24" fmla="*/ 0 w 526"/>
                <a:gd name="T25" fmla="*/ 0 h 484"/>
                <a:gd name="T26" fmla="*/ 0 w 526"/>
                <a:gd name="T27" fmla="*/ 0 h 484"/>
                <a:gd name="T28" fmla="*/ 0 w 526"/>
                <a:gd name="T29" fmla="*/ 0 h 484"/>
                <a:gd name="T30" fmla="*/ 0 w 526"/>
                <a:gd name="T31" fmla="*/ 0 h 484"/>
                <a:gd name="T32" fmla="*/ 0 w 526"/>
                <a:gd name="T33" fmla="*/ 0 h 484"/>
                <a:gd name="T34" fmla="*/ 0 w 526"/>
                <a:gd name="T35" fmla="*/ 0 h 484"/>
                <a:gd name="T36" fmla="*/ 0 w 526"/>
                <a:gd name="T37" fmla="*/ 0 h 484"/>
                <a:gd name="T38" fmla="*/ 0 w 526"/>
                <a:gd name="T39" fmla="*/ 0 h 484"/>
                <a:gd name="T40" fmla="*/ 0 w 526"/>
                <a:gd name="T41" fmla="*/ 0 h 484"/>
                <a:gd name="T42" fmla="*/ 0 w 526"/>
                <a:gd name="T43" fmla="*/ 0 h 484"/>
                <a:gd name="T44" fmla="*/ 0 w 526"/>
                <a:gd name="T45" fmla="*/ 0 h 484"/>
                <a:gd name="T46" fmla="*/ 0 w 526"/>
                <a:gd name="T47" fmla="*/ 0 h 484"/>
                <a:gd name="T48" fmla="*/ 0 w 526"/>
                <a:gd name="T49" fmla="*/ 0 h 484"/>
                <a:gd name="T50" fmla="*/ 0 w 526"/>
                <a:gd name="T51" fmla="*/ 0 h 484"/>
                <a:gd name="T52" fmla="*/ 0 w 526"/>
                <a:gd name="T53" fmla="*/ 0 h 484"/>
                <a:gd name="T54" fmla="*/ 0 w 526"/>
                <a:gd name="T55" fmla="*/ 0 h 484"/>
                <a:gd name="T56" fmla="*/ 0 w 526"/>
                <a:gd name="T57" fmla="*/ 0 h 484"/>
                <a:gd name="T58" fmla="*/ 0 w 526"/>
                <a:gd name="T59" fmla="*/ 0 h 484"/>
                <a:gd name="T60" fmla="*/ 0 w 526"/>
                <a:gd name="T61" fmla="*/ 0 h 484"/>
                <a:gd name="T62" fmla="*/ 0 w 526"/>
                <a:gd name="T63" fmla="*/ 0 h 484"/>
                <a:gd name="T64" fmla="*/ 0 w 526"/>
                <a:gd name="T65" fmla="*/ 0 h 484"/>
                <a:gd name="T66" fmla="*/ 0 w 526"/>
                <a:gd name="T67" fmla="*/ 0 h 484"/>
                <a:gd name="T68" fmla="*/ 0 w 526"/>
                <a:gd name="T69" fmla="*/ 0 h 484"/>
                <a:gd name="T70" fmla="*/ 0 w 526"/>
                <a:gd name="T71" fmla="*/ 0 h 484"/>
                <a:gd name="T72" fmla="*/ 0 w 526"/>
                <a:gd name="T73" fmla="*/ 0 h 484"/>
                <a:gd name="T74" fmla="*/ 0 w 526"/>
                <a:gd name="T75" fmla="*/ 0 h 484"/>
                <a:gd name="T76" fmla="*/ 0 w 526"/>
                <a:gd name="T77" fmla="*/ 0 h 484"/>
                <a:gd name="T78" fmla="*/ 0 w 526"/>
                <a:gd name="T79" fmla="*/ 0 h 484"/>
                <a:gd name="T80" fmla="*/ 0 w 526"/>
                <a:gd name="T81" fmla="*/ 0 h 484"/>
                <a:gd name="T82" fmla="*/ 0 w 526"/>
                <a:gd name="T83" fmla="*/ 0 h 484"/>
                <a:gd name="T84" fmla="*/ 0 w 526"/>
                <a:gd name="T85" fmla="*/ 0 h 484"/>
                <a:gd name="T86" fmla="*/ 0 w 526"/>
                <a:gd name="T87" fmla="*/ 0 h 484"/>
                <a:gd name="T88" fmla="*/ 0 w 526"/>
                <a:gd name="T89" fmla="*/ 0 h 484"/>
                <a:gd name="T90" fmla="*/ 0 w 526"/>
                <a:gd name="T91" fmla="*/ 0 h 484"/>
                <a:gd name="T92" fmla="*/ 0 w 526"/>
                <a:gd name="T93" fmla="*/ 0 h 484"/>
                <a:gd name="T94" fmla="*/ 0 w 526"/>
                <a:gd name="T95" fmla="*/ 0 h 484"/>
                <a:gd name="T96" fmla="*/ 0 w 526"/>
                <a:gd name="T97" fmla="*/ 0 h 484"/>
                <a:gd name="T98" fmla="*/ 0 w 526"/>
                <a:gd name="T99" fmla="*/ 0 h 484"/>
                <a:gd name="T100" fmla="*/ 0 w 526"/>
                <a:gd name="T101" fmla="*/ 0 h 484"/>
                <a:gd name="T102" fmla="*/ 0 w 526"/>
                <a:gd name="T103" fmla="*/ 0 h 484"/>
                <a:gd name="T104" fmla="*/ 0 w 526"/>
                <a:gd name="T105" fmla="*/ 0 h 484"/>
                <a:gd name="T106" fmla="*/ 0 w 526"/>
                <a:gd name="T107" fmla="*/ 0 h 484"/>
                <a:gd name="T108" fmla="*/ 0 w 526"/>
                <a:gd name="T109" fmla="*/ 0 h 484"/>
                <a:gd name="T110" fmla="*/ 0 w 526"/>
                <a:gd name="T111" fmla="*/ 0 h 484"/>
                <a:gd name="T112" fmla="*/ 0 w 526"/>
                <a:gd name="T113" fmla="*/ 0 h 484"/>
                <a:gd name="T114" fmla="*/ 0 w 526"/>
                <a:gd name="T115" fmla="*/ 0 h 484"/>
                <a:gd name="T116" fmla="*/ 0 w 526"/>
                <a:gd name="T117" fmla="*/ 0 h 484"/>
                <a:gd name="T118" fmla="*/ 0 w 526"/>
                <a:gd name="T119" fmla="*/ 0 h 484"/>
                <a:gd name="T120" fmla="*/ 0 w 526"/>
                <a:gd name="T121" fmla="*/ 0 h 484"/>
                <a:gd name="T122" fmla="*/ 0 w 526"/>
                <a:gd name="T123" fmla="*/ 0 h 48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526"/>
                <a:gd name="T187" fmla="*/ 0 h 484"/>
                <a:gd name="T188" fmla="*/ 526 w 526"/>
                <a:gd name="T189" fmla="*/ 484 h 48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526" h="484">
                  <a:moveTo>
                    <a:pt x="263" y="0"/>
                  </a:moveTo>
                  <a:lnTo>
                    <a:pt x="277" y="1"/>
                  </a:lnTo>
                  <a:lnTo>
                    <a:pt x="290" y="2"/>
                  </a:lnTo>
                  <a:lnTo>
                    <a:pt x="303" y="3"/>
                  </a:lnTo>
                  <a:lnTo>
                    <a:pt x="316" y="5"/>
                  </a:lnTo>
                  <a:lnTo>
                    <a:pt x="329" y="9"/>
                  </a:lnTo>
                  <a:lnTo>
                    <a:pt x="342" y="12"/>
                  </a:lnTo>
                  <a:lnTo>
                    <a:pt x="354" y="15"/>
                  </a:lnTo>
                  <a:lnTo>
                    <a:pt x="365" y="20"/>
                  </a:lnTo>
                  <a:lnTo>
                    <a:pt x="377" y="25"/>
                  </a:lnTo>
                  <a:lnTo>
                    <a:pt x="389" y="30"/>
                  </a:lnTo>
                  <a:lnTo>
                    <a:pt x="399" y="36"/>
                  </a:lnTo>
                  <a:lnTo>
                    <a:pt x="410" y="42"/>
                  </a:lnTo>
                  <a:lnTo>
                    <a:pt x="431" y="56"/>
                  </a:lnTo>
                  <a:lnTo>
                    <a:pt x="450" y="71"/>
                  </a:lnTo>
                  <a:lnTo>
                    <a:pt x="466" y="89"/>
                  </a:lnTo>
                  <a:lnTo>
                    <a:pt x="482" y="107"/>
                  </a:lnTo>
                  <a:lnTo>
                    <a:pt x="489" y="117"/>
                  </a:lnTo>
                  <a:lnTo>
                    <a:pt x="495" y="128"/>
                  </a:lnTo>
                  <a:lnTo>
                    <a:pt x="501" y="137"/>
                  </a:lnTo>
                  <a:lnTo>
                    <a:pt x="506" y="148"/>
                  </a:lnTo>
                  <a:lnTo>
                    <a:pt x="511" y="160"/>
                  </a:lnTo>
                  <a:lnTo>
                    <a:pt x="515" y="171"/>
                  </a:lnTo>
                  <a:lnTo>
                    <a:pt x="518" y="183"/>
                  </a:lnTo>
                  <a:lnTo>
                    <a:pt x="522" y="193"/>
                  </a:lnTo>
                  <a:lnTo>
                    <a:pt x="524" y="205"/>
                  </a:lnTo>
                  <a:lnTo>
                    <a:pt x="525" y="218"/>
                  </a:lnTo>
                  <a:lnTo>
                    <a:pt x="526" y="230"/>
                  </a:lnTo>
                  <a:lnTo>
                    <a:pt x="526" y="242"/>
                  </a:lnTo>
                  <a:lnTo>
                    <a:pt x="526" y="255"/>
                  </a:lnTo>
                  <a:lnTo>
                    <a:pt x="525" y="267"/>
                  </a:lnTo>
                  <a:lnTo>
                    <a:pt x="524" y="279"/>
                  </a:lnTo>
                  <a:lnTo>
                    <a:pt x="522" y="291"/>
                  </a:lnTo>
                  <a:lnTo>
                    <a:pt x="518" y="302"/>
                  </a:lnTo>
                  <a:lnTo>
                    <a:pt x="515" y="314"/>
                  </a:lnTo>
                  <a:lnTo>
                    <a:pt x="511" y="325"/>
                  </a:lnTo>
                  <a:lnTo>
                    <a:pt x="506" y="336"/>
                  </a:lnTo>
                  <a:lnTo>
                    <a:pt x="501" y="347"/>
                  </a:lnTo>
                  <a:lnTo>
                    <a:pt x="495" y="358"/>
                  </a:lnTo>
                  <a:lnTo>
                    <a:pt x="489" y="367"/>
                  </a:lnTo>
                  <a:lnTo>
                    <a:pt x="482" y="377"/>
                  </a:lnTo>
                  <a:lnTo>
                    <a:pt x="475" y="387"/>
                  </a:lnTo>
                  <a:lnTo>
                    <a:pt x="466" y="396"/>
                  </a:lnTo>
                  <a:lnTo>
                    <a:pt x="458" y="405"/>
                  </a:lnTo>
                  <a:lnTo>
                    <a:pt x="450" y="414"/>
                  </a:lnTo>
                  <a:lnTo>
                    <a:pt x="441" y="421"/>
                  </a:lnTo>
                  <a:lnTo>
                    <a:pt x="431" y="429"/>
                  </a:lnTo>
                  <a:lnTo>
                    <a:pt x="421" y="436"/>
                  </a:lnTo>
                  <a:lnTo>
                    <a:pt x="410" y="443"/>
                  </a:lnTo>
                  <a:lnTo>
                    <a:pt x="399" y="449"/>
                  </a:lnTo>
                  <a:lnTo>
                    <a:pt x="389" y="455"/>
                  </a:lnTo>
                  <a:lnTo>
                    <a:pt x="377" y="460"/>
                  </a:lnTo>
                  <a:lnTo>
                    <a:pt x="365" y="466"/>
                  </a:lnTo>
                  <a:lnTo>
                    <a:pt x="354" y="470"/>
                  </a:lnTo>
                  <a:lnTo>
                    <a:pt x="342" y="473"/>
                  </a:lnTo>
                  <a:lnTo>
                    <a:pt x="329" y="476"/>
                  </a:lnTo>
                  <a:lnTo>
                    <a:pt x="316" y="480"/>
                  </a:lnTo>
                  <a:lnTo>
                    <a:pt x="303" y="482"/>
                  </a:lnTo>
                  <a:lnTo>
                    <a:pt x="290" y="483"/>
                  </a:lnTo>
                  <a:lnTo>
                    <a:pt x="277" y="484"/>
                  </a:lnTo>
                  <a:lnTo>
                    <a:pt x="263" y="484"/>
                  </a:lnTo>
                  <a:lnTo>
                    <a:pt x="250" y="484"/>
                  </a:lnTo>
                  <a:lnTo>
                    <a:pt x="236" y="483"/>
                  </a:lnTo>
                  <a:lnTo>
                    <a:pt x="223" y="482"/>
                  </a:lnTo>
                  <a:lnTo>
                    <a:pt x="210" y="480"/>
                  </a:lnTo>
                  <a:lnTo>
                    <a:pt x="197" y="476"/>
                  </a:lnTo>
                  <a:lnTo>
                    <a:pt x="185" y="473"/>
                  </a:lnTo>
                  <a:lnTo>
                    <a:pt x="172" y="470"/>
                  </a:lnTo>
                  <a:lnTo>
                    <a:pt x="161" y="466"/>
                  </a:lnTo>
                  <a:lnTo>
                    <a:pt x="149" y="460"/>
                  </a:lnTo>
                  <a:lnTo>
                    <a:pt x="138" y="455"/>
                  </a:lnTo>
                  <a:lnTo>
                    <a:pt x="127" y="449"/>
                  </a:lnTo>
                  <a:lnTo>
                    <a:pt x="116" y="443"/>
                  </a:lnTo>
                  <a:lnTo>
                    <a:pt x="105" y="436"/>
                  </a:lnTo>
                  <a:lnTo>
                    <a:pt x="96" y="429"/>
                  </a:lnTo>
                  <a:lnTo>
                    <a:pt x="87" y="421"/>
                  </a:lnTo>
                  <a:lnTo>
                    <a:pt x="77" y="414"/>
                  </a:lnTo>
                  <a:lnTo>
                    <a:pt x="69" y="405"/>
                  </a:lnTo>
                  <a:lnTo>
                    <a:pt x="61" y="396"/>
                  </a:lnTo>
                  <a:lnTo>
                    <a:pt x="52" y="387"/>
                  </a:lnTo>
                  <a:lnTo>
                    <a:pt x="45" y="377"/>
                  </a:lnTo>
                  <a:lnTo>
                    <a:pt x="38" y="367"/>
                  </a:lnTo>
                  <a:lnTo>
                    <a:pt x="31" y="358"/>
                  </a:lnTo>
                  <a:lnTo>
                    <a:pt x="25" y="347"/>
                  </a:lnTo>
                  <a:lnTo>
                    <a:pt x="21" y="336"/>
                  </a:lnTo>
                  <a:lnTo>
                    <a:pt x="16" y="325"/>
                  </a:lnTo>
                  <a:lnTo>
                    <a:pt x="11" y="314"/>
                  </a:lnTo>
                  <a:lnTo>
                    <a:pt x="8" y="302"/>
                  </a:lnTo>
                  <a:lnTo>
                    <a:pt x="5" y="291"/>
                  </a:lnTo>
                  <a:lnTo>
                    <a:pt x="3" y="279"/>
                  </a:lnTo>
                  <a:lnTo>
                    <a:pt x="1" y="267"/>
                  </a:lnTo>
                  <a:lnTo>
                    <a:pt x="1" y="255"/>
                  </a:lnTo>
                  <a:lnTo>
                    <a:pt x="0" y="242"/>
                  </a:lnTo>
                  <a:lnTo>
                    <a:pt x="1" y="230"/>
                  </a:lnTo>
                  <a:lnTo>
                    <a:pt x="1" y="218"/>
                  </a:lnTo>
                  <a:lnTo>
                    <a:pt x="3" y="205"/>
                  </a:lnTo>
                  <a:lnTo>
                    <a:pt x="5" y="193"/>
                  </a:lnTo>
                  <a:lnTo>
                    <a:pt x="8" y="183"/>
                  </a:lnTo>
                  <a:lnTo>
                    <a:pt x="11" y="171"/>
                  </a:lnTo>
                  <a:lnTo>
                    <a:pt x="16" y="160"/>
                  </a:lnTo>
                  <a:lnTo>
                    <a:pt x="21" y="148"/>
                  </a:lnTo>
                  <a:lnTo>
                    <a:pt x="25" y="137"/>
                  </a:lnTo>
                  <a:lnTo>
                    <a:pt x="31" y="128"/>
                  </a:lnTo>
                  <a:lnTo>
                    <a:pt x="38" y="117"/>
                  </a:lnTo>
                  <a:lnTo>
                    <a:pt x="45" y="107"/>
                  </a:lnTo>
                  <a:lnTo>
                    <a:pt x="52" y="98"/>
                  </a:lnTo>
                  <a:lnTo>
                    <a:pt x="61" y="89"/>
                  </a:lnTo>
                  <a:lnTo>
                    <a:pt x="69" y="80"/>
                  </a:lnTo>
                  <a:lnTo>
                    <a:pt x="77" y="71"/>
                  </a:lnTo>
                  <a:lnTo>
                    <a:pt x="87" y="64"/>
                  </a:lnTo>
                  <a:lnTo>
                    <a:pt x="96" y="56"/>
                  </a:lnTo>
                  <a:lnTo>
                    <a:pt x="105" y="49"/>
                  </a:lnTo>
                  <a:lnTo>
                    <a:pt x="116" y="42"/>
                  </a:lnTo>
                  <a:lnTo>
                    <a:pt x="127" y="36"/>
                  </a:lnTo>
                  <a:lnTo>
                    <a:pt x="138" y="30"/>
                  </a:lnTo>
                  <a:lnTo>
                    <a:pt x="149" y="25"/>
                  </a:lnTo>
                  <a:lnTo>
                    <a:pt x="161" y="20"/>
                  </a:lnTo>
                  <a:lnTo>
                    <a:pt x="172" y="15"/>
                  </a:lnTo>
                  <a:lnTo>
                    <a:pt x="185" y="12"/>
                  </a:lnTo>
                  <a:lnTo>
                    <a:pt x="197" y="9"/>
                  </a:lnTo>
                  <a:lnTo>
                    <a:pt x="210" y="5"/>
                  </a:lnTo>
                  <a:lnTo>
                    <a:pt x="223" y="3"/>
                  </a:lnTo>
                  <a:lnTo>
                    <a:pt x="236" y="2"/>
                  </a:lnTo>
                  <a:lnTo>
                    <a:pt x="250" y="1"/>
                  </a:lnTo>
                  <a:lnTo>
                    <a:pt x="263" y="0"/>
                  </a:lnTo>
                  <a:close/>
                </a:path>
              </a:pathLst>
            </a:custGeom>
            <a:solidFill>
              <a:srgbClr val="1F1A17"/>
            </a:solidFill>
            <a:ln>
              <a:noFill/>
            </a:ln>
            <a:effectLst>
              <a:prstShdw prst="shdw17" dist="17961" dir="2700000">
                <a:srgbClr val="13100E"/>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24" name="Freeform 16">
              <a:extLst>
                <a:ext uri="{FF2B5EF4-FFF2-40B4-BE49-F238E27FC236}">
                  <a16:creationId xmlns:a16="http://schemas.microsoft.com/office/drawing/2014/main" id="{A117679D-1329-4564-9CB3-D63E7ADD6D63}"/>
                </a:ext>
              </a:extLst>
            </p:cNvPr>
            <p:cNvSpPr>
              <a:spLocks noEditPoints="1"/>
            </p:cNvSpPr>
            <p:nvPr/>
          </p:nvSpPr>
          <p:spPr bwMode="auto">
            <a:xfrm>
              <a:off x="432" y="192"/>
              <a:ext cx="816" cy="768"/>
            </a:xfrm>
            <a:custGeom>
              <a:avLst/>
              <a:gdLst>
                <a:gd name="T0" fmla="*/ 0 w 18816"/>
                <a:gd name="T1" fmla="*/ 0 h 17280"/>
                <a:gd name="T2" fmla="*/ 0 w 18816"/>
                <a:gd name="T3" fmla="*/ 0 h 17280"/>
                <a:gd name="T4" fmla="*/ 0 w 18816"/>
                <a:gd name="T5" fmla="*/ 0 h 17280"/>
                <a:gd name="T6" fmla="*/ 0 w 18816"/>
                <a:gd name="T7" fmla="*/ 0 h 17280"/>
                <a:gd name="T8" fmla="*/ 0 w 18816"/>
                <a:gd name="T9" fmla="*/ 0 h 17280"/>
                <a:gd name="T10" fmla="*/ 0 w 18816"/>
                <a:gd name="T11" fmla="*/ 0 h 17280"/>
                <a:gd name="T12" fmla="*/ 0 w 18816"/>
                <a:gd name="T13" fmla="*/ 0 h 17280"/>
                <a:gd name="T14" fmla="*/ 0 w 18816"/>
                <a:gd name="T15" fmla="*/ 0 h 17280"/>
                <a:gd name="T16" fmla="*/ 0 w 18816"/>
                <a:gd name="T17" fmla="*/ 0 h 17280"/>
                <a:gd name="T18" fmla="*/ 0 w 18816"/>
                <a:gd name="T19" fmla="*/ 0 h 17280"/>
                <a:gd name="T20" fmla="*/ 0 w 18816"/>
                <a:gd name="T21" fmla="*/ 0 h 17280"/>
                <a:gd name="T22" fmla="*/ 0 w 18816"/>
                <a:gd name="T23" fmla="*/ 0 h 17280"/>
                <a:gd name="T24" fmla="*/ 0 w 18816"/>
                <a:gd name="T25" fmla="*/ 0 h 17280"/>
                <a:gd name="T26" fmla="*/ 0 w 18816"/>
                <a:gd name="T27" fmla="*/ 0 h 17280"/>
                <a:gd name="T28" fmla="*/ 0 w 18816"/>
                <a:gd name="T29" fmla="*/ 0 h 17280"/>
                <a:gd name="T30" fmla="*/ 0 w 18816"/>
                <a:gd name="T31" fmla="*/ 0 h 17280"/>
                <a:gd name="T32" fmla="*/ 0 w 18816"/>
                <a:gd name="T33" fmla="*/ 0 h 17280"/>
                <a:gd name="T34" fmla="*/ 0 w 18816"/>
                <a:gd name="T35" fmla="*/ 0 h 17280"/>
                <a:gd name="T36" fmla="*/ 0 w 18816"/>
                <a:gd name="T37" fmla="*/ 0 h 17280"/>
                <a:gd name="T38" fmla="*/ 0 w 18816"/>
                <a:gd name="T39" fmla="*/ 0 h 17280"/>
                <a:gd name="T40" fmla="*/ 0 w 18816"/>
                <a:gd name="T41" fmla="*/ 0 h 17280"/>
                <a:gd name="T42" fmla="*/ 0 w 18816"/>
                <a:gd name="T43" fmla="*/ 0 h 17280"/>
                <a:gd name="T44" fmla="*/ 0 w 18816"/>
                <a:gd name="T45" fmla="*/ 0 h 17280"/>
                <a:gd name="T46" fmla="*/ 0 w 18816"/>
                <a:gd name="T47" fmla="*/ 0 h 17280"/>
                <a:gd name="T48" fmla="*/ 0 w 18816"/>
                <a:gd name="T49" fmla="*/ 0 h 17280"/>
                <a:gd name="T50" fmla="*/ 0 w 18816"/>
                <a:gd name="T51" fmla="*/ 0 h 17280"/>
                <a:gd name="T52" fmla="*/ 0 w 18816"/>
                <a:gd name="T53" fmla="*/ 0 h 17280"/>
                <a:gd name="T54" fmla="*/ 0 w 18816"/>
                <a:gd name="T55" fmla="*/ 0 h 17280"/>
                <a:gd name="T56" fmla="*/ 0 w 18816"/>
                <a:gd name="T57" fmla="*/ 0 h 17280"/>
                <a:gd name="T58" fmla="*/ 0 w 18816"/>
                <a:gd name="T59" fmla="*/ 0 h 17280"/>
                <a:gd name="T60" fmla="*/ 0 w 18816"/>
                <a:gd name="T61" fmla="*/ 0 h 17280"/>
                <a:gd name="T62" fmla="*/ 0 w 18816"/>
                <a:gd name="T63" fmla="*/ 0 h 17280"/>
                <a:gd name="T64" fmla="*/ 0 w 18816"/>
                <a:gd name="T65" fmla="*/ 0 h 17280"/>
                <a:gd name="T66" fmla="*/ 0 w 18816"/>
                <a:gd name="T67" fmla="*/ 0 h 17280"/>
                <a:gd name="T68" fmla="*/ 0 w 18816"/>
                <a:gd name="T69" fmla="*/ 0 h 17280"/>
                <a:gd name="T70" fmla="*/ 0 w 18816"/>
                <a:gd name="T71" fmla="*/ 0 h 17280"/>
                <a:gd name="T72" fmla="*/ 0 w 18816"/>
                <a:gd name="T73" fmla="*/ 0 h 17280"/>
                <a:gd name="T74" fmla="*/ 0 w 18816"/>
                <a:gd name="T75" fmla="*/ 0 h 17280"/>
                <a:gd name="T76" fmla="*/ 0 w 18816"/>
                <a:gd name="T77" fmla="*/ 0 h 17280"/>
                <a:gd name="T78" fmla="*/ 0 w 18816"/>
                <a:gd name="T79" fmla="*/ 0 h 17280"/>
                <a:gd name="T80" fmla="*/ 0 w 18816"/>
                <a:gd name="T81" fmla="*/ 0 h 17280"/>
                <a:gd name="T82" fmla="*/ 0 w 18816"/>
                <a:gd name="T83" fmla="*/ 0 h 17280"/>
                <a:gd name="T84" fmla="*/ 0 w 18816"/>
                <a:gd name="T85" fmla="*/ 0 h 17280"/>
                <a:gd name="T86" fmla="*/ 0 w 18816"/>
                <a:gd name="T87" fmla="*/ 0 h 17280"/>
                <a:gd name="T88" fmla="*/ 0 w 18816"/>
                <a:gd name="T89" fmla="*/ 0 h 17280"/>
                <a:gd name="T90" fmla="*/ 0 w 18816"/>
                <a:gd name="T91" fmla="*/ 0 h 17280"/>
                <a:gd name="T92" fmla="*/ 0 w 18816"/>
                <a:gd name="T93" fmla="*/ 0 h 17280"/>
                <a:gd name="T94" fmla="*/ 0 w 18816"/>
                <a:gd name="T95" fmla="*/ 0 h 17280"/>
                <a:gd name="T96" fmla="*/ 0 w 18816"/>
                <a:gd name="T97" fmla="*/ 0 h 17280"/>
                <a:gd name="T98" fmla="*/ 0 w 18816"/>
                <a:gd name="T99" fmla="*/ 0 h 17280"/>
                <a:gd name="T100" fmla="*/ 0 w 18816"/>
                <a:gd name="T101" fmla="*/ 0 h 17280"/>
                <a:gd name="T102" fmla="*/ 0 w 18816"/>
                <a:gd name="T103" fmla="*/ 0 h 17280"/>
                <a:gd name="T104" fmla="*/ 0 w 18816"/>
                <a:gd name="T105" fmla="*/ 0 h 17280"/>
                <a:gd name="T106" fmla="*/ 0 w 18816"/>
                <a:gd name="T107" fmla="*/ 0 h 17280"/>
                <a:gd name="T108" fmla="*/ 0 w 18816"/>
                <a:gd name="T109" fmla="*/ 0 h 17280"/>
                <a:gd name="T110" fmla="*/ 0 w 18816"/>
                <a:gd name="T111" fmla="*/ 0 h 17280"/>
                <a:gd name="T112" fmla="*/ 0 w 18816"/>
                <a:gd name="T113" fmla="*/ 0 h 17280"/>
                <a:gd name="T114" fmla="*/ 0 w 18816"/>
                <a:gd name="T115" fmla="*/ 0 h 17280"/>
                <a:gd name="T116" fmla="*/ 0 w 18816"/>
                <a:gd name="T117" fmla="*/ 0 h 17280"/>
                <a:gd name="T118" fmla="*/ 0 w 18816"/>
                <a:gd name="T119" fmla="*/ 0 h 17280"/>
                <a:gd name="T120" fmla="*/ 0 w 18816"/>
                <a:gd name="T121" fmla="*/ 0 h 17280"/>
                <a:gd name="T122" fmla="*/ 0 w 18816"/>
                <a:gd name="T123" fmla="*/ 0 h 1728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8816"/>
                <a:gd name="T187" fmla="*/ 0 h 17280"/>
                <a:gd name="T188" fmla="*/ 18816 w 18816"/>
                <a:gd name="T189" fmla="*/ 17280 h 1728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8816" h="17280">
                  <a:moveTo>
                    <a:pt x="12823" y="2028"/>
                  </a:moveTo>
                  <a:lnTo>
                    <a:pt x="12920" y="1976"/>
                  </a:lnTo>
                  <a:lnTo>
                    <a:pt x="13017" y="1939"/>
                  </a:lnTo>
                  <a:lnTo>
                    <a:pt x="13117" y="1914"/>
                  </a:lnTo>
                  <a:lnTo>
                    <a:pt x="13218" y="1901"/>
                  </a:lnTo>
                  <a:lnTo>
                    <a:pt x="13322" y="1899"/>
                  </a:lnTo>
                  <a:lnTo>
                    <a:pt x="13425" y="1907"/>
                  </a:lnTo>
                  <a:lnTo>
                    <a:pt x="13531" y="1925"/>
                  </a:lnTo>
                  <a:lnTo>
                    <a:pt x="13638" y="1949"/>
                  </a:lnTo>
                  <a:lnTo>
                    <a:pt x="13745" y="1982"/>
                  </a:lnTo>
                  <a:lnTo>
                    <a:pt x="13853" y="2021"/>
                  </a:lnTo>
                  <a:lnTo>
                    <a:pt x="13961" y="2065"/>
                  </a:lnTo>
                  <a:lnTo>
                    <a:pt x="14071" y="2114"/>
                  </a:lnTo>
                  <a:lnTo>
                    <a:pt x="14179" y="2166"/>
                  </a:lnTo>
                  <a:lnTo>
                    <a:pt x="14288" y="2220"/>
                  </a:lnTo>
                  <a:lnTo>
                    <a:pt x="14398" y="2277"/>
                  </a:lnTo>
                  <a:lnTo>
                    <a:pt x="14506" y="2333"/>
                  </a:lnTo>
                  <a:lnTo>
                    <a:pt x="14614" y="2389"/>
                  </a:lnTo>
                  <a:lnTo>
                    <a:pt x="14721" y="2444"/>
                  </a:lnTo>
                  <a:lnTo>
                    <a:pt x="14828" y="2496"/>
                  </a:lnTo>
                  <a:lnTo>
                    <a:pt x="14934" y="2544"/>
                  </a:lnTo>
                  <a:lnTo>
                    <a:pt x="15038" y="2590"/>
                  </a:lnTo>
                  <a:lnTo>
                    <a:pt x="15141" y="2630"/>
                  </a:lnTo>
                  <a:lnTo>
                    <a:pt x="15242" y="2663"/>
                  </a:lnTo>
                  <a:lnTo>
                    <a:pt x="15342" y="2689"/>
                  </a:lnTo>
                  <a:lnTo>
                    <a:pt x="15440" y="2708"/>
                  </a:lnTo>
                  <a:lnTo>
                    <a:pt x="15536" y="2717"/>
                  </a:lnTo>
                  <a:lnTo>
                    <a:pt x="15630" y="2716"/>
                  </a:lnTo>
                  <a:lnTo>
                    <a:pt x="15722" y="2705"/>
                  </a:lnTo>
                  <a:lnTo>
                    <a:pt x="15810" y="2682"/>
                  </a:lnTo>
                  <a:lnTo>
                    <a:pt x="15897" y="2645"/>
                  </a:lnTo>
                  <a:lnTo>
                    <a:pt x="15979" y="2595"/>
                  </a:lnTo>
                  <a:lnTo>
                    <a:pt x="16061" y="2530"/>
                  </a:lnTo>
                  <a:lnTo>
                    <a:pt x="15990" y="2605"/>
                  </a:lnTo>
                  <a:lnTo>
                    <a:pt x="15936" y="2682"/>
                  </a:lnTo>
                  <a:lnTo>
                    <a:pt x="15896" y="2760"/>
                  </a:lnTo>
                  <a:lnTo>
                    <a:pt x="15870" y="2841"/>
                  </a:lnTo>
                  <a:lnTo>
                    <a:pt x="15858" y="2926"/>
                  </a:lnTo>
                  <a:lnTo>
                    <a:pt x="15857" y="3012"/>
                  </a:lnTo>
                  <a:lnTo>
                    <a:pt x="15868" y="3101"/>
                  </a:lnTo>
                  <a:lnTo>
                    <a:pt x="15888" y="3190"/>
                  </a:lnTo>
                  <a:lnTo>
                    <a:pt x="15916" y="3282"/>
                  </a:lnTo>
                  <a:lnTo>
                    <a:pt x="15952" y="3375"/>
                  </a:lnTo>
                  <a:lnTo>
                    <a:pt x="15996" y="3470"/>
                  </a:lnTo>
                  <a:lnTo>
                    <a:pt x="16044" y="3566"/>
                  </a:lnTo>
                  <a:lnTo>
                    <a:pt x="16098" y="3662"/>
                  </a:lnTo>
                  <a:lnTo>
                    <a:pt x="16155" y="3761"/>
                  </a:lnTo>
                  <a:lnTo>
                    <a:pt x="16215" y="3859"/>
                  </a:lnTo>
                  <a:lnTo>
                    <a:pt x="16276" y="3958"/>
                  </a:lnTo>
                  <a:lnTo>
                    <a:pt x="16337" y="4058"/>
                  </a:lnTo>
                  <a:lnTo>
                    <a:pt x="16398" y="4158"/>
                  </a:lnTo>
                  <a:lnTo>
                    <a:pt x="16457" y="4258"/>
                  </a:lnTo>
                  <a:lnTo>
                    <a:pt x="16513" y="4358"/>
                  </a:lnTo>
                  <a:lnTo>
                    <a:pt x="16566" y="4458"/>
                  </a:lnTo>
                  <a:lnTo>
                    <a:pt x="16615" y="4558"/>
                  </a:lnTo>
                  <a:lnTo>
                    <a:pt x="16657" y="4657"/>
                  </a:lnTo>
                  <a:lnTo>
                    <a:pt x="16692" y="4755"/>
                  </a:lnTo>
                  <a:lnTo>
                    <a:pt x="16720" y="4854"/>
                  </a:lnTo>
                  <a:lnTo>
                    <a:pt x="16739" y="4950"/>
                  </a:lnTo>
                  <a:lnTo>
                    <a:pt x="16747" y="5046"/>
                  </a:lnTo>
                  <a:lnTo>
                    <a:pt x="16745" y="5141"/>
                  </a:lnTo>
                  <a:lnTo>
                    <a:pt x="16731" y="5234"/>
                  </a:lnTo>
                  <a:lnTo>
                    <a:pt x="16704" y="5325"/>
                  </a:lnTo>
                  <a:lnTo>
                    <a:pt x="16663" y="5415"/>
                  </a:lnTo>
                  <a:lnTo>
                    <a:pt x="16606" y="5504"/>
                  </a:lnTo>
                  <a:lnTo>
                    <a:pt x="17580" y="5532"/>
                  </a:lnTo>
                  <a:lnTo>
                    <a:pt x="16913" y="6183"/>
                  </a:lnTo>
                  <a:lnTo>
                    <a:pt x="17021" y="6209"/>
                  </a:lnTo>
                  <a:lnTo>
                    <a:pt x="17120" y="6246"/>
                  </a:lnTo>
                  <a:lnTo>
                    <a:pt x="17210" y="6292"/>
                  </a:lnTo>
                  <a:lnTo>
                    <a:pt x="17292" y="6349"/>
                  </a:lnTo>
                  <a:lnTo>
                    <a:pt x="17366" y="6414"/>
                  </a:lnTo>
                  <a:lnTo>
                    <a:pt x="17433" y="6488"/>
                  </a:lnTo>
                  <a:lnTo>
                    <a:pt x="17494" y="6569"/>
                  </a:lnTo>
                  <a:lnTo>
                    <a:pt x="17551" y="6656"/>
                  </a:lnTo>
                  <a:lnTo>
                    <a:pt x="17601" y="6749"/>
                  </a:lnTo>
                  <a:lnTo>
                    <a:pt x="17647" y="6846"/>
                  </a:lnTo>
                  <a:lnTo>
                    <a:pt x="17691" y="6949"/>
                  </a:lnTo>
                  <a:lnTo>
                    <a:pt x="17729" y="7053"/>
                  </a:lnTo>
                  <a:lnTo>
                    <a:pt x="17767" y="7160"/>
                  </a:lnTo>
                  <a:lnTo>
                    <a:pt x="17802" y="7271"/>
                  </a:lnTo>
                  <a:lnTo>
                    <a:pt x="17836" y="7381"/>
                  </a:lnTo>
                  <a:lnTo>
                    <a:pt x="17869" y="7491"/>
                  </a:lnTo>
                  <a:lnTo>
                    <a:pt x="17902" y="7601"/>
                  </a:lnTo>
                  <a:lnTo>
                    <a:pt x="17936" y="7709"/>
                  </a:lnTo>
                  <a:lnTo>
                    <a:pt x="17972" y="7815"/>
                  </a:lnTo>
                  <a:lnTo>
                    <a:pt x="18008" y="7919"/>
                  </a:lnTo>
                  <a:lnTo>
                    <a:pt x="18047" y="8018"/>
                  </a:lnTo>
                  <a:lnTo>
                    <a:pt x="18089" y="8113"/>
                  </a:lnTo>
                  <a:lnTo>
                    <a:pt x="18135" y="8203"/>
                  </a:lnTo>
                  <a:lnTo>
                    <a:pt x="18186" y="8286"/>
                  </a:lnTo>
                  <a:lnTo>
                    <a:pt x="18241" y="8362"/>
                  </a:lnTo>
                  <a:lnTo>
                    <a:pt x="18302" y="8432"/>
                  </a:lnTo>
                  <a:lnTo>
                    <a:pt x="18368" y="8492"/>
                  </a:lnTo>
                  <a:lnTo>
                    <a:pt x="18442" y="8543"/>
                  </a:lnTo>
                  <a:lnTo>
                    <a:pt x="18523" y="8584"/>
                  </a:lnTo>
                  <a:lnTo>
                    <a:pt x="18611" y="8615"/>
                  </a:lnTo>
                  <a:lnTo>
                    <a:pt x="18709" y="8634"/>
                  </a:lnTo>
                  <a:lnTo>
                    <a:pt x="18816" y="8640"/>
                  </a:lnTo>
                  <a:lnTo>
                    <a:pt x="18709" y="8646"/>
                  </a:lnTo>
                  <a:lnTo>
                    <a:pt x="18611" y="8665"/>
                  </a:lnTo>
                  <a:lnTo>
                    <a:pt x="18523" y="8696"/>
                  </a:lnTo>
                  <a:lnTo>
                    <a:pt x="18442" y="8737"/>
                  </a:lnTo>
                  <a:lnTo>
                    <a:pt x="18368" y="8788"/>
                  </a:lnTo>
                  <a:lnTo>
                    <a:pt x="18302" y="8848"/>
                  </a:lnTo>
                  <a:lnTo>
                    <a:pt x="18241" y="8918"/>
                  </a:lnTo>
                  <a:lnTo>
                    <a:pt x="18186" y="8994"/>
                  </a:lnTo>
                  <a:lnTo>
                    <a:pt x="18135" y="9077"/>
                  </a:lnTo>
                  <a:lnTo>
                    <a:pt x="18089" y="9167"/>
                  </a:lnTo>
                  <a:lnTo>
                    <a:pt x="18047" y="9262"/>
                  </a:lnTo>
                  <a:lnTo>
                    <a:pt x="18008" y="9361"/>
                  </a:lnTo>
                  <a:lnTo>
                    <a:pt x="17972" y="9465"/>
                  </a:lnTo>
                  <a:lnTo>
                    <a:pt x="17936" y="9571"/>
                  </a:lnTo>
                  <a:lnTo>
                    <a:pt x="17902" y="9679"/>
                  </a:lnTo>
                  <a:lnTo>
                    <a:pt x="17869" y="9789"/>
                  </a:lnTo>
                  <a:lnTo>
                    <a:pt x="17835" y="9899"/>
                  </a:lnTo>
                  <a:lnTo>
                    <a:pt x="17802" y="10009"/>
                  </a:lnTo>
                  <a:lnTo>
                    <a:pt x="17767" y="10119"/>
                  </a:lnTo>
                  <a:lnTo>
                    <a:pt x="17729" y="10227"/>
                  </a:lnTo>
                  <a:lnTo>
                    <a:pt x="17689" y="10331"/>
                  </a:lnTo>
                  <a:lnTo>
                    <a:pt x="17647" y="10433"/>
                  </a:lnTo>
                  <a:lnTo>
                    <a:pt x="17601" y="10531"/>
                  </a:lnTo>
                  <a:lnTo>
                    <a:pt x="17549" y="10624"/>
                  </a:lnTo>
                  <a:lnTo>
                    <a:pt x="17494" y="10710"/>
                  </a:lnTo>
                  <a:lnTo>
                    <a:pt x="17433" y="10791"/>
                  </a:lnTo>
                  <a:lnTo>
                    <a:pt x="17365" y="10865"/>
                  </a:lnTo>
                  <a:lnTo>
                    <a:pt x="17291" y="10931"/>
                  </a:lnTo>
                  <a:lnTo>
                    <a:pt x="17208" y="10987"/>
                  </a:lnTo>
                  <a:lnTo>
                    <a:pt x="17119" y="11034"/>
                  </a:lnTo>
                  <a:lnTo>
                    <a:pt x="17020" y="11071"/>
                  </a:lnTo>
                  <a:lnTo>
                    <a:pt x="16913" y="11097"/>
                  </a:lnTo>
                  <a:lnTo>
                    <a:pt x="17580" y="11748"/>
                  </a:lnTo>
                  <a:lnTo>
                    <a:pt x="16607" y="11776"/>
                  </a:lnTo>
                  <a:lnTo>
                    <a:pt x="16664" y="11865"/>
                  </a:lnTo>
                  <a:lnTo>
                    <a:pt x="16705" y="11955"/>
                  </a:lnTo>
                  <a:lnTo>
                    <a:pt x="16732" y="12046"/>
                  </a:lnTo>
                  <a:lnTo>
                    <a:pt x="16746" y="12139"/>
                  </a:lnTo>
                  <a:lnTo>
                    <a:pt x="16749" y="12234"/>
                  </a:lnTo>
                  <a:lnTo>
                    <a:pt x="16739" y="12330"/>
                  </a:lnTo>
                  <a:lnTo>
                    <a:pt x="16720" y="12426"/>
                  </a:lnTo>
                  <a:lnTo>
                    <a:pt x="16693" y="12525"/>
                  </a:lnTo>
                  <a:lnTo>
                    <a:pt x="16658" y="12623"/>
                  </a:lnTo>
                  <a:lnTo>
                    <a:pt x="16616" y="12722"/>
                  </a:lnTo>
                  <a:lnTo>
                    <a:pt x="16567" y="12822"/>
                  </a:lnTo>
                  <a:lnTo>
                    <a:pt x="16515" y="12922"/>
                  </a:lnTo>
                  <a:lnTo>
                    <a:pt x="16457" y="13023"/>
                  </a:lnTo>
                  <a:lnTo>
                    <a:pt x="16398" y="13122"/>
                  </a:lnTo>
                  <a:lnTo>
                    <a:pt x="16337" y="13222"/>
                  </a:lnTo>
                  <a:lnTo>
                    <a:pt x="16276" y="13322"/>
                  </a:lnTo>
                  <a:lnTo>
                    <a:pt x="16215" y="13421"/>
                  </a:lnTo>
                  <a:lnTo>
                    <a:pt x="16155" y="13519"/>
                  </a:lnTo>
                  <a:lnTo>
                    <a:pt x="16098" y="13618"/>
                  </a:lnTo>
                  <a:lnTo>
                    <a:pt x="16045" y="13715"/>
                  </a:lnTo>
                  <a:lnTo>
                    <a:pt x="15996" y="13810"/>
                  </a:lnTo>
                  <a:lnTo>
                    <a:pt x="15952" y="13905"/>
                  </a:lnTo>
                  <a:lnTo>
                    <a:pt x="15916" y="13998"/>
                  </a:lnTo>
                  <a:lnTo>
                    <a:pt x="15888" y="14090"/>
                  </a:lnTo>
                  <a:lnTo>
                    <a:pt x="15868" y="14179"/>
                  </a:lnTo>
                  <a:lnTo>
                    <a:pt x="15857" y="14268"/>
                  </a:lnTo>
                  <a:lnTo>
                    <a:pt x="15858" y="14354"/>
                  </a:lnTo>
                  <a:lnTo>
                    <a:pt x="15870" y="14439"/>
                  </a:lnTo>
                  <a:lnTo>
                    <a:pt x="15896" y="14520"/>
                  </a:lnTo>
                  <a:lnTo>
                    <a:pt x="15936" y="14599"/>
                  </a:lnTo>
                  <a:lnTo>
                    <a:pt x="15990" y="14676"/>
                  </a:lnTo>
                  <a:lnTo>
                    <a:pt x="16061" y="14750"/>
                  </a:lnTo>
                  <a:lnTo>
                    <a:pt x="15979" y="14685"/>
                  </a:lnTo>
                  <a:lnTo>
                    <a:pt x="15897" y="14635"/>
                  </a:lnTo>
                  <a:lnTo>
                    <a:pt x="15810" y="14598"/>
                  </a:lnTo>
                  <a:lnTo>
                    <a:pt x="15722" y="14576"/>
                  </a:lnTo>
                  <a:lnTo>
                    <a:pt x="15630" y="14564"/>
                  </a:lnTo>
                  <a:lnTo>
                    <a:pt x="15536" y="14563"/>
                  </a:lnTo>
                  <a:lnTo>
                    <a:pt x="15440" y="14572"/>
                  </a:lnTo>
                  <a:lnTo>
                    <a:pt x="15342" y="14591"/>
                  </a:lnTo>
                  <a:lnTo>
                    <a:pt x="15242" y="14617"/>
                  </a:lnTo>
                  <a:lnTo>
                    <a:pt x="15141" y="14650"/>
                  </a:lnTo>
                  <a:lnTo>
                    <a:pt x="15038" y="14690"/>
                  </a:lnTo>
                  <a:lnTo>
                    <a:pt x="14934" y="14736"/>
                  </a:lnTo>
                  <a:lnTo>
                    <a:pt x="14828" y="14784"/>
                  </a:lnTo>
                  <a:lnTo>
                    <a:pt x="14721" y="14837"/>
                  </a:lnTo>
                  <a:lnTo>
                    <a:pt x="14614" y="14891"/>
                  </a:lnTo>
                  <a:lnTo>
                    <a:pt x="14506" y="14947"/>
                  </a:lnTo>
                  <a:lnTo>
                    <a:pt x="14398" y="15004"/>
                  </a:lnTo>
                  <a:lnTo>
                    <a:pt x="14288" y="15060"/>
                  </a:lnTo>
                  <a:lnTo>
                    <a:pt x="14179" y="15115"/>
                  </a:lnTo>
                  <a:lnTo>
                    <a:pt x="14071" y="15166"/>
                  </a:lnTo>
                  <a:lnTo>
                    <a:pt x="13961" y="15215"/>
                  </a:lnTo>
                  <a:lnTo>
                    <a:pt x="13853" y="15259"/>
                  </a:lnTo>
                  <a:lnTo>
                    <a:pt x="13745" y="15298"/>
                  </a:lnTo>
                  <a:lnTo>
                    <a:pt x="13638" y="15331"/>
                  </a:lnTo>
                  <a:lnTo>
                    <a:pt x="13531" y="15355"/>
                  </a:lnTo>
                  <a:lnTo>
                    <a:pt x="13425" y="15373"/>
                  </a:lnTo>
                  <a:lnTo>
                    <a:pt x="13322" y="15381"/>
                  </a:lnTo>
                  <a:lnTo>
                    <a:pt x="13218" y="15379"/>
                  </a:lnTo>
                  <a:lnTo>
                    <a:pt x="13117" y="15366"/>
                  </a:lnTo>
                  <a:lnTo>
                    <a:pt x="13017" y="15341"/>
                  </a:lnTo>
                  <a:lnTo>
                    <a:pt x="12920" y="15304"/>
                  </a:lnTo>
                  <a:lnTo>
                    <a:pt x="12823" y="15252"/>
                  </a:lnTo>
                  <a:lnTo>
                    <a:pt x="12793" y="16145"/>
                  </a:lnTo>
                  <a:lnTo>
                    <a:pt x="12083" y="15533"/>
                  </a:lnTo>
                  <a:lnTo>
                    <a:pt x="12055" y="15632"/>
                  </a:lnTo>
                  <a:lnTo>
                    <a:pt x="12015" y="15722"/>
                  </a:lnTo>
                  <a:lnTo>
                    <a:pt x="11963" y="15805"/>
                  </a:lnTo>
                  <a:lnTo>
                    <a:pt x="11902" y="15879"/>
                  </a:lnTo>
                  <a:lnTo>
                    <a:pt x="11831" y="15948"/>
                  </a:lnTo>
                  <a:lnTo>
                    <a:pt x="11751" y="16010"/>
                  </a:lnTo>
                  <a:lnTo>
                    <a:pt x="11664" y="16066"/>
                  </a:lnTo>
                  <a:lnTo>
                    <a:pt x="11568" y="16118"/>
                  </a:lnTo>
                  <a:lnTo>
                    <a:pt x="11467" y="16164"/>
                  </a:lnTo>
                  <a:lnTo>
                    <a:pt x="11361" y="16206"/>
                  </a:lnTo>
                  <a:lnTo>
                    <a:pt x="11250" y="16246"/>
                  </a:lnTo>
                  <a:lnTo>
                    <a:pt x="11136" y="16282"/>
                  </a:lnTo>
                  <a:lnTo>
                    <a:pt x="11018" y="16317"/>
                  </a:lnTo>
                  <a:lnTo>
                    <a:pt x="10899" y="16349"/>
                  </a:lnTo>
                  <a:lnTo>
                    <a:pt x="10779" y="16380"/>
                  </a:lnTo>
                  <a:lnTo>
                    <a:pt x="10659" y="16411"/>
                  </a:lnTo>
                  <a:lnTo>
                    <a:pt x="10539" y="16441"/>
                  </a:lnTo>
                  <a:lnTo>
                    <a:pt x="10422" y="16472"/>
                  </a:lnTo>
                  <a:lnTo>
                    <a:pt x="10306" y="16505"/>
                  </a:lnTo>
                  <a:lnTo>
                    <a:pt x="10194" y="16538"/>
                  </a:lnTo>
                  <a:lnTo>
                    <a:pt x="10085" y="16574"/>
                  </a:lnTo>
                  <a:lnTo>
                    <a:pt x="9982" y="16613"/>
                  </a:lnTo>
                  <a:lnTo>
                    <a:pt x="9884" y="16656"/>
                  </a:lnTo>
                  <a:lnTo>
                    <a:pt x="9794" y="16701"/>
                  </a:lnTo>
                  <a:lnTo>
                    <a:pt x="9710" y="16752"/>
                  </a:lnTo>
                  <a:lnTo>
                    <a:pt x="9635" y="16808"/>
                  </a:lnTo>
                  <a:lnTo>
                    <a:pt x="9569" y="16870"/>
                  </a:lnTo>
                  <a:lnTo>
                    <a:pt x="9514" y="16937"/>
                  </a:lnTo>
                  <a:lnTo>
                    <a:pt x="9469" y="17011"/>
                  </a:lnTo>
                  <a:lnTo>
                    <a:pt x="9435" y="17092"/>
                  </a:lnTo>
                  <a:lnTo>
                    <a:pt x="9415" y="17182"/>
                  </a:lnTo>
                  <a:lnTo>
                    <a:pt x="9408" y="17280"/>
                  </a:lnTo>
                  <a:lnTo>
                    <a:pt x="9401" y="17182"/>
                  </a:lnTo>
                  <a:lnTo>
                    <a:pt x="9381" y="17092"/>
                  </a:lnTo>
                  <a:lnTo>
                    <a:pt x="9347" y="17011"/>
                  </a:lnTo>
                  <a:lnTo>
                    <a:pt x="9302" y="16937"/>
                  </a:lnTo>
                  <a:lnTo>
                    <a:pt x="9247" y="16870"/>
                  </a:lnTo>
                  <a:lnTo>
                    <a:pt x="9181" y="16808"/>
                  </a:lnTo>
                  <a:lnTo>
                    <a:pt x="9106" y="16752"/>
                  </a:lnTo>
                  <a:lnTo>
                    <a:pt x="9022" y="16701"/>
                  </a:lnTo>
                  <a:lnTo>
                    <a:pt x="8932" y="16655"/>
                  </a:lnTo>
                  <a:lnTo>
                    <a:pt x="8834" y="16613"/>
                  </a:lnTo>
                  <a:lnTo>
                    <a:pt x="8731" y="16574"/>
                  </a:lnTo>
                  <a:lnTo>
                    <a:pt x="8622" y="16538"/>
                  </a:lnTo>
                  <a:lnTo>
                    <a:pt x="8510" y="16505"/>
                  </a:lnTo>
                  <a:lnTo>
                    <a:pt x="8394" y="16472"/>
                  </a:lnTo>
                  <a:lnTo>
                    <a:pt x="8277" y="16441"/>
                  </a:lnTo>
                  <a:lnTo>
                    <a:pt x="8157" y="16411"/>
                  </a:lnTo>
                  <a:lnTo>
                    <a:pt x="8037" y="16380"/>
                  </a:lnTo>
                  <a:lnTo>
                    <a:pt x="7917" y="16349"/>
                  </a:lnTo>
                  <a:lnTo>
                    <a:pt x="7797" y="16317"/>
                  </a:lnTo>
                  <a:lnTo>
                    <a:pt x="7680" y="16282"/>
                  </a:lnTo>
                  <a:lnTo>
                    <a:pt x="7566" y="16246"/>
                  </a:lnTo>
                  <a:lnTo>
                    <a:pt x="7455" y="16206"/>
                  </a:lnTo>
                  <a:lnTo>
                    <a:pt x="7349" y="16164"/>
                  </a:lnTo>
                  <a:lnTo>
                    <a:pt x="7248" y="16117"/>
                  </a:lnTo>
                  <a:lnTo>
                    <a:pt x="7154" y="16066"/>
                  </a:lnTo>
                  <a:lnTo>
                    <a:pt x="7065" y="16010"/>
                  </a:lnTo>
                  <a:lnTo>
                    <a:pt x="6985" y="15947"/>
                  </a:lnTo>
                  <a:lnTo>
                    <a:pt x="6914" y="15879"/>
                  </a:lnTo>
                  <a:lnTo>
                    <a:pt x="6853" y="15805"/>
                  </a:lnTo>
                  <a:lnTo>
                    <a:pt x="6801" y="15722"/>
                  </a:lnTo>
                  <a:lnTo>
                    <a:pt x="6761" y="15631"/>
                  </a:lnTo>
                  <a:lnTo>
                    <a:pt x="6733" y="15533"/>
                  </a:lnTo>
                  <a:lnTo>
                    <a:pt x="6023" y="16145"/>
                  </a:lnTo>
                  <a:lnTo>
                    <a:pt x="5993" y="15251"/>
                  </a:lnTo>
                  <a:lnTo>
                    <a:pt x="5896" y="15304"/>
                  </a:lnTo>
                  <a:lnTo>
                    <a:pt x="5799" y="15341"/>
                  </a:lnTo>
                  <a:lnTo>
                    <a:pt x="5699" y="15366"/>
                  </a:lnTo>
                  <a:lnTo>
                    <a:pt x="5598" y="15379"/>
                  </a:lnTo>
                  <a:lnTo>
                    <a:pt x="5494" y="15381"/>
                  </a:lnTo>
                  <a:lnTo>
                    <a:pt x="5390" y="15373"/>
                  </a:lnTo>
                  <a:lnTo>
                    <a:pt x="5285" y="15355"/>
                  </a:lnTo>
                  <a:lnTo>
                    <a:pt x="5178" y="15331"/>
                  </a:lnTo>
                  <a:lnTo>
                    <a:pt x="5071" y="15298"/>
                  </a:lnTo>
                  <a:lnTo>
                    <a:pt x="4963" y="15259"/>
                  </a:lnTo>
                  <a:lnTo>
                    <a:pt x="4855" y="15215"/>
                  </a:lnTo>
                  <a:lnTo>
                    <a:pt x="4745" y="15166"/>
                  </a:lnTo>
                  <a:lnTo>
                    <a:pt x="4636" y="15115"/>
                  </a:lnTo>
                  <a:lnTo>
                    <a:pt x="4528" y="15060"/>
                  </a:lnTo>
                  <a:lnTo>
                    <a:pt x="4418" y="15003"/>
                  </a:lnTo>
                  <a:lnTo>
                    <a:pt x="4310" y="14947"/>
                  </a:lnTo>
                  <a:lnTo>
                    <a:pt x="4202" y="14891"/>
                  </a:lnTo>
                  <a:lnTo>
                    <a:pt x="4095" y="14837"/>
                  </a:lnTo>
                  <a:lnTo>
                    <a:pt x="3988" y="14784"/>
                  </a:lnTo>
                  <a:lnTo>
                    <a:pt x="3882" y="14736"/>
                  </a:lnTo>
                  <a:lnTo>
                    <a:pt x="3778" y="14690"/>
                  </a:lnTo>
                  <a:lnTo>
                    <a:pt x="3675" y="14650"/>
                  </a:lnTo>
                  <a:lnTo>
                    <a:pt x="3574" y="14617"/>
                  </a:lnTo>
                  <a:lnTo>
                    <a:pt x="3474" y="14591"/>
                  </a:lnTo>
                  <a:lnTo>
                    <a:pt x="3375" y="14572"/>
                  </a:lnTo>
                  <a:lnTo>
                    <a:pt x="3280" y="14563"/>
                  </a:lnTo>
                  <a:lnTo>
                    <a:pt x="3186" y="14564"/>
                  </a:lnTo>
                  <a:lnTo>
                    <a:pt x="3094" y="14575"/>
                  </a:lnTo>
                  <a:lnTo>
                    <a:pt x="3006" y="14598"/>
                  </a:lnTo>
                  <a:lnTo>
                    <a:pt x="2919" y="14635"/>
                  </a:lnTo>
                  <a:lnTo>
                    <a:pt x="2835" y="14685"/>
                  </a:lnTo>
                  <a:lnTo>
                    <a:pt x="2755" y="14750"/>
                  </a:lnTo>
                  <a:lnTo>
                    <a:pt x="2826" y="14676"/>
                  </a:lnTo>
                  <a:lnTo>
                    <a:pt x="2880" y="14599"/>
                  </a:lnTo>
                  <a:lnTo>
                    <a:pt x="2920" y="14520"/>
                  </a:lnTo>
                  <a:lnTo>
                    <a:pt x="2946" y="14439"/>
                  </a:lnTo>
                  <a:lnTo>
                    <a:pt x="2958" y="14354"/>
                  </a:lnTo>
                  <a:lnTo>
                    <a:pt x="2959" y="14268"/>
                  </a:lnTo>
                  <a:lnTo>
                    <a:pt x="2948" y="14179"/>
                  </a:lnTo>
                  <a:lnTo>
                    <a:pt x="2928" y="14090"/>
                  </a:lnTo>
                  <a:lnTo>
                    <a:pt x="2900" y="13998"/>
                  </a:lnTo>
                  <a:lnTo>
                    <a:pt x="2864" y="13905"/>
                  </a:lnTo>
                  <a:lnTo>
                    <a:pt x="2820" y="13810"/>
                  </a:lnTo>
                  <a:lnTo>
                    <a:pt x="2771" y="13715"/>
                  </a:lnTo>
                  <a:lnTo>
                    <a:pt x="2718" y="13618"/>
                  </a:lnTo>
                  <a:lnTo>
                    <a:pt x="2660" y="13519"/>
                  </a:lnTo>
                  <a:lnTo>
                    <a:pt x="2601" y="13421"/>
                  </a:lnTo>
                  <a:lnTo>
                    <a:pt x="2540" y="13322"/>
                  </a:lnTo>
                  <a:lnTo>
                    <a:pt x="2479" y="13222"/>
                  </a:lnTo>
                  <a:lnTo>
                    <a:pt x="2418" y="13122"/>
                  </a:lnTo>
                  <a:lnTo>
                    <a:pt x="2359" y="13023"/>
                  </a:lnTo>
                  <a:lnTo>
                    <a:pt x="2301" y="12922"/>
                  </a:lnTo>
                  <a:lnTo>
                    <a:pt x="2249" y="12822"/>
                  </a:lnTo>
                  <a:lnTo>
                    <a:pt x="2201" y="12722"/>
                  </a:lnTo>
                  <a:lnTo>
                    <a:pt x="2159" y="12623"/>
                  </a:lnTo>
                  <a:lnTo>
                    <a:pt x="2123" y="12525"/>
                  </a:lnTo>
                  <a:lnTo>
                    <a:pt x="2096" y="12426"/>
                  </a:lnTo>
                  <a:lnTo>
                    <a:pt x="2077" y="12330"/>
                  </a:lnTo>
                  <a:lnTo>
                    <a:pt x="2067" y="12234"/>
                  </a:lnTo>
                  <a:lnTo>
                    <a:pt x="2070" y="12139"/>
                  </a:lnTo>
                  <a:lnTo>
                    <a:pt x="2084" y="12046"/>
                  </a:lnTo>
                  <a:lnTo>
                    <a:pt x="2111" y="11955"/>
                  </a:lnTo>
                  <a:lnTo>
                    <a:pt x="2153" y="11865"/>
                  </a:lnTo>
                  <a:lnTo>
                    <a:pt x="2210" y="11776"/>
                  </a:lnTo>
                  <a:lnTo>
                    <a:pt x="1236" y="11748"/>
                  </a:lnTo>
                  <a:lnTo>
                    <a:pt x="1903" y="11097"/>
                  </a:lnTo>
                  <a:lnTo>
                    <a:pt x="1795" y="11071"/>
                  </a:lnTo>
                  <a:lnTo>
                    <a:pt x="1697" y="11034"/>
                  </a:lnTo>
                  <a:lnTo>
                    <a:pt x="1606" y="10987"/>
                  </a:lnTo>
                  <a:lnTo>
                    <a:pt x="1525" y="10931"/>
                  </a:lnTo>
                  <a:lnTo>
                    <a:pt x="1450" y="10865"/>
                  </a:lnTo>
                  <a:lnTo>
                    <a:pt x="1383" y="10791"/>
                  </a:lnTo>
                  <a:lnTo>
                    <a:pt x="1322" y="10711"/>
                  </a:lnTo>
                  <a:lnTo>
                    <a:pt x="1265" y="10624"/>
                  </a:lnTo>
                  <a:lnTo>
                    <a:pt x="1215" y="10531"/>
                  </a:lnTo>
                  <a:lnTo>
                    <a:pt x="1169" y="10434"/>
                  </a:lnTo>
                  <a:lnTo>
                    <a:pt x="1125" y="10331"/>
                  </a:lnTo>
                  <a:lnTo>
                    <a:pt x="1087" y="10227"/>
                  </a:lnTo>
                  <a:lnTo>
                    <a:pt x="1049" y="10120"/>
                  </a:lnTo>
                  <a:lnTo>
                    <a:pt x="1014" y="10009"/>
                  </a:lnTo>
                  <a:lnTo>
                    <a:pt x="980" y="9899"/>
                  </a:lnTo>
                  <a:lnTo>
                    <a:pt x="947" y="9789"/>
                  </a:lnTo>
                  <a:lnTo>
                    <a:pt x="914" y="9679"/>
                  </a:lnTo>
                  <a:lnTo>
                    <a:pt x="880" y="9571"/>
                  </a:lnTo>
                  <a:lnTo>
                    <a:pt x="844" y="9465"/>
                  </a:lnTo>
                  <a:lnTo>
                    <a:pt x="808" y="9361"/>
                  </a:lnTo>
                  <a:lnTo>
                    <a:pt x="769" y="9262"/>
                  </a:lnTo>
                  <a:lnTo>
                    <a:pt x="727" y="9167"/>
                  </a:lnTo>
                  <a:lnTo>
                    <a:pt x="680" y="9077"/>
                  </a:lnTo>
                  <a:lnTo>
                    <a:pt x="630" y="8994"/>
                  </a:lnTo>
                  <a:lnTo>
                    <a:pt x="575" y="8918"/>
                  </a:lnTo>
                  <a:lnTo>
                    <a:pt x="514" y="8848"/>
                  </a:lnTo>
                  <a:lnTo>
                    <a:pt x="447" y="8788"/>
                  </a:lnTo>
                  <a:lnTo>
                    <a:pt x="374" y="8737"/>
                  </a:lnTo>
                  <a:lnTo>
                    <a:pt x="293" y="8696"/>
                  </a:lnTo>
                  <a:lnTo>
                    <a:pt x="205" y="8665"/>
                  </a:lnTo>
                  <a:lnTo>
                    <a:pt x="107" y="8646"/>
                  </a:lnTo>
                  <a:lnTo>
                    <a:pt x="0" y="8640"/>
                  </a:lnTo>
                  <a:lnTo>
                    <a:pt x="107" y="8634"/>
                  </a:lnTo>
                  <a:lnTo>
                    <a:pt x="205" y="8615"/>
                  </a:lnTo>
                  <a:lnTo>
                    <a:pt x="293" y="8584"/>
                  </a:lnTo>
                  <a:lnTo>
                    <a:pt x="374" y="8543"/>
                  </a:lnTo>
                  <a:lnTo>
                    <a:pt x="447" y="8492"/>
                  </a:lnTo>
                  <a:lnTo>
                    <a:pt x="514" y="8432"/>
                  </a:lnTo>
                  <a:lnTo>
                    <a:pt x="575" y="8362"/>
                  </a:lnTo>
                  <a:lnTo>
                    <a:pt x="630" y="8286"/>
                  </a:lnTo>
                  <a:lnTo>
                    <a:pt x="680" y="8203"/>
                  </a:lnTo>
                  <a:lnTo>
                    <a:pt x="727" y="8113"/>
                  </a:lnTo>
                  <a:lnTo>
                    <a:pt x="769" y="8018"/>
                  </a:lnTo>
                  <a:lnTo>
                    <a:pt x="808" y="7919"/>
                  </a:lnTo>
                  <a:lnTo>
                    <a:pt x="844" y="7815"/>
                  </a:lnTo>
                  <a:lnTo>
                    <a:pt x="880" y="7709"/>
                  </a:lnTo>
                  <a:lnTo>
                    <a:pt x="914" y="7601"/>
                  </a:lnTo>
                  <a:lnTo>
                    <a:pt x="947" y="7491"/>
                  </a:lnTo>
                  <a:lnTo>
                    <a:pt x="980" y="7381"/>
                  </a:lnTo>
                  <a:lnTo>
                    <a:pt x="1014" y="7271"/>
                  </a:lnTo>
                  <a:lnTo>
                    <a:pt x="1049" y="7161"/>
                  </a:lnTo>
                  <a:lnTo>
                    <a:pt x="1087" y="7053"/>
                  </a:lnTo>
                  <a:lnTo>
                    <a:pt x="1125" y="6949"/>
                  </a:lnTo>
                  <a:lnTo>
                    <a:pt x="1169" y="6846"/>
                  </a:lnTo>
                  <a:lnTo>
                    <a:pt x="1215" y="6749"/>
                  </a:lnTo>
                  <a:lnTo>
                    <a:pt x="1265" y="6656"/>
                  </a:lnTo>
                  <a:lnTo>
                    <a:pt x="1322" y="6569"/>
                  </a:lnTo>
                  <a:lnTo>
                    <a:pt x="1383" y="6489"/>
                  </a:lnTo>
                  <a:lnTo>
                    <a:pt x="1450" y="6415"/>
                  </a:lnTo>
                  <a:lnTo>
                    <a:pt x="1525" y="6349"/>
                  </a:lnTo>
                  <a:lnTo>
                    <a:pt x="1606" y="6293"/>
                  </a:lnTo>
                  <a:lnTo>
                    <a:pt x="1697" y="6246"/>
                  </a:lnTo>
                  <a:lnTo>
                    <a:pt x="1795" y="6209"/>
                  </a:lnTo>
                  <a:lnTo>
                    <a:pt x="1903" y="6183"/>
                  </a:lnTo>
                  <a:lnTo>
                    <a:pt x="1236" y="5532"/>
                  </a:lnTo>
                  <a:lnTo>
                    <a:pt x="2210" y="5504"/>
                  </a:lnTo>
                  <a:lnTo>
                    <a:pt x="2153" y="5415"/>
                  </a:lnTo>
                  <a:lnTo>
                    <a:pt x="2111" y="5325"/>
                  </a:lnTo>
                  <a:lnTo>
                    <a:pt x="2084" y="5234"/>
                  </a:lnTo>
                  <a:lnTo>
                    <a:pt x="2070" y="5141"/>
                  </a:lnTo>
                  <a:lnTo>
                    <a:pt x="2067" y="5046"/>
                  </a:lnTo>
                  <a:lnTo>
                    <a:pt x="2077" y="4951"/>
                  </a:lnTo>
                  <a:lnTo>
                    <a:pt x="2096" y="4854"/>
                  </a:lnTo>
                  <a:lnTo>
                    <a:pt x="2123" y="4755"/>
                  </a:lnTo>
                  <a:lnTo>
                    <a:pt x="2158" y="4657"/>
                  </a:lnTo>
                  <a:lnTo>
                    <a:pt x="2200" y="4558"/>
                  </a:lnTo>
                  <a:lnTo>
                    <a:pt x="2249" y="4458"/>
                  </a:lnTo>
                  <a:lnTo>
                    <a:pt x="2301" y="4358"/>
                  </a:lnTo>
                  <a:lnTo>
                    <a:pt x="2359" y="4258"/>
                  </a:lnTo>
                  <a:lnTo>
                    <a:pt x="2418" y="4158"/>
                  </a:lnTo>
                  <a:lnTo>
                    <a:pt x="2479" y="4058"/>
                  </a:lnTo>
                  <a:lnTo>
                    <a:pt x="2540" y="3958"/>
                  </a:lnTo>
                  <a:lnTo>
                    <a:pt x="2601" y="3859"/>
                  </a:lnTo>
                  <a:lnTo>
                    <a:pt x="2660" y="3761"/>
                  </a:lnTo>
                  <a:lnTo>
                    <a:pt x="2718" y="3662"/>
                  </a:lnTo>
                  <a:lnTo>
                    <a:pt x="2771" y="3566"/>
                  </a:lnTo>
                  <a:lnTo>
                    <a:pt x="2820" y="3470"/>
                  </a:lnTo>
                  <a:lnTo>
                    <a:pt x="2864" y="3375"/>
                  </a:lnTo>
                  <a:lnTo>
                    <a:pt x="2900" y="3282"/>
                  </a:lnTo>
                  <a:lnTo>
                    <a:pt x="2928" y="3190"/>
                  </a:lnTo>
                  <a:lnTo>
                    <a:pt x="2948" y="3101"/>
                  </a:lnTo>
                  <a:lnTo>
                    <a:pt x="2959" y="3012"/>
                  </a:lnTo>
                  <a:lnTo>
                    <a:pt x="2958" y="2926"/>
                  </a:lnTo>
                  <a:lnTo>
                    <a:pt x="2946" y="2841"/>
                  </a:lnTo>
                  <a:lnTo>
                    <a:pt x="2920" y="2760"/>
                  </a:lnTo>
                  <a:lnTo>
                    <a:pt x="2880" y="2682"/>
                  </a:lnTo>
                  <a:lnTo>
                    <a:pt x="2826" y="2605"/>
                  </a:lnTo>
                  <a:lnTo>
                    <a:pt x="2755" y="2530"/>
                  </a:lnTo>
                  <a:lnTo>
                    <a:pt x="2835" y="2595"/>
                  </a:lnTo>
                  <a:lnTo>
                    <a:pt x="2919" y="2645"/>
                  </a:lnTo>
                  <a:lnTo>
                    <a:pt x="3006" y="2682"/>
                  </a:lnTo>
                  <a:lnTo>
                    <a:pt x="3094" y="2705"/>
                  </a:lnTo>
                  <a:lnTo>
                    <a:pt x="3186" y="2716"/>
                  </a:lnTo>
                  <a:lnTo>
                    <a:pt x="3280" y="2717"/>
                  </a:lnTo>
                  <a:lnTo>
                    <a:pt x="3375" y="2708"/>
                  </a:lnTo>
                  <a:lnTo>
                    <a:pt x="3474" y="2689"/>
                  </a:lnTo>
                  <a:lnTo>
                    <a:pt x="3574" y="2663"/>
                  </a:lnTo>
                  <a:lnTo>
                    <a:pt x="3675" y="2630"/>
                  </a:lnTo>
                  <a:lnTo>
                    <a:pt x="3778" y="2590"/>
                  </a:lnTo>
                  <a:lnTo>
                    <a:pt x="3882" y="2544"/>
                  </a:lnTo>
                  <a:lnTo>
                    <a:pt x="3988" y="2496"/>
                  </a:lnTo>
                  <a:lnTo>
                    <a:pt x="4095" y="2444"/>
                  </a:lnTo>
                  <a:lnTo>
                    <a:pt x="4202" y="2389"/>
                  </a:lnTo>
                  <a:lnTo>
                    <a:pt x="4310" y="2333"/>
                  </a:lnTo>
                  <a:lnTo>
                    <a:pt x="4418" y="2277"/>
                  </a:lnTo>
                  <a:lnTo>
                    <a:pt x="4528" y="2220"/>
                  </a:lnTo>
                  <a:lnTo>
                    <a:pt x="4636" y="2166"/>
                  </a:lnTo>
                  <a:lnTo>
                    <a:pt x="4745" y="2114"/>
                  </a:lnTo>
                  <a:lnTo>
                    <a:pt x="4855" y="2066"/>
                  </a:lnTo>
                  <a:lnTo>
                    <a:pt x="4963" y="2022"/>
                  </a:lnTo>
                  <a:lnTo>
                    <a:pt x="5071" y="1983"/>
                  </a:lnTo>
                  <a:lnTo>
                    <a:pt x="5178" y="1949"/>
                  </a:lnTo>
                  <a:lnTo>
                    <a:pt x="5285" y="1925"/>
                  </a:lnTo>
                  <a:lnTo>
                    <a:pt x="5390" y="1907"/>
                  </a:lnTo>
                  <a:lnTo>
                    <a:pt x="5494" y="1899"/>
                  </a:lnTo>
                  <a:lnTo>
                    <a:pt x="5598" y="1901"/>
                  </a:lnTo>
                  <a:lnTo>
                    <a:pt x="5699" y="1914"/>
                  </a:lnTo>
                  <a:lnTo>
                    <a:pt x="5799" y="1939"/>
                  </a:lnTo>
                  <a:lnTo>
                    <a:pt x="5896" y="1977"/>
                  </a:lnTo>
                  <a:lnTo>
                    <a:pt x="5993" y="2029"/>
                  </a:lnTo>
                  <a:lnTo>
                    <a:pt x="6023" y="1135"/>
                  </a:lnTo>
                  <a:lnTo>
                    <a:pt x="6733" y="1747"/>
                  </a:lnTo>
                  <a:lnTo>
                    <a:pt x="6761" y="1648"/>
                  </a:lnTo>
                  <a:lnTo>
                    <a:pt x="6801" y="1558"/>
                  </a:lnTo>
                  <a:lnTo>
                    <a:pt x="6851" y="1475"/>
                  </a:lnTo>
                  <a:lnTo>
                    <a:pt x="6914" y="1401"/>
                  </a:lnTo>
                  <a:lnTo>
                    <a:pt x="6984" y="1332"/>
                  </a:lnTo>
                  <a:lnTo>
                    <a:pt x="7065" y="1270"/>
                  </a:lnTo>
                  <a:lnTo>
                    <a:pt x="7152" y="1214"/>
                  </a:lnTo>
                  <a:lnTo>
                    <a:pt x="7248" y="1162"/>
                  </a:lnTo>
                  <a:lnTo>
                    <a:pt x="7349" y="1116"/>
                  </a:lnTo>
                  <a:lnTo>
                    <a:pt x="7455" y="1074"/>
                  </a:lnTo>
                  <a:lnTo>
                    <a:pt x="7565" y="1034"/>
                  </a:lnTo>
                  <a:lnTo>
                    <a:pt x="7680" y="998"/>
                  </a:lnTo>
                  <a:lnTo>
                    <a:pt x="7797" y="963"/>
                  </a:lnTo>
                  <a:lnTo>
                    <a:pt x="7916" y="931"/>
                  </a:lnTo>
                  <a:lnTo>
                    <a:pt x="8037" y="900"/>
                  </a:lnTo>
                  <a:lnTo>
                    <a:pt x="8157" y="869"/>
                  </a:lnTo>
                  <a:lnTo>
                    <a:pt x="8276" y="839"/>
                  </a:lnTo>
                  <a:lnTo>
                    <a:pt x="8394" y="808"/>
                  </a:lnTo>
                  <a:lnTo>
                    <a:pt x="8510" y="775"/>
                  </a:lnTo>
                  <a:lnTo>
                    <a:pt x="8622" y="742"/>
                  </a:lnTo>
                  <a:lnTo>
                    <a:pt x="8731" y="706"/>
                  </a:lnTo>
                  <a:lnTo>
                    <a:pt x="8834" y="667"/>
                  </a:lnTo>
                  <a:lnTo>
                    <a:pt x="8932" y="625"/>
                  </a:lnTo>
                  <a:lnTo>
                    <a:pt x="9022" y="579"/>
                  </a:lnTo>
                  <a:lnTo>
                    <a:pt x="9106" y="528"/>
                  </a:lnTo>
                  <a:lnTo>
                    <a:pt x="9181" y="472"/>
                  </a:lnTo>
                  <a:lnTo>
                    <a:pt x="9247" y="411"/>
                  </a:lnTo>
                  <a:lnTo>
                    <a:pt x="9302" y="343"/>
                  </a:lnTo>
                  <a:lnTo>
                    <a:pt x="9347" y="269"/>
                  </a:lnTo>
                  <a:lnTo>
                    <a:pt x="9381" y="188"/>
                  </a:lnTo>
                  <a:lnTo>
                    <a:pt x="9401" y="98"/>
                  </a:lnTo>
                  <a:lnTo>
                    <a:pt x="9408" y="0"/>
                  </a:lnTo>
                  <a:lnTo>
                    <a:pt x="9415" y="98"/>
                  </a:lnTo>
                  <a:lnTo>
                    <a:pt x="9435" y="188"/>
                  </a:lnTo>
                  <a:lnTo>
                    <a:pt x="9469" y="269"/>
                  </a:lnTo>
                  <a:lnTo>
                    <a:pt x="9514" y="343"/>
                  </a:lnTo>
                  <a:lnTo>
                    <a:pt x="9569" y="411"/>
                  </a:lnTo>
                  <a:lnTo>
                    <a:pt x="9635" y="472"/>
                  </a:lnTo>
                  <a:lnTo>
                    <a:pt x="9710" y="528"/>
                  </a:lnTo>
                  <a:lnTo>
                    <a:pt x="9794" y="579"/>
                  </a:lnTo>
                  <a:lnTo>
                    <a:pt x="9884" y="625"/>
                  </a:lnTo>
                  <a:lnTo>
                    <a:pt x="9982" y="667"/>
                  </a:lnTo>
                  <a:lnTo>
                    <a:pt x="10085" y="706"/>
                  </a:lnTo>
                  <a:lnTo>
                    <a:pt x="10194" y="742"/>
                  </a:lnTo>
                  <a:lnTo>
                    <a:pt x="10306" y="775"/>
                  </a:lnTo>
                  <a:lnTo>
                    <a:pt x="10422" y="808"/>
                  </a:lnTo>
                  <a:lnTo>
                    <a:pt x="10539" y="839"/>
                  </a:lnTo>
                  <a:lnTo>
                    <a:pt x="10659" y="869"/>
                  </a:lnTo>
                  <a:lnTo>
                    <a:pt x="10779" y="900"/>
                  </a:lnTo>
                  <a:lnTo>
                    <a:pt x="10899" y="931"/>
                  </a:lnTo>
                  <a:lnTo>
                    <a:pt x="11019" y="963"/>
                  </a:lnTo>
                  <a:lnTo>
                    <a:pt x="11136" y="998"/>
                  </a:lnTo>
                  <a:lnTo>
                    <a:pt x="11250" y="1034"/>
                  </a:lnTo>
                  <a:lnTo>
                    <a:pt x="11361" y="1074"/>
                  </a:lnTo>
                  <a:lnTo>
                    <a:pt x="11467" y="1116"/>
                  </a:lnTo>
                  <a:lnTo>
                    <a:pt x="11568" y="1162"/>
                  </a:lnTo>
                  <a:lnTo>
                    <a:pt x="11664" y="1214"/>
                  </a:lnTo>
                  <a:lnTo>
                    <a:pt x="11751" y="1270"/>
                  </a:lnTo>
                  <a:lnTo>
                    <a:pt x="11831" y="1332"/>
                  </a:lnTo>
                  <a:lnTo>
                    <a:pt x="11902" y="1401"/>
                  </a:lnTo>
                  <a:lnTo>
                    <a:pt x="11965" y="1475"/>
                  </a:lnTo>
                  <a:lnTo>
                    <a:pt x="12015" y="1557"/>
                  </a:lnTo>
                  <a:lnTo>
                    <a:pt x="12055" y="1648"/>
                  </a:lnTo>
                  <a:lnTo>
                    <a:pt x="12083" y="1747"/>
                  </a:lnTo>
                  <a:lnTo>
                    <a:pt x="12793" y="1135"/>
                  </a:lnTo>
                  <a:lnTo>
                    <a:pt x="12823" y="2028"/>
                  </a:lnTo>
                  <a:close/>
                  <a:moveTo>
                    <a:pt x="9467" y="2026"/>
                  </a:moveTo>
                  <a:lnTo>
                    <a:pt x="9836" y="2035"/>
                  </a:lnTo>
                  <a:lnTo>
                    <a:pt x="10202" y="2061"/>
                  </a:lnTo>
                  <a:lnTo>
                    <a:pt x="10560" y="2103"/>
                  </a:lnTo>
                  <a:lnTo>
                    <a:pt x="10914" y="2161"/>
                  </a:lnTo>
                  <a:lnTo>
                    <a:pt x="11263" y="2236"/>
                  </a:lnTo>
                  <a:lnTo>
                    <a:pt x="11605" y="2324"/>
                  </a:lnTo>
                  <a:lnTo>
                    <a:pt x="11939" y="2429"/>
                  </a:lnTo>
                  <a:lnTo>
                    <a:pt x="12266" y="2548"/>
                  </a:lnTo>
                  <a:lnTo>
                    <a:pt x="12584" y="2681"/>
                  </a:lnTo>
                  <a:lnTo>
                    <a:pt x="12895" y="2826"/>
                  </a:lnTo>
                  <a:lnTo>
                    <a:pt x="13196" y="2986"/>
                  </a:lnTo>
                  <a:lnTo>
                    <a:pt x="13489" y="3159"/>
                  </a:lnTo>
                  <a:lnTo>
                    <a:pt x="13771" y="3344"/>
                  </a:lnTo>
                  <a:lnTo>
                    <a:pt x="14043" y="3540"/>
                  </a:lnTo>
                  <a:lnTo>
                    <a:pt x="14305" y="3748"/>
                  </a:lnTo>
                  <a:lnTo>
                    <a:pt x="14555" y="3967"/>
                  </a:lnTo>
                  <a:lnTo>
                    <a:pt x="14794" y="4197"/>
                  </a:lnTo>
                  <a:lnTo>
                    <a:pt x="15020" y="4438"/>
                  </a:lnTo>
                  <a:lnTo>
                    <a:pt x="15234" y="4687"/>
                  </a:lnTo>
                  <a:lnTo>
                    <a:pt x="15435" y="4946"/>
                  </a:lnTo>
                  <a:lnTo>
                    <a:pt x="15623" y="5215"/>
                  </a:lnTo>
                  <a:lnTo>
                    <a:pt x="15797" y="5492"/>
                  </a:lnTo>
                  <a:lnTo>
                    <a:pt x="15956" y="5777"/>
                  </a:lnTo>
                  <a:lnTo>
                    <a:pt x="16101" y="6070"/>
                  </a:lnTo>
                  <a:lnTo>
                    <a:pt x="16230" y="6370"/>
                  </a:lnTo>
                  <a:lnTo>
                    <a:pt x="16344" y="6677"/>
                  </a:lnTo>
                  <a:lnTo>
                    <a:pt x="16440" y="6991"/>
                  </a:lnTo>
                  <a:lnTo>
                    <a:pt x="16522" y="7311"/>
                  </a:lnTo>
                  <a:lnTo>
                    <a:pt x="16585" y="7636"/>
                  </a:lnTo>
                  <a:lnTo>
                    <a:pt x="16631" y="7965"/>
                  </a:lnTo>
                  <a:lnTo>
                    <a:pt x="16659" y="8301"/>
                  </a:lnTo>
                  <a:lnTo>
                    <a:pt x="16669" y="8640"/>
                  </a:lnTo>
                  <a:lnTo>
                    <a:pt x="16659" y="8979"/>
                  </a:lnTo>
                  <a:lnTo>
                    <a:pt x="16631" y="9315"/>
                  </a:lnTo>
                  <a:lnTo>
                    <a:pt x="16585" y="9645"/>
                  </a:lnTo>
                  <a:lnTo>
                    <a:pt x="16522" y="9971"/>
                  </a:lnTo>
                  <a:lnTo>
                    <a:pt x="16440" y="10289"/>
                  </a:lnTo>
                  <a:lnTo>
                    <a:pt x="16344" y="10603"/>
                  </a:lnTo>
                  <a:lnTo>
                    <a:pt x="16230" y="10910"/>
                  </a:lnTo>
                  <a:lnTo>
                    <a:pt x="16101" y="11210"/>
                  </a:lnTo>
                  <a:lnTo>
                    <a:pt x="15956" y="11503"/>
                  </a:lnTo>
                  <a:lnTo>
                    <a:pt x="15797" y="11788"/>
                  </a:lnTo>
                  <a:lnTo>
                    <a:pt x="15623" y="12065"/>
                  </a:lnTo>
                  <a:lnTo>
                    <a:pt x="15435" y="12334"/>
                  </a:lnTo>
                  <a:lnTo>
                    <a:pt x="15234" y="12593"/>
                  </a:lnTo>
                  <a:lnTo>
                    <a:pt x="15020" y="12843"/>
                  </a:lnTo>
                  <a:lnTo>
                    <a:pt x="14794" y="13083"/>
                  </a:lnTo>
                  <a:lnTo>
                    <a:pt x="14555" y="13313"/>
                  </a:lnTo>
                  <a:lnTo>
                    <a:pt x="14305" y="13532"/>
                  </a:lnTo>
                  <a:lnTo>
                    <a:pt x="14043" y="13740"/>
                  </a:lnTo>
                  <a:lnTo>
                    <a:pt x="13771" y="13937"/>
                  </a:lnTo>
                  <a:lnTo>
                    <a:pt x="13489" y="14122"/>
                  </a:lnTo>
                  <a:lnTo>
                    <a:pt x="13196" y="14294"/>
                  </a:lnTo>
                  <a:lnTo>
                    <a:pt x="12895" y="14454"/>
                  </a:lnTo>
                  <a:lnTo>
                    <a:pt x="12584" y="14599"/>
                  </a:lnTo>
                  <a:lnTo>
                    <a:pt x="12266" y="14732"/>
                  </a:lnTo>
                  <a:lnTo>
                    <a:pt x="11939" y="14851"/>
                  </a:lnTo>
                  <a:lnTo>
                    <a:pt x="11605" y="14956"/>
                  </a:lnTo>
                  <a:lnTo>
                    <a:pt x="11263" y="15044"/>
                  </a:lnTo>
                  <a:lnTo>
                    <a:pt x="10914" y="15119"/>
                  </a:lnTo>
                  <a:lnTo>
                    <a:pt x="10560" y="15177"/>
                  </a:lnTo>
                  <a:lnTo>
                    <a:pt x="10202" y="15219"/>
                  </a:lnTo>
                  <a:lnTo>
                    <a:pt x="9836" y="15245"/>
                  </a:lnTo>
                  <a:lnTo>
                    <a:pt x="9467" y="15254"/>
                  </a:lnTo>
                  <a:lnTo>
                    <a:pt x="9098" y="15245"/>
                  </a:lnTo>
                  <a:lnTo>
                    <a:pt x="8732" y="15219"/>
                  </a:lnTo>
                  <a:lnTo>
                    <a:pt x="8372" y="15177"/>
                  </a:lnTo>
                  <a:lnTo>
                    <a:pt x="8018" y="15119"/>
                  </a:lnTo>
                  <a:lnTo>
                    <a:pt x="7671" y="15044"/>
                  </a:lnTo>
                  <a:lnTo>
                    <a:pt x="7329" y="14956"/>
                  </a:lnTo>
                  <a:lnTo>
                    <a:pt x="6995" y="14851"/>
                  </a:lnTo>
                  <a:lnTo>
                    <a:pt x="6668" y="14732"/>
                  </a:lnTo>
                  <a:lnTo>
                    <a:pt x="6349" y="14599"/>
                  </a:lnTo>
                  <a:lnTo>
                    <a:pt x="6039" y="14454"/>
                  </a:lnTo>
                  <a:lnTo>
                    <a:pt x="5738" y="14294"/>
                  </a:lnTo>
                  <a:lnTo>
                    <a:pt x="5445" y="14122"/>
                  </a:lnTo>
                  <a:lnTo>
                    <a:pt x="5163" y="13937"/>
                  </a:lnTo>
                  <a:lnTo>
                    <a:pt x="4890" y="13740"/>
                  </a:lnTo>
                  <a:lnTo>
                    <a:pt x="4629" y="13532"/>
                  </a:lnTo>
                  <a:lnTo>
                    <a:pt x="4378" y="13313"/>
                  </a:lnTo>
                  <a:lnTo>
                    <a:pt x="4140" y="13083"/>
                  </a:lnTo>
                  <a:lnTo>
                    <a:pt x="3914" y="12843"/>
                  </a:lnTo>
                  <a:lnTo>
                    <a:pt x="3699" y="12593"/>
                  </a:lnTo>
                  <a:lnTo>
                    <a:pt x="3497" y="12334"/>
                  </a:lnTo>
                  <a:lnTo>
                    <a:pt x="3310" y="12065"/>
                  </a:lnTo>
                  <a:lnTo>
                    <a:pt x="3136" y="11788"/>
                  </a:lnTo>
                  <a:lnTo>
                    <a:pt x="2978" y="11503"/>
                  </a:lnTo>
                  <a:lnTo>
                    <a:pt x="2833" y="11210"/>
                  </a:lnTo>
                  <a:lnTo>
                    <a:pt x="2704" y="10910"/>
                  </a:lnTo>
                  <a:lnTo>
                    <a:pt x="2590" y="10603"/>
                  </a:lnTo>
                  <a:lnTo>
                    <a:pt x="2493" y="10289"/>
                  </a:lnTo>
                  <a:lnTo>
                    <a:pt x="2412" y="9971"/>
                  </a:lnTo>
                  <a:lnTo>
                    <a:pt x="2348" y="9645"/>
                  </a:lnTo>
                  <a:lnTo>
                    <a:pt x="2303" y="9315"/>
                  </a:lnTo>
                  <a:lnTo>
                    <a:pt x="2274" y="8979"/>
                  </a:lnTo>
                  <a:lnTo>
                    <a:pt x="2265" y="8640"/>
                  </a:lnTo>
                  <a:lnTo>
                    <a:pt x="2274" y="8301"/>
                  </a:lnTo>
                  <a:lnTo>
                    <a:pt x="2303" y="7965"/>
                  </a:lnTo>
                  <a:lnTo>
                    <a:pt x="2348" y="7636"/>
                  </a:lnTo>
                  <a:lnTo>
                    <a:pt x="2412" y="7311"/>
                  </a:lnTo>
                  <a:lnTo>
                    <a:pt x="2493" y="6991"/>
                  </a:lnTo>
                  <a:lnTo>
                    <a:pt x="2590" y="6677"/>
                  </a:lnTo>
                  <a:lnTo>
                    <a:pt x="2704" y="6370"/>
                  </a:lnTo>
                  <a:lnTo>
                    <a:pt x="2833" y="6070"/>
                  </a:lnTo>
                  <a:lnTo>
                    <a:pt x="2978" y="5777"/>
                  </a:lnTo>
                  <a:lnTo>
                    <a:pt x="3136" y="5492"/>
                  </a:lnTo>
                  <a:lnTo>
                    <a:pt x="3310" y="5215"/>
                  </a:lnTo>
                  <a:lnTo>
                    <a:pt x="3497" y="4946"/>
                  </a:lnTo>
                  <a:lnTo>
                    <a:pt x="3699" y="4687"/>
                  </a:lnTo>
                  <a:lnTo>
                    <a:pt x="3914" y="4438"/>
                  </a:lnTo>
                  <a:lnTo>
                    <a:pt x="4140" y="4197"/>
                  </a:lnTo>
                  <a:lnTo>
                    <a:pt x="4378" y="3967"/>
                  </a:lnTo>
                  <a:lnTo>
                    <a:pt x="4629" y="3748"/>
                  </a:lnTo>
                  <a:lnTo>
                    <a:pt x="4890" y="3540"/>
                  </a:lnTo>
                  <a:lnTo>
                    <a:pt x="5163" y="3344"/>
                  </a:lnTo>
                  <a:lnTo>
                    <a:pt x="5445" y="3159"/>
                  </a:lnTo>
                  <a:lnTo>
                    <a:pt x="5738" y="2986"/>
                  </a:lnTo>
                  <a:lnTo>
                    <a:pt x="6039" y="2826"/>
                  </a:lnTo>
                  <a:lnTo>
                    <a:pt x="6349" y="2681"/>
                  </a:lnTo>
                  <a:lnTo>
                    <a:pt x="6668" y="2548"/>
                  </a:lnTo>
                  <a:lnTo>
                    <a:pt x="6995" y="2429"/>
                  </a:lnTo>
                  <a:lnTo>
                    <a:pt x="7329" y="2324"/>
                  </a:lnTo>
                  <a:lnTo>
                    <a:pt x="7671" y="2236"/>
                  </a:lnTo>
                  <a:lnTo>
                    <a:pt x="8018" y="2161"/>
                  </a:lnTo>
                  <a:lnTo>
                    <a:pt x="8372" y="2103"/>
                  </a:lnTo>
                  <a:lnTo>
                    <a:pt x="8732" y="2061"/>
                  </a:lnTo>
                  <a:lnTo>
                    <a:pt x="9098" y="2035"/>
                  </a:lnTo>
                  <a:lnTo>
                    <a:pt x="9467" y="2026"/>
                  </a:lnTo>
                  <a:close/>
                  <a:moveTo>
                    <a:pt x="15415" y="14157"/>
                  </a:moveTo>
                  <a:lnTo>
                    <a:pt x="15400" y="14169"/>
                  </a:lnTo>
                  <a:lnTo>
                    <a:pt x="15384" y="14180"/>
                  </a:lnTo>
                  <a:lnTo>
                    <a:pt x="15369" y="14191"/>
                  </a:lnTo>
                  <a:lnTo>
                    <a:pt x="15354" y="14202"/>
                  </a:lnTo>
                  <a:lnTo>
                    <a:pt x="15337" y="14211"/>
                  </a:lnTo>
                  <a:lnTo>
                    <a:pt x="15321" y="14219"/>
                  </a:lnTo>
                  <a:lnTo>
                    <a:pt x="15303" y="14227"/>
                  </a:lnTo>
                  <a:lnTo>
                    <a:pt x="15287" y="14234"/>
                  </a:lnTo>
                  <a:lnTo>
                    <a:pt x="15269" y="14240"/>
                  </a:lnTo>
                  <a:lnTo>
                    <a:pt x="15250" y="14245"/>
                  </a:lnTo>
                  <a:lnTo>
                    <a:pt x="15233" y="14250"/>
                  </a:lnTo>
                  <a:lnTo>
                    <a:pt x="15215" y="14254"/>
                  </a:lnTo>
                  <a:lnTo>
                    <a:pt x="15196" y="14257"/>
                  </a:lnTo>
                  <a:lnTo>
                    <a:pt x="15177" y="14258"/>
                  </a:lnTo>
                  <a:lnTo>
                    <a:pt x="15159" y="14259"/>
                  </a:lnTo>
                  <a:lnTo>
                    <a:pt x="15141" y="14260"/>
                  </a:lnTo>
                  <a:lnTo>
                    <a:pt x="15122" y="14259"/>
                  </a:lnTo>
                  <a:lnTo>
                    <a:pt x="15103" y="14258"/>
                  </a:lnTo>
                  <a:lnTo>
                    <a:pt x="15085" y="14257"/>
                  </a:lnTo>
                  <a:lnTo>
                    <a:pt x="15067" y="14254"/>
                  </a:lnTo>
                  <a:lnTo>
                    <a:pt x="15048" y="14250"/>
                  </a:lnTo>
                  <a:lnTo>
                    <a:pt x="15030" y="14245"/>
                  </a:lnTo>
                  <a:lnTo>
                    <a:pt x="15013" y="14240"/>
                  </a:lnTo>
                  <a:lnTo>
                    <a:pt x="14995" y="14234"/>
                  </a:lnTo>
                  <a:lnTo>
                    <a:pt x="14978" y="14227"/>
                  </a:lnTo>
                  <a:lnTo>
                    <a:pt x="14960" y="14219"/>
                  </a:lnTo>
                  <a:lnTo>
                    <a:pt x="14943" y="14211"/>
                  </a:lnTo>
                  <a:lnTo>
                    <a:pt x="14927" y="14202"/>
                  </a:lnTo>
                  <a:lnTo>
                    <a:pt x="14912" y="14191"/>
                  </a:lnTo>
                  <a:lnTo>
                    <a:pt x="14896" y="14180"/>
                  </a:lnTo>
                  <a:lnTo>
                    <a:pt x="14881" y="14169"/>
                  </a:lnTo>
                  <a:lnTo>
                    <a:pt x="14867" y="14157"/>
                  </a:lnTo>
                  <a:lnTo>
                    <a:pt x="14853" y="14143"/>
                  </a:lnTo>
                  <a:lnTo>
                    <a:pt x="14840" y="14130"/>
                  </a:lnTo>
                  <a:lnTo>
                    <a:pt x="14828" y="14115"/>
                  </a:lnTo>
                  <a:lnTo>
                    <a:pt x="14818" y="14100"/>
                  </a:lnTo>
                  <a:lnTo>
                    <a:pt x="14807" y="14085"/>
                  </a:lnTo>
                  <a:lnTo>
                    <a:pt x="14798" y="14070"/>
                  </a:lnTo>
                  <a:lnTo>
                    <a:pt x="14789" y="14054"/>
                  </a:lnTo>
                  <a:lnTo>
                    <a:pt x="14782" y="14039"/>
                  </a:lnTo>
                  <a:lnTo>
                    <a:pt x="14775" y="14023"/>
                  </a:lnTo>
                  <a:lnTo>
                    <a:pt x="14769" y="14007"/>
                  </a:lnTo>
                  <a:lnTo>
                    <a:pt x="14765" y="13989"/>
                  </a:lnTo>
                  <a:lnTo>
                    <a:pt x="14760" y="13973"/>
                  </a:lnTo>
                  <a:lnTo>
                    <a:pt x="14758" y="13956"/>
                  </a:lnTo>
                  <a:lnTo>
                    <a:pt x="14755" y="13938"/>
                  </a:lnTo>
                  <a:lnTo>
                    <a:pt x="14754" y="13922"/>
                  </a:lnTo>
                  <a:lnTo>
                    <a:pt x="14754" y="13905"/>
                  </a:lnTo>
                  <a:lnTo>
                    <a:pt x="14754" y="13888"/>
                  </a:lnTo>
                  <a:lnTo>
                    <a:pt x="14755" y="13870"/>
                  </a:lnTo>
                  <a:lnTo>
                    <a:pt x="14758" y="13853"/>
                  </a:lnTo>
                  <a:lnTo>
                    <a:pt x="14760" y="13837"/>
                  </a:lnTo>
                  <a:lnTo>
                    <a:pt x="14765" y="13820"/>
                  </a:lnTo>
                  <a:lnTo>
                    <a:pt x="14769" y="13803"/>
                  </a:lnTo>
                  <a:lnTo>
                    <a:pt x="14775" y="13787"/>
                  </a:lnTo>
                  <a:lnTo>
                    <a:pt x="14782" y="13771"/>
                  </a:lnTo>
                  <a:lnTo>
                    <a:pt x="14789" y="13755"/>
                  </a:lnTo>
                  <a:lnTo>
                    <a:pt x="14798" y="13739"/>
                  </a:lnTo>
                  <a:lnTo>
                    <a:pt x="14807" y="13724"/>
                  </a:lnTo>
                  <a:lnTo>
                    <a:pt x="14818" y="13708"/>
                  </a:lnTo>
                  <a:lnTo>
                    <a:pt x="14828" y="13694"/>
                  </a:lnTo>
                  <a:lnTo>
                    <a:pt x="14840" y="13680"/>
                  </a:lnTo>
                  <a:lnTo>
                    <a:pt x="14853" y="13666"/>
                  </a:lnTo>
                  <a:lnTo>
                    <a:pt x="14867" y="13653"/>
                  </a:lnTo>
                  <a:lnTo>
                    <a:pt x="14881" y="13640"/>
                  </a:lnTo>
                  <a:lnTo>
                    <a:pt x="14896" y="13629"/>
                  </a:lnTo>
                  <a:lnTo>
                    <a:pt x="14912" y="13618"/>
                  </a:lnTo>
                  <a:lnTo>
                    <a:pt x="14927" y="13608"/>
                  </a:lnTo>
                  <a:lnTo>
                    <a:pt x="14943" y="13598"/>
                  </a:lnTo>
                  <a:lnTo>
                    <a:pt x="14960" y="13590"/>
                  </a:lnTo>
                  <a:lnTo>
                    <a:pt x="14978" y="13582"/>
                  </a:lnTo>
                  <a:lnTo>
                    <a:pt x="14995" y="13576"/>
                  </a:lnTo>
                  <a:lnTo>
                    <a:pt x="15013" y="13569"/>
                  </a:lnTo>
                  <a:lnTo>
                    <a:pt x="15030" y="13564"/>
                  </a:lnTo>
                  <a:lnTo>
                    <a:pt x="15048" y="13559"/>
                  </a:lnTo>
                  <a:lnTo>
                    <a:pt x="15067" y="13556"/>
                  </a:lnTo>
                  <a:lnTo>
                    <a:pt x="15085" y="13553"/>
                  </a:lnTo>
                  <a:lnTo>
                    <a:pt x="15103" y="13551"/>
                  </a:lnTo>
                  <a:lnTo>
                    <a:pt x="15122" y="13550"/>
                  </a:lnTo>
                  <a:lnTo>
                    <a:pt x="15141" y="13550"/>
                  </a:lnTo>
                  <a:lnTo>
                    <a:pt x="15159" y="13550"/>
                  </a:lnTo>
                  <a:lnTo>
                    <a:pt x="15177" y="13551"/>
                  </a:lnTo>
                  <a:lnTo>
                    <a:pt x="15196" y="13553"/>
                  </a:lnTo>
                  <a:lnTo>
                    <a:pt x="15215" y="13556"/>
                  </a:lnTo>
                  <a:lnTo>
                    <a:pt x="15233" y="13559"/>
                  </a:lnTo>
                  <a:lnTo>
                    <a:pt x="15250" y="13564"/>
                  </a:lnTo>
                  <a:lnTo>
                    <a:pt x="15269" y="13569"/>
                  </a:lnTo>
                  <a:lnTo>
                    <a:pt x="15287" y="13576"/>
                  </a:lnTo>
                  <a:lnTo>
                    <a:pt x="15303" y="13582"/>
                  </a:lnTo>
                  <a:lnTo>
                    <a:pt x="15321" y="13590"/>
                  </a:lnTo>
                  <a:lnTo>
                    <a:pt x="15337" y="13598"/>
                  </a:lnTo>
                  <a:lnTo>
                    <a:pt x="15354" y="13608"/>
                  </a:lnTo>
                  <a:lnTo>
                    <a:pt x="15369" y="13618"/>
                  </a:lnTo>
                  <a:lnTo>
                    <a:pt x="15384" y="13629"/>
                  </a:lnTo>
                  <a:lnTo>
                    <a:pt x="15400" y="13640"/>
                  </a:lnTo>
                  <a:lnTo>
                    <a:pt x="15415" y="13653"/>
                  </a:lnTo>
                  <a:lnTo>
                    <a:pt x="15428" y="13666"/>
                  </a:lnTo>
                  <a:lnTo>
                    <a:pt x="15441" y="13680"/>
                  </a:lnTo>
                  <a:lnTo>
                    <a:pt x="15453" y="13694"/>
                  </a:lnTo>
                  <a:lnTo>
                    <a:pt x="15464" y="13708"/>
                  </a:lnTo>
                  <a:lnTo>
                    <a:pt x="15474" y="13724"/>
                  </a:lnTo>
                  <a:lnTo>
                    <a:pt x="15483" y="13739"/>
                  </a:lnTo>
                  <a:lnTo>
                    <a:pt x="15491" y="13755"/>
                  </a:lnTo>
                  <a:lnTo>
                    <a:pt x="15500" y="13771"/>
                  </a:lnTo>
                  <a:lnTo>
                    <a:pt x="15506" y="13787"/>
                  </a:lnTo>
                  <a:lnTo>
                    <a:pt x="15511" y="13803"/>
                  </a:lnTo>
                  <a:lnTo>
                    <a:pt x="15516" y="13820"/>
                  </a:lnTo>
                  <a:lnTo>
                    <a:pt x="15521" y="13837"/>
                  </a:lnTo>
                  <a:lnTo>
                    <a:pt x="15523" y="13853"/>
                  </a:lnTo>
                  <a:lnTo>
                    <a:pt x="15526" y="13870"/>
                  </a:lnTo>
                  <a:lnTo>
                    <a:pt x="15527" y="13888"/>
                  </a:lnTo>
                  <a:lnTo>
                    <a:pt x="15528" y="13905"/>
                  </a:lnTo>
                  <a:lnTo>
                    <a:pt x="15527" y="13922"/>
                  </a:lnTo>
                  <a:lnTo>
                    <a:pt x="15526" y="13938"/>
                  </a:lnTo>
                  <a:lnTo>
                    <a:pt x="15523" y="13956"/>
                  </a:lnTo>
                  <a:lnTo>
                    <a:pt x="15521" y="13973"/>
                  </a:lnTo>
                  <a:lnTo>
                    <a:pt x="15516" y="13989"/>
                  </a:lnTo>
                  <a:lnTo>
                    <a:pt x="15511" y="14007"/>
                  </a:lnTo>
                  <a:lnTo>
                    <a:pt x="15506" y="14023"/>
                  </a:lnTo>
                  <a:lnTo>
                    <a:pt x="15500" y="14039"/>
                  </a:lnTo>
                  <a:lnTo>
                    <a:pt x="15491" y="14054"/>
                  </a:lnTo>
                  <a:lnTo>
                    <a:pt x="15483" y="14070"/>
                  </a:lnTo>
                  <a:lnTo>
                    <a:pt x="15474" y="14085"/>
                  </a:lnTo>
                  <a:lnTo>
                    <a:pt x="15464" y="14100"/>
                  </a:lnTo>
                  <a:lnTo>
                    <a:pt x="15453" y="14116"/>
                  </a:lnTo>
                  <a:lnTo>
                    <a:pt x="15441" y="14130"/>
                  </a:lnTo>
                  <a:lnTo>
                    <a:pt x="15428" y="14143"/>
                  </a:lnTo>
                  <a:lnTo>
                    <a:pt x="15415" y="14157"/>
                  </a:lnTo>
                  <a:close/>
                  <a:moveTo>
                    <a:pt x="9408" y="16441"/>
                  </a:moveTo>
                  <a:lnTo>
                    <a:pt x="9388" y="16441"/>
                  </a:lnTo>
                  <a:lnTo>
                    <a:pt x="9368" y="16439"/>
                  </a:lnTo>
                  <a:lnTo>
                    <a:pt x="9349" y="16437"/>
                  </a:lnTo>
                  <a:lnTo>
                    <a:pt x="9330" y="16433"/>
                  </a:lnTo>
                  <a:lnTo>
                    <a:pt x="9312" y="16430"/>
                  </a:lnTo>
                  <a:lnTo>
                    <a:pt x="9293" y="16425"/>
                  </a:lnTo>
                  <a:lnTo>
                    <a:pt x="9275" y="16419"/>
                  </a:lnTo>
                  <a:lnTo>
                    <a:pt x="9257" y="16413"/>
                  </a:lnTo>
                  <a:lnTo>
                    <a:pt x="9240" y="16406"/>
                  </a:lnTo>
                  <a:lnTo>
                    <a:pt x="9223" y="16398"/>
                  </a:lnTo>
                  <a:lnTo>
                    <a:pt x="9207" y="16389"/>
                  </a:lnTo>
                  <a:lnTo>
                    <a:pt x="9192" y="16380"/>
                  </a:lnTo>
                  <a:lnTo>
                    <a:pt x="9176" y="16371"/>
                  </a:lnTo>
                  <a:lnTo>
                    <a:pt x="9162" y="16360"/>
                  </a:lnTo>
                  <a:lnTo>
                    <a:pt x="9148" y="16348"/>
                  </a:lnTo>
                  <a:lnTo>
                    <a:pt x="9134" y="16337"/>
                  </a:lnTo>
                  <a:lnTo>
                    <a:pt x="9121" y="16324"/>
                  </a:lnTo>
                  <a:lnTo>
                    <a:pt x="9109" y="16311"/>
                  </a:lnTo>
                  <a:lnTo>
                    <a:pt x="9098" y="16298"/>
                  </a:lnTo>
                  <a:lnTo>
                    <a:pt x="9087" y="16284"/>
                  </a:lnTo>
                  <a:lnTo>
                    <a:pt x="9076" y="16269"/>
                  </a:lnTo>
                  <a:lnTo>
                    <a:pt x="9067" y="16255"/>
                  </a:lnTo>
                  <a:lnTo>
                    <a:pt x="9059" y="16239"/>
                  </a:lnTo>
                  <a:lnTo>
                    <a:pt x="9052" y="16224"/>
                  </a:lnTo>
                  <a:lnTo>
                    <a:pt x="9045" y="16208"/>
                  </a:lnTo>
                  <a:lnTo>
                    <a:pt x="9038" y="16191"/>
                  </a:lnTo>
                  <a:lnTo>
                    <a:pt x="9033" y="16174"/>
                  </a:lnTo>
                  <a:lnTo>
                    <a:pt x="9028" y="16157"/>
                  </a:lnTo>
                  <a:lnTo>
                    <a:pt x="9025" y="16140"/>
                  </a:lnTo>
                  <a:lnTo>
                    <a:pt x="9022" y="16121"/>
                  </a:lnTo>
                  <a:lnTo>
                    <a:pt x="9021" y="16104"/>
                  </a:lnTo>
                  <a:lnTo>
                    <a:pt x="9021" y="16086"/>
                  </a:lnTo>
                  <a:lnTo>
                    <a:pt x="9021" y="16067"/>
                  </a:lnTo>
                  <a:lnTo>
                    <a:pt x="9022" y="16049"/>
                  </a:lnTo>
                  <a:lnTo>
                    <a:pt x="9025" y="16032"/>
                  </a:lnTo>
                  <a:lnTo>
                    <a:pt x="9028" y="16014"/>
                  </a:lnTo>
                  <a:lnTo>
                    <a:pt x="9033" y="15997"/>
                  </a:lnTo>
                  <a:lnTo>
                    <a:pt x="9038" y="15980"/>
                  </a:lnTo>
                  <a:lnTo>
                    <a:pt x="9045" y="15963"/>
                  </a:lnTo>
                  <a:lnTo>
                    <a:pt x="9052" y="15947"/>
                  </a:lnTo>
                  <a:lnTo>
                    <a:pt x="9059" y="15931"/>
                  </a:lnTo>
                  <a:lnTo>
                    <a:pt x="9067" y="15916"/>
                  </a:lnTo>
                  <a:lnTo>
                    <a:pt x="9076" y="15901"/>
                  </a:lnTo>
                  <a:lnTo>
                    <a:pt x="9087" y="15887"/>
                  </a:lnTo>
                  <a:lnTo>
                    <a:pt x="9098" y="15873"/>
                  </a:lnTo>
                  <a:lnTo>
                    <a:pt x="9109" y="15860"/>
                  </a:lnTo>
                  <a:lnTo>
                    <a:pt x="9121" y="15847"/>
                  </a:lnTo>
                  <a:lnTo>
                    <a:pt x="9134" y="15834"/>
                  </a:lnTo>
                  <a:lnTo>
                    <a:pt x="9148" y="15822"/>
                  </a:lnTo>
                  <a:lnTo>
                    <a:pt x="9162" y="15811"/>
                  </a:lnTo>
                  <a:lnTo>
                    <a:pt x="9176" y="15800"/>
                  </a:lnTo>
                  <a:lnTo>
                    <a:pt x="9192" y="15791"/>
                  </a:lnTo>
                  <a:lnTo>
                    <a:pt x="9207" y="15781"/>
                  </a:lnTo>
                  <a:lnTo>
                    <a:pt x="9223" y="15772"/>
                  </a:lnTo>
                  <a:lnTo>
                    <a:pt x="9240" y="15765"/>
                  </a:lnTo>
                  <a:lnTo>
                    <a:pt x="9257" y="15757"/>
                  </a:lnTo>
                  <a:lnTo>
                    <a:pt x="9275" y="15752"/>
                  </a:lnTo>
                  <a:lnTo>
                    <a:pt x="9293" y="15745"/>
                  </a:lnTo>
                  <a:lnTo>
                    <a:pt x="9312" y="15741"/>
                  </a:lnTo>
                  <a:lnTo>
                    <a:pt x="9330" y="15737"/>
                  </a:lnTo>
                  <a:lnTo>
                    <a:pt x="9349" y="15733"/>
                  </a:lnTo>
                  <a:lnTo>
                    <a:pt x="9368" y="15731"/>
                  </a:lnTo>
                  <a:lnTo>
                    <a:pt x="9388" y="15730"/>
                  </a:lnTo>
                  <a:lnTo>
                    <a:pt x="9408" y="15729"/>
                  </a:lnTo>
                  <a:lnTo>
                    <a:pt x="9428" y="15730"/>
                  </a:lnTo>
                  <a:lnTo>
                    <a:pt x="9448" y="15731"/>
                  </a:lnTo>
                  <a:lnTo>
                    <a:pt x="9467" y="15733"/>
                  </a:lnTo>
                  <a:lnTo>
                    <a:pt x="9486" y="15737"/>
                  </a:lnTo>
                  <a:lnTo>
                    <a:pt x="9504" y="15741"/>
                  </a:lnTo>
                  <a:lnTo>
                    <a:pt x="9523" y="15745"/>
                  </a:lnTo>
                  <a:lnTo>
                    <a:pt x="9541" y="15752"/>
                  </a:lnTo>
                  <a:lnTo>
                    <a:pt x="9559" y="15757"/>
                  </a:lnTo>
                  <a:lnTo>
                    <a:pt x="9575" y="15765"/>
                  </a:lnTo>
                  <a:lnTo>
                    <a:pt x="9593" y="15772"/>
                  </a:lnTo>
                  <a:lnTo>
                    <a:pt x="9608" y="15781"/>
                  </a:lnTo>
                  <a:lnTo>
                    <a:pt x="9624" y="15791"/>
                  </a:lnTo>
                  <a:lnTo>
                    <a:pt x="9640" y="15800"/>
                  </a:lnTo>
                  <a:lnTo>
                    <a:pt x="9654" y="15811"/>
                  </a:lnTo>
                  <a:lnTo>
                    <a:pt x="9668" y="15822"/>
                  </a:lnTo>
                  <a:lnTo>
                    <a:pt x="9682" y="15834"/>
                  </a:lnTo>
                  <a:lnTo>
                    <a:pt x="9695" y="15847"/>
                  </a:lnTo>
                  <a:lnTo>
                    <a:pt x="9707" y="15860"/>
                  </a:lnTo>
                  <a:lnTo>
                    <a:pt x="9718" y="15873"/>
                  </a:lnTo>
                  <a:lnTo>
                    <a:pt x="9729" y="15887"/>
                  </a:lnTo>
                  <a:lnTo>
                    <a:pt x="9738" y="15901"/>
                  </a:lnTo>
                  <a:lnTo>
                    <a:pt x="9748" y="15916"/>
                  </a:lnTo>
                  <a:lnTo>
                    <a:pt x="9757" y="15931"/>
                  </a:lnTo>
                  <a:lnTo>
                    <a:pt x="9764" y="15947"/>
                  </a:lnTo>
                  <a:lnTo>
                    <a:pt x="9771" y="15963"/>
                  </a:lnTo>
                  <a:lnTo>
                    <a:pt x="9777" y="15980"/>
                  </a:lnTo>
                  <a:lnTo>
                    <a:pt x="9783" y="15997"/>
                  </a:lnTo>
                  <a:lnTo>
                    <a:pt x="9788" y="16014"/>
                  </a:lnTo>
                  <a:lnTo>
                    <a:pt x="9790" y="16032"/>
                  </a:lnTo>
                  <a:lnTo>
                    <a:pt x="9794" y="16049"/>
                  </a:lnTo>
                  <a:lnTo>
                    <a:pt x="9795" y="16067"/>
                  </a:lnTo>
                  <a:lnTo>
                    <a:pt x="9795" y="16086"/>
                  </a:lnTo>
                  <a:lnTo>
                    <a:pt x="9795" y="16104"/>
                  </a:lnTo>
                  <a:lnTo>
                    <a:pt x="9794" y="16121"/>
                  </a:lnTo>
                  <a:lnTo>
                    <a:pt x="9790" y="16140"/>
                  </a:lnTo>
                  <a:lnTo>
                    <a:pt x="9788" y="16157"/>
                  </a:lnTo>
                  <a:lnTo>
                    <a:pt x="9783" y="16174"/>
                  </a:lnTo>
                  <a:lnTo>
                    <a:pt x="9777" y="16191"/>
                  </a:lnTo>
                  <a:lnTo>
                    <a:pt x="9771" y="16208"/>
                  </a:lnTo>
                  <a:lnTo>
                    <a:pt x="9764" y="16224"/>
                  </a:lnTo>
                  <a:lnTo>
                    <a:pt x="9757" y="16239"/>
                  </a:lnTo>
                  <a:lnTo>
                    <a:pt x="9748" y="16255"/>
                  </a:lnTo>
                  <a:lnTo>
                    <a:pt x="9738" y="16269"/>
                  </a:lnTo>
                  <a:lnTo>
                    <a:pt x="9729" y="16284"/>
                  </a:lnTo>
                  <a:lnTo>
                    <a:pt x="9718" y="16298"/>
                  </a:lnTo>
                  <a:lnTo>
                    <a:pt x="9707" y="16311"/>
                  </a:lnTo>
                  <a:lnTo>
                    <a:pt x="9695" y="16324"/>
                  </a:lnTo>
                  <a:lnTo>
                    <a:pt x="9682" y="16337"/>
                  </a:lnTo>
                  <a:lnTo>
                    <a:pt x="9668" y="16348"/>
                  </a:lnTo>
                  <a:lnTo>
                    <a:pt x="9654" y="16360"/>
                  </a:lnTo>
                  <a:lnTo>
                    <a:pt x="9640" y="16371"/>
                  </a:lnTo>
                  <a:lnTo>
                    <a:pt x="9624" y="16380"/>
                  </a:lnTo>
                  <a:lnTo>
                    <a:pt x="9608" y="16389"/>
                  </a:lnTo>
                  <a:lnTo>
                    <a:pt x="9593" y="16398"/>
                  </a:lnTo>
                  <a:lnTo>
                    <a:pt x="9575" y="16406"/>
                  </a:lnTo>
                  <a:lnTo>
                    <a:pt x="9559" y="16413"/>
                  </a:lnTo>
                  <a:lnTo>
                    <a:pt x="9541" y="16419"/>
                  </a:lnTo>
                  <a:lnTo>
                    <a:pt x="9523" y="16425"/>
                  </a:lnTo>
                  <a:lnTo>
                    <a:pt x="9504" y="16430"/>
                  </a:lnTo>
                  <a:lnTo>
                    <a:pt x="9486" y="16433"/>
                  </a:lnTo>
                  <a:lnTo>
                    <a:pt x="9467" y="16437"/>
                  </a:lnTo>
                  <a:lnTo>
                    <a:pt x="9448" y="16439"/>
                  </a:lnTo>
                  <a:lnTo>
                    <a:pt x="9428" y="16441"/>
                  </a:lnTo>
                  <a:lnTo>
                    <a:pt x="9408" y="16441"/>
                  </a:lnTo>
                  <a:close/>
                  <a:moveTo>
                    <a:pt x="3401" y="14157"/>
                  </a:moveTo>
                  <a:lnTo>
                    <a:pt x="3388" y="14143"/>
                  </a:lnTo>
                  <a:lnTo>
                    <a:pt x="3375" y="14130"/>
                  </a:lnTo>
                  <a:lnTo>
                    <a:pt x="3363" y="14115"/>
                  </a:lnTo>
                  <a:lnTo>
                    <a:pt x="3352" y="14100"/>
                  </a:lnTo>
                  <a:lnTo>
                    <a:pt x="3342" y="14085"/>
                  </a:lnTo>
                  <a:lnTo>
                    <a:pt x="3333" y="14070"/>
                  </a:lnTo>
                  <a:lnTo>
                    <a:pt x="3325" y="14054"/>
                  </a:lnTo>
                  <a:lnTo>
                    <a:pt x="3316" y="14039"/>
                  </a:lnTo>
                  <a:lnTo>
                    <a:pt x="3310" y="14023"/>
                  </a:lnTo>
                  <a:lnTo>
                    <a:pt x="3305" y="14007"/>
                  </a:lnTo>
                  <a:lnTo>
                    <a:pt x="3300" y="13989"/>
                  </a:lnTo>
                  <a:lnTo>
                    <a:pt x="3295" y="13973"/>
                  </a:lnTo>
                  <a:lnTo>
                    <a:pt x="3293" y="13956"/>
                  </a:lnTo>
                  <a:lnTo>
                    <a:pt x="3290" y="13938"/>
                  </a:lnTo>
                  <a:lnTo>
                    <a:pt x="3289" y="13921"/>
                  </a:lnTo>
                  <a:lnTo>
                    <a:pt x="3288" y="13905"/>
                  </a:lnTo>
                  <a:lnTo>
                    <a:pt x="3289" y="13888"/>
                  </a:lnTo>
                  <a:lnTo>
                    <a:pt x="3290" y="13870"/>
                  </a:lnTo>
                  <a:lnTo>
                    <a:pt x="3293" y="13853"/>
                  </a:lnTo>
                  <a:lnTo>
                    <a:pt x="3295" y="13837"/>
                  </a:lnTo>
                  <a:lnTo>
                    <a:pt x="3300" y="13820"/>
                  </a:lnTo>
                  <a:lnTo>
                    <a:pt x="3305" y="13803"/>
                  </a:lnTo>
                  <a:lnTo>
                    <a:pt x="3310" y="13787"/>
                  </a:lnTo>
                  <a:lnTo>
                    <a:pt x="3316" y="13771"/>
                  </a:lnTo>
                  <a:lnTo>
                    <a:pt x="3325" y="13755"/>
                  </a:lnTo>
                  <a:lnTo>
                    <a:pt x="3333" y="13739"/>
                  </a:lnTo>
                  <a:lnTo>
                    <a:pt x="3342" y="13724"/>
                  </a:lnTo>
                  <a:lnTo>
                    <a:pt x="3352" y="13708"/>
                  </a:lnTo>
                  <a:lnTo>
                    <a:pt x="3363" y="13694"/>
                  </a:lnTo>
                  <a:lnTo>
                    <a:pt x="3375" y="13680"/>
                  </a:lnTo>
                  <a:lnTo>
                    <a:pt x="3388" y="13666"/>
                  </a:lnTo>
                  <a:lnTo>
                    <a:pt x="3401" y="13653"/>
                  </a:lnTo>
                  <a:lnTo>
                    <a:pt x="3416" y="13640"/>
                  </a:lnTo>
                  <a:lnTo>
                    <a:pt x="3430" y="13629"/>
                  </a:lnTo>
                  <a:lnTo>
                    <a:pt x="3446" y="13618"/>
                  </a:lnTo>
                  <a:lnTo>
                    <a:pt x="3462" y="13608"/>
                  </a:lnTo>
                  <a:lnTo>
                    <a:pt x="3479" y="13598"/>
                  </a:lnTo>
                  <a:lnTo>
                    <a:pt x="3495" y="13590"/>
                  </a:lnTo>
                  <a:lnTo>
                    <a:pt x="3513" y="13582"/>
                  </a:lnTo>
                  <a:lnTo>
                    <a:pt x="3529" y="13576"/>
                  </a:lnTo>
                  <a:lnTo>
                    <a:pt x="3547" y="13569"/>
                  </a:lnTo>
                  <a:lnTo>
                    <a:pt x="3564" y="13564"/>
                  </a:lnTo>
                  <a:lnTo>
                    <a:pt x="3583" y="13559"/>
                  </a:lnTo>
                  <a:lnTo>
                    <a:pt x="3601" y="13556"/>
                  </a:lnTo>
                  <a:lnTo>
                    <a:pt x="3620" y="13553"/>
                  </a:lnTo>
                  <a:lnTo>
                    <a:pt x="3639" y="13551"/>
                  </a:lnTo>
                  <a:lnTo>
                    <a:pt x="3656" y="13550"/>
                  </a:lnTo>
                  <a:lnTo>
                    <a:pt x="3675" y="13550"/>
                  </a:lnTo>
                  <a:lnTo>
                    <a:pt x="3694" y="13550"/>
                  </a:lnTo>
                  <a:lnTo>
                    <a:pt x="3713" y="13551"/>
                  </a:lnTo>
                  <a:lnTo>
                    <a:pt x="3731" y="13553"/>
                  </a:lnTo>
                  <a:lnTo>
                    <a:pt x="3749" y="13556"/>
                  </a:lnTo>
                  <a:lnTo>
                    <a:pt x="3768" y="13559"/>
                  </a:lnTo>
                  <a:lnTo>
                    <a:pt x="3786" y="13564"/>
                  </a:lnTo>
                  <a:lnTo>
                    <a:pt x="3803" y="13569"/>
                  </a:lnTo>
                  <a:lnTo>
                    <a:pt x="3821" y="13576"/>
                  </a:lnTo>
                  <a:lnTo>
                    <a:pt x="3838" y="13582"/>
                  </a:lnTo>
                  <a:lnTo>
                    <a:pt x="3856" y="13590"/>
                  </a:lnTo>
                  <a:lnTo>
                    <a:pt x="3873" y="13598"/>
                  </a:lnTo>
                  <a:lnTo>
                    <a:pt x="3889" y="13608"/>
                  </a:lnTo>
                  <a:lnTo>
                    <a:pt x="3904" y="13618"/>
                  </a:lnTo>
                  <a:lnTo>
                    <a:pt x="3920" y="13629"/>
                  </a:lnTo>
                  <a:lnTo>
                    <a:pt x="3935" y="13640"/>
                  </a:lnTo>
                  <a:lnTo>
                    <a:pt x="3949" y="13653"/>
                  </a:lnTo>
                  <a:lnTo>
                    <a:pt x="3963" y="13666"/>
                  </a:lnTo>
                  <a:lnTo>
                    <a:pt x="3976" y="13680"/>
                  </a:lnTo>
                  <a:lnTo>
                    <a:pt x="3988" y="13694"/>
                  </a:lnTo>
                  <a:lnTo>
                    <a:pt x="3998" y="13708"/>
                  </a:lnTo>
                  <a:lnTo>
                    <a:pt x="4009" y="13724"/>
                  </a:lnTo>
                  <a:lnTo>
                    <a:pt x="4018" y="13739"/>
                  </a:lnTo>
                  <a:lnTo>
                    <a:pt x="4027" y="13755"/>
                  </a:lnTo>
                  <a:lnTo>
                    <a:pt x="4034" y="13771"/>
                  </a:lnTo>
                  <a:lnTo>
                    <a:pt x="4041" y="13787"/>
                  </a:lnTo>
                  <a:lnTo>
                    <a:pt x="4047" y="13803"/>
                  </a:lnTo>
                  <a:lnTo>
                    <a:pt x="4051" y="13820"/>
                  </a:lnTo>
                  <a:lnTo>
                    <a:pt x="4055" y="13837"/>
                  </a:lnTo>
                  <a:lnTo>
                    <a:pt x="4058" y="13853"/>
                  </a:lnTo>
                  <a:lnTo>
                    <a:pt x="4061" y="13870"/>
                  </a:lnTo>
                  <a:lnTo>
                    <a:pt x="4062" y="13888"/>
                  </a:lnTo>
                  <a:lnTo>
                    <a:pt x="4062" y="13905"/>
                  </a:lnTo>
                  <a:lnTo>
                    <a:pt x="4062" y="13921"/>
                  </a:lnTo>
                  <a:lnTo>
                    <a:pt x="4061" y="13938"/>
                  </a:lnTo>
                  <a:lnTo>
                    <a:pt x="4058" y="13956"/>
                  </a:lnTo>
                  <a:lnTo>
                    <a:pt x="4055" y="13973"/>
                  </a:lnTo>
                  <a:lnTo>
                    <a:pt x="4051" y="13989"/>
                  </a:lnTo>
                  <a:lnTo>
                    <a:pt x="4047" y="14007"/>
                  </a:lnTo>
                  <a:lnTo>
                    <a:pt x="4041" y="14023"/>
                  </a:lnTo>
                  <a:lnTo>
                    <a:pt x="4034" y="14039"/>
                  </a:lnTo>
                  <a:lnTo>
                    <a:pt x="4027" y="14054"/>
                  </a:lnTo>
                  <a:lnTo>
                    <a:pt x="4018" y="14070"/>
                  </a:lnTo>
                  <a:lnTo>
                    <a:pt x="4009" y="14085"/>
                  </a:lnTo>
                  <a:lnTo>
                    <a:pt x="3998" y="14100"/>
                  </a:lnTo>
                  <a:lnTo>
                    <a:pt x="3988" y="14115"/>
                  </a:lnTo>
                  <a:lnTo>
                    <a:pt x="3976" y="14130"/>
                  </a:lnTo>
                  <a:lnTo>
                    <a:pt x="3963" y="14143"/>
                  </a:lnTo>
                  <a:lnTo>
                    <a:pt x="3949" y="14157"/>
                  </a:lnTo>
                  <a:lnTo>
                    <a:pt x="3935" y="14169"/>
                  </a:lnTo>
                  <a:lnTo>
                    <a:pt x="3920" y="14180"/>
                  </a:lnTo>
                  <a:lnTo>
                    <a:pt x="3904" y="14191"/>
                  </a:lnTo>
                  <a:lnTo>
                    <a:pt x="3889" y="14202"/>
                  </a:lnTo>
                  <a:lnTo>
                    <a:pt x="3873" y="14211"/>
                  </a:lnTo>
                  <a:lnTo>
                    <a:pt x="3856" y="14219"/>
                  </a:lnTo>
                  <a:lnTo>
                    <a:pt x="3838" y="14227"/>
                  </a:lnTo>
                  <a:lnTo>
                    <a:pt x="3821" y="14234"/>
                  </a:lnTo>
                  <a:lnTo>
                    <a:pt x="3803" y="14240"/>
                  </a:lnTo>
                  <a:lnTo>
                    <a:pt x="3786" y="14245"/>
                  </a:lnTo>
                  <a:lnTo>
                    <a:pt x="3768" y="14250"/>
                  </a:lnTo>
                  <a:lnTo>
                    <a:pt x="3749" y="14254"/>
                  </a:lnTo>
                  <a:lnTo>
                    <a:pt x="3731" y="14256"/>
                  </a:lnTo>
                  <a:lnTo>
                    <a:pt x="3713" y="14258"/>
                  </a:lnTo>
                  <a:lnTo>
                    <a:pt x="3694" y="14259"/>
                  </a:lnTo>
                  <a:lnTo>
                    <a:pt x="3675" y="14260"/>
                  </a:lnTo>
                  <a:lnTo>
                    <a:pt x="3656" y="14259"/>
                  </a:lnTo>
                  <a:lnTo>
                    <a:pt x="3639" y="14258"/>
                  </a:lnTo>
                  <a:lnTo>
                    <a:pt x="3620" y="14256"/>
                  </a:lnTo>
                  <a:lnTo>
                    <a:pt x="3601" y="14254"/>
                  </a:lnTo>
                  <a:lnTo>
                    <a:pt x="3583" y="14250"/>
                  </a:lnTo>
                  <a:lnTo>
                    <a:pt x="3564" y="14245"/>
                  </a:lnTo>
                  <a:lnTo>
                    <a:pt x="3547" y="14240"/>
                  </a:lnTo>
                  <a:lnTo>
                    <a:pt x="3529" y="14234"/>
                  </a:lnTo>
                  <a:lnTo>
                    <a:pt x="3512" y="14227"/>
                  </a:lnTo>
                  <a:lnTo>
                    <a:pt x="3495" y="14219"/>
                  </a:lnTo>
                  <a:lnTo>
                    <a:pt x="3479" y="14211"/>
                  </a:lnTo>
                  <a:lnTo>
                    <a:pt x="3462" y="14202"/>
                  </a:lnTo>
                  <a:lnTo>
                    <a:pt x="3446" y="14191"/>
                  </a:lnTo>
                  <a:lnTo>
                    <a:pt x="3430" y="14180"/>
                  </a:lnTo>
                  <a:lnTo>
                    <a:pt x="3416" y="14169"/>
                  </a:lnTo>
                  <a:lnTo>
                    <a:pt x="3401" y="14157"/>
                  </a:lnTo>
                  <a:close/>
                  <a:moveTo>
                    <a:pt x="914" y="8640"/>
                  </a:moveTo>
                  <a:lnTo>
                    <a:pt x="914" y="8622"/>
                  </a:lnTo>
                  <a:lnTo>
                    <a:pt x="916" y="8603"/>
                  </a:lnTo>
                  <a:lnTo>
                    <a:pt x="918" y="8586"/>
                  </a:lnTo>
                  <a:lnTo>
                    <a:pt x="922" y="8569"/>
                  </a:lnTo>
                  <a:lnTo>
                    <a:pt x="926" y="8551"/>
                  </a:lnTo>
                  <a:lnTo>
                    <a:pt x="931" y="8534"/>
                  </a:lnTo>
                  <a:lnTo>
                    <a:pt x="937" y="8518"/>
                  </a:lnTo>
                  <a:lnTo>
                    <a:pt x="944" y="8502"/>
                  </a:lnTo>
                  <a:lnTo>
                    <a:pt x="951" y="8486"/>
                  </a:lnTo>
                  <a:lnTo>
                    <a:pt x="961" y="8470"/>
                  </a:lnTo>
                  <a:lnTo>
                    <a:pt x="970" y="8455"/>
                  </a:lnTo>
                  <a:lnTo>
                    <a:pt x="980" y="8441"/>
                  </a:lnTo>
                  <a:lnTo>
                    <a:pt x="990" y="8427"/>
                  </a:lnTo>
                  <a:lnTo>
                    <a:pt x="1002" y="8414"/>
                  </a:lnTo>
                  <a:lnTo>
                    <a:pt x="1015" y="8401"/>
                  </a:lnTo>
                  <a:lnTo>
                    <a:pt x="1027" y="8388"/>
                  </a:lnTo>
                  <a:lnTo>
                    <a:pt x="1041" y="8376"/>
                  </a:lnTo>
                  <a:lnTo>
                    <a:pt x="1055" y="8366"/>
                  </a:lnTo>
                  <a:lnTo>
                    <a:pt x="1069" y="8355"/>
                  </a:lnTo>
                  <a:lnTo>
                    <a:pt x="1084" y="8345"/>
                  </a:lnTo>
                  <a:lnTo>
                    <a:pt x="1101" y="8337"/>
                  </a:lnTo>
                  <a:lnTo>
                    <a:pt x="1116" y="8328"/>
                  </a:lnTo>
                  <a:lnTo>
                    <a:pt x="1134" y="8319"/>
                  </a:lnTo>
                  <a:lnTo>
                    <a:pt x="1150" y="8313"/>
                  </a:lnTo>
                  <a:lnTo>
                    <a:pt x="1168" y="8306"/>
                  </a:lnTo>
                  <a:lnTo>
                    <a:pt x="1185" y="8301"/>
                  </a:lnTo>
                  <a:lnTo>
                    <a:pt x="1204" y="8295"/>
                  </a:lnTo>
                  <a:lnTo>
                    <a:pt x="1223" y="8291"/>
                  </a:lnTo>
                  <a:lnTo>
                    <a:pt x="1242" y="8288"/>
                  </a:lnTo>
                  <a:lnTo>
                    <a:pt x="1262" y="8286"/>
                  </a:lnTo>
                  <a:lnTo>
                    <a:pt x="1281" y="8285"/>
                  </a:lnTo>
                  <a:lnTo>
                    <a:pt x="1301" y="8285"/>
                  </a:lnTo>
                  <a:lnTo>
                    <a:pt x="1321" y="8285"/>
                  </a:lnTo>
                  <a:lnTo>
                    <a:pt x="1341" y="8286"/>
                  </a:lnTo>
                  <a:lnTo>
                    <a:pt x="1359" y="8288"/>
                  </a:lnTo>
                  <a:lnTo>
                    <a:pt x="1378" y="8291"/>
                  </a:lnTo>
                  <a:lnTo>
                    <a:pt x="1397" y="8295"/>
                  </a:lnTo>
                  <a:lnTo>
                    <a:pt x="1416" y="8301"/>
                  </a:lnTo>
                  <a:lnTo>
                    <a:pt x="1434" y="8306"/>
                  </a:lnTo>
                  <a:lnTo>
                    <a:pt x="1451" y="8313"/>
                  </a:lnTo>
                  <a:lnTo>
                    <a:pt x="1469" y="8319"/>
                  </a:lnTo>
                  <a:lnTo>
                    <a:pt x="1485" y="8328"/>
                  </a:lnTo>
                  <a:lnTo>
                    <a:pt x="1502" y="8337"/>
                  </a:lnTo>
                  <a:lnTo>
                    <a:pt x="1517" y="8345"/>
                  </a:lnTo>
                  <a:lnTo>
                    <a:pt x="1532" y="8355"/>
                  </a:lnTo>
                  <a:lnTo>
                    <a:pt x="1546" y="8366"/>
                  </a:lnTo>
                  <a:lnTo>
                    <a:pt x="1561" y="8376"/>
                  </a:lnTo>
                  <a:lnTo>
                    <a:pt x="1575" y="8388"/>
                  </a:lnTo>
                  <a:lnTo>
                    <a:pt x="1588" y="8401"/>
                  </a:lnTo>
                  <a:lnTo>
                    <a:pt x="1599" y="8414"/>
                  </a:lnTo>
                  <a:lnTo>
                    <a:pt x="1611" y="8427"/>
                  </a:lnTo>
                  <a:lnTo>
                    <a:pt x="1622" y="8441"/>
                  </a:lnTo>
                  <a:lnTo>
                    <a:pt x="1632" y="8455"/>
                  </a:lnTo>
                  <a:lnTo>
                    <a:pt x="1642" y="8470"/>
                  </a:lnTo>
                  <a:lnTo>
                    <a:pt x="1650" y="8486"/>
                  </a:lnTo>
                  <a:lnTo>
                    <a:pt x="1658" y="8502"/>
                  </a:lnTo>
                  <a:lnTo>
                    <a:pt x="1664" y="8518"/>
                  </a:lnTo>
                  <a:lnTo>
                    <a:pt x="1671" y="8534"/>
                  </a:lnTo>
                  <a:lnTo>
                    <a:pt x="1676" y="8551"/>
                  </a:lnTo>
                  <a:lnTo>
                    <a:pt x="1681" y="8569"/>
                  </a:lnTo>
                  <a:lnTo>
                    <a:pt x="1684" y="8586"/>
                  </a:lnTo>
                  <a:lnTo>
                    <a:pt x="1686" y="8603"/>
                  </a:lnTo>
                  <a:lnTo>
                    <a:pt x="1688" y="8622"/>
                  </a:lnTo>
                  <a:lnTo>
                    <a:pt x="1689" y="8640"/>
                  </a:lnTo>
                  <a:lnTo>
                    <a:pt x="1688" y="8658"/>
                  </a:lnTo>
                  <a:lnTo>
                    <a:pt x="1686" y="8677"/>
                  </a:lnTo>
                  <a:lnTo>
                    <a:pt x="1684" y="8694"/>
                  </a:lnTo>
                  <a:lnTo>
                    <a:pt x="1681" y="8711"/>
                  </a:lnTo>
                  <a:lnTo>
                    <a:pt x="1676" y="8729"/>
                  </a:lnTo>
                  <a:lnTo>
                    <a:pt x="1671" y="8746"/>
                  </a:lnTo>
                  <a:lnTo>
                    <a:pt x="1664" y="8762"/>
                  </a:lnTo>
                  <a:lnTo>
                    <a:pt x="1658" y="8778"/>
                  </a:lnTo>
                  <a:lnTo>
                    <a:pt x="1650" y="8794"/>
                  </a:lnTo>
                  <a:lnTo>
                    <a:pt x="1642" y="8810"/>
                  </a:lnTo>
                  <a:lnTo>
                    <a:pt x="1632" y="8825"/>
                  </a:lnTo>
                  <a:lnTo>
                    <a:pt x="1622" y="8839"/>
                  </a:lnTo>
                  <a:lnTo>
                    <a:pt x="1611" y="8853"/>
                  </a:lnTo>
                  <a:lnTo>
                    <a:pt x="1599" y="8866"/>
                  </a:lnTo>
                  <a:lnTo>
                    <a:pt x="1588" y="8879"/>
                  </a:lnTo>
                  <a:lnTo>
                    <a:pt x="1575" y="8892"/>
                  </a:lnTo>
                  <a:lnTo>
                    <a:pt x="1561" y="8904"/>
                  </a:lnTo>
                  <a:lnTo>
                    <a:pt x="1546" y="8914"/>
                  </a:lnTo>
                  <a:lnTo>
                    <a:pt x="1532" y="8925"/>
                  </a:lnTo>
                  <a:lnTo>
                    <a:pt x="1517" y="8935"/>
                  </a:lnTo>
                  <a:lnTo>
                    <a:pt x="1502" y="8945"/>
                  </a:lnTo>
                  <a:lnTo>
                    <a:pt x="1485" y="8953"/>
                  </a:lnTo>
                  <a:lnTo>
                    <a:pt x="1469" y="8961"/>
                  </a:lnTo>
                  <a:lnTo>
                    <a:pt x="1451" y="8967"/>
                  </a:lnTo>
                  <a:lnTo>
                    <a:pt x="1434" y="8974"/>
                  </a:lnTo>
                  <a:lnTo>
                    <a:pt x="1416" y="8980"/>
                  </a:lnTo>
                  <a:lnTo>
                    <a:pt x="1397" y="8985"/>
                  </a:lnTo>
                  <a:lnTo>
                    <a:pt x="1378" y="8989"/>
                  </a:lnTo>
                  <a:lnTo>
                    <a:pt x="1359" y="8992"/>
                  </a:lnTo>
                  <a:lnTo>
                    <a:pt x="1341" y="8994"/>
                  </a:lnTo>
                  <a:lnTo>
                    <a:pt x="1321" y="8995"/>
                  </a:lnTo>
                  <a:lnTo>
                    <a:pt x="1301" y="8995"/>
                  </a:lnTo>
                  <a:lnTo>
                    <a:pt x="1281" y="8995"/>
                  </a:lnTo>
                  <a:lnTo>
                    <a:pt x="1262" y="8994"/>
                  </a:lnTo>
                  <a:lnTo>
                    <a:pt x="1242" y="8992"/>
                  </a:lnTo>
                  <a:lnTo>
                    <a:pt x="1223" y="8989"/>
                  </a:lnTo>
                  <a:lnTo>
                    <a:pt x="1204" y="8985"/>
                  </a:lnTo>
                  <a:lnTo>
                    <a:pt x="1185" y="8980"/>
                  </a:lnTo>
                  <a:lnTo>
                    <a:pt x="1168" y="8974"/>
                  </a:lnTo>
                  <a:lnTo>
                    <a:pt x="1150" y="8967"/>
                  </a:lnTo>
                  <a:lnTo>
                    <a:pt x="1134" y="8961"/>
                  </a:lnTo>
                  <a:lnTo>
                    <a:pt x="1116" y="8953"/>
                  </a:lnTo>
                  <a:lnTo>
                    <a:pt x="1101" y="8945"/>
                  </a:lnTo>
                  <a:lnTo>
                    <a:pt x="1084" y="8935"/>
                  </a:lnTo>
                  <a:lnTo>
                    <a:pt x="1069" y="8925"/>
                  </a:lnTo>
                  <a:lnTo>
                    <a:pt x="1055" y="8914"/>
                  </a:lnTo>
                  <a:lnTo>
                    <a:pt x="1041" y="8904"/>
                  </a:lnTo>
                  <a:lnTo>
                    <a:pt x="1027" y="8892"/>
                  </a:lnTo>
                  <a:lnTo>
                    <a:pt x="1015" y="8879"/>
                  </a:lnTo>
                  <a:lnTo>
                    <a:pt x="1002" y="8866"/>
                  </a:lnTo>
                  <a:lnTo>
                    <a:pt x="990" y="8853"/>
                  </a:lnTo>
                  <a:lnTo>
                    <a:pt x="980" y="8839"/>
                  </a:lnTo>
                  <a:lnTo>
                    <a:pt x="970" y="8825"/>
                  </a:lnTo>
                  <a:lnTo>
                    <a:pt x="961" y="8810"/>
                  </a:lnTo>
                  <a:lnTo>
                    <a:pt x="951" y="8794"/>
                  </a:lnTo>
                  <a:lnTo>
                    <a:pt x="944" y="8778"/>
                  </a:lnTo>
                  <a:lnTo>
                    <a:pt x="937" y="8762"/>
                  </a:lnTo>
                  <a:lnTo>
                    <a:pt x="931" y="8746"/>
                  </a:lnTo>
                  <a:lnTo>
                    <a:pt x="926" y="8729"/>
                  </a:lnTo>
                  <a:lnTo>
                    <a:pt x="922" y="8711"/>
                  </a:lnTo>
                  <a:lnTo>
                    <a:pt x="918" y="8694"/>
                  </a:lnTo>
                  <a:lnTo>
                    <a:pt x="916" y="8677"/>
                  </a:lnTo>
                  <a:lnTo>
                    <a:pt x="914" y="8658"/>
                  </a:lnTo>
                  <a:lnTo>
                    <a:pt x="914" y="8640"/>
                  </a:lnTo>
                  <a:close/>
                  <a:moveTo>
                    <a:pt x="17902" y="8640"/>
                  </a:moveTo>
                  <a:lnTo>
                    <a:pt x="17902" y="8658"/>
                  </a:lnTo>
                  <a:lnTo>
                    <a:pt x="17900" y="8677"/>
                  </a:lnTo>
                  <a:lnTo>
                    <a:pt x="17898" y="8694"/>
                  </a:lnTo>
                  <a:lnTo>
                    <a:pt x="17894" y="8711"/>
                  </a:lnTo>
                  <a:lnTo>
                    <a:pt x="17890" y="8729"/>
                  </a:lnTo>
                  <a:lnTo>
                    <a:pt x="17885" y="8746"/>
                  </a:lnTo>
                  <a:lnTo>
                    <a:pt x="17879" y="8762"/>
                  </a:lnTo>
                  <a:lnTo>
                    <a:pt x="17872" y="8778"/>
                  </a:lnTo>
                  <a:lnTo>
                    <a:pt x="17863" y="8794"/>
                  </a:lnTo>
                  <a:lnTo>
                    <a:pt x="17855" y="8810"/>
                  </a:lnTo>
                  <a:lnTo>
                    <a:pt x="17846" y="8825"/>
                  </a:lnTo>
                  <a:lnTo>
                    <a:pt x="17836" y="8839"/>
                  </a:lnTo>
                  <a:lnTo>
                    <a:pt x="17825" y="8853"/>
                  </a:lnTo>
                  <a:lnTo>
                    <a:pt x="17814" y="8866"/>
                  </a:lnTo>
                  <a:lnTo>
                    <a:pt x="17801" y="8879"/>
                  </a:lnTo>
                  <a:lnTo>
                    <a:pt x="17788" y="8892"/>
                  </a:lnTo>
                  <a:lnTo>
                    <a:pt x="17775" y="8904"/>
                  </a:lnTo>
                  <a:lnTo>
                    <a:pt x="17761" y="8914"/>
                  </a:lnTo>
                  <a:lnTo>
                    <a:pt x="17747" y="8925"/>
                  </a:lnTo>
                  <a:lnTo>
                    <a:pt x="17732" y="8935"/>
                  </a:lnTo>
                  <a:lnTo>
                    <a:pt x="17715" y="8945"/>
                  </a:lnTo>
                  <a:lnTo>
                    <a:pt x="17699" y="8953"/>
                  </a:lnTo>
                  <a:lnTo>
                    <a:pt x="17682" y="8961"/>
                  </a:lnTo>
                  <a:lnTo>
                    <a:pt x="17666" y="8967"/>
                  </a:lnTo>
                  <a:lnTo>
                    <a:pt x="17648" y="8974"/>
                  </a:lnTo>
                  <a:lnTo>
                    <a:pt x="17629" y="8980"/>
                  </a:lnTo>
                  <a:lnTo>
                    <a:pt x="17612" y="8985"/>
                  </a:lnTo>
                  <a:lnTo>
                    <a:pt x="17593" y="8989"/>
                  </a:lnTo>
                  <a:lnTo>
                    <a:pt x="17574" y="8992"/>
                  </a:lnTo>
                  <a:lnTo>
                    <a:pt x="17554" y="8994"/>
                  </a:lnTo>
                  <a:lnTo>
                    <a:pt x="17535" y="8995"/>
                  </a:lnTo>
                  <a:lnTo>
                    <a:pt x="17515" y="8995"/>
                  </a:lnTo>
                  <a:lnTo>
                    <a:pt x="17495" y="8995"/>
                  </a:lnTo>
                  <a:lnTo>
                    <a:pt x="17475" y="8994"/>
                  </a:lnTo>
                  <a:lnTo>
                    <a:pt x="17457" y="8992"/>
                  </a:lnTo>
                  <a:lnTo>
                    <a:pt x="17437" y="8989"/>
                  </a:lnTo>
                  <a:lnTo>
                    <a:pt x="17419" y="8985"/>
                  </a:lnTo>
                  <a:lnTo>
                    <a:pt x="17400" y="8980"/>
                  </a:lnTo>
                  <a:lnTo>
                    <a:pt x="17382" y="8974"/>
                  </a:lnTo>
                  <a:lnTo>
                    <a:pt x="17365" y="8967"/>
                  </a:lnTo>
                  <a:lnTo>
                    <a:pt x="17347" y="8961"/>
                  </a:lnTo>
                  <a:lnTo>
                    <a:pt x="17331" y="8953"/>
                  </a:lnTo>
                  <a:lnTo>
                    <a:pt x="17314" y="8945"/>
                  </a:lnTo>
                  <a:lnTo>
                    <a:pt x="17299" y="8935"/>
                  </a:lnTo>
                  <a:lnTo>
                    <a:pt x="17284" y="8925"/>
                  </a:lnTo>
                  <a:lnTo>
                    <a:pt x="17268" y="8914"/>
                  </a:lnTo>
                  <a:lnTo>
                    <a:pt x="17254" y="8904"/>
                  </a:lnTo>
                  <a:lnTo>
                    <a:pt x="17241" y="8892"/>
                  </a:lnTo>
                  <a:lnTo>
                    <a:pt x="17228" y="8879"/>
                  </a:lnTo>
                  <a:lnTo>
                    <a:pt x="17217" y="8866"/>
                  </a:lnTo>
                  <a:lnTo>
                    <a:pt x="17205" y="8853"/>
                  </a:lnTo>
                  <a:lnTo>
                    <a:pt x="17194" y="8839"/>
                  </a:lnTo>
                  <a:lnTo>
                    <a:pt x="17184" y="8825"/>
                  </a:lnTo>
                  <a:lnTo>
                    <a:pt x="17174" y="8810"/>
                  </a:lnTo>
                  <a:lnTo>
                    <a:pt x="17166" y="8794"/>
                  </a:lnTo>
                  <a:lnTo>
                    <a:pt x="17158" y="8778"/>
                  </a:lnTo>
                  <a:lnTo>
                    <a:pt x="17151" y="8762"/>
                  </a:lnTo>
                  <a:lnTo>
                    <a:pt x="17145" y="8746"/>
                  </a:lnTo>
                  <a:lnTo>
                    <a:pt x="17140" y="8729"/>
                  </a:lnTo>
                  <a:lnTo>
                    <a:pt x="17135" y="8711"/>
                  </a:lnTo>
                  <a:lnTo>
                    <a:pt x="17132" y="8694"/>
                  </a:lnTo>
                  <a:lnTo>
                    <a:pt x="17130" y="8677"/>
                  </a:lnTo>
                  <a:lnTo>
                    <a:pt x="17128" y="8658"/>
                  </a:lnTo>
                  <a:lnTo>
                    <a:pt x="17127" y="8640"/>
                  </a:lnTo>
                  <a:lnTo>
                    <a:pt x="17128" y="8622"/>
                  </a:lnTo>
                  <a:lnTo>
                    <a:pt x="17130" y="8603"/>
                  </a:lnTo>
                  <a:lnTo>
                    <a:pt x="17132" y="8586"/>
                  </a:lnTo>
                  <a:lnTo>
                    <a:pt x="17135" y="8569"/>
                  </a:lnTo>
                  <a:lnTo>
                    <a:pt x="17140" y="8551"/>
                  </a:lnTo>
                  <a:lnTo>
                    <a:pt x="17145" y="8534"/>
                  </a:lnTo>
                  <a:lnTo>
                    <a:pt x="17151" y="8518"/>
                  </a:lnTo>
                  <a:lnTo>
                    <a:pt x="17158" y="8502"/>
                  </a:lnTo>
                  <a:lnTo>
                    <a:pt x="17166" y="8487"/>
                  </a:lnTo>
                  <a:lnTo>
                    <a:pt x="17174" y="8470"/>
                  </a:lnTo>
                  <a:lnTo>
                    <a:pt x="17184" y="8456"/>
                  </a:lnTo>
                  <a:lnTo>
                    <a:pt x="17194" y="8441"/>
                  </a:lnTo>
                  <a:lnTo>
                    <a:pt x="17205" y="8427"/>
                  </a:lnTo>
                  <a:lnTo>
                    <a:pt x="17217" y="8414"/>
                  </a:lnTo>
                  <a:lnTo>
                    <a:pt x="17228" y="8401"/>
                  </a:lnTo>
                  <a:lnTo>
                    <a:pt x="17241" y="8388"/>
                  </a:lnTo>
                  <a:lnTo>
                    <a:pt x="17254" y="8376"/>
                  </a:lnTo>
                  <a:lnTo>
                    <a:pt x="17268" y="8366"/>
                  </a:lnTo>
                  <a:lnTo>
                    <a:pt x="17284" y="8355"/>
                  </a:lnTo>
                  <a:lnTo>
                    <a:pt x="17299" y="8345"/>
                  </a:lnTo>
                  <a:lnTo>
                    <a:pt x="17314" y="8337"/>
                  </a:lnTo>
                  <a:lnTo>
                    <a:pt x="17331" y="8328"/>
                  </a:lnTo>
                  <a:lnTo>
                    <a:pt x="17347" y="8319"/>
                  </a:lnTo>
                  <a:lnTo>
                    <a:pt x="17365" y="8313"/>
                  </a:lnTo>
                  <a:lnTo>
                    <a:pt x="17382" y="8306"/>
                  </a:lnTo>
                  <a:lnTo>
                    <a:pt x="17400" y="8301"/>
                  </a:lnTo>
                  <a:lnTo>
                    <a:pt x="17419" y="8295"/>
                  </a:lnTo>
                  <a:lnTo>
                    <a:pt x="17437" y="8291"/>
                  </a:lnTo>
                  <a:lnTo>
                    <a:pt x="17457" y="8289"/>
                  </a:lnTo>
                  <a:lnTo>
                    <a:pt x="17475" y="8286"/>
                  </a:lnTo>
                  <a:lnTo>
                    <a:pt x="17495" y="8285"/>
                  </a:lnTo>
                  <a:lnTo>
                    <a:pt x="17515" y="8285"/>
                  </a:lnTo>
                  <a:lnTo>
                    <a:pt x="17535" y="8285"/>
                  </a:lnTo>
                  <a:lnTo>
                    <a:pt x="17554" y="8286"/>
                  </a:lnTo>
                  <a:lnTo>
                    <a:pt x="17574" y="8289"/>
                  </a:lnTo>
                  <a:lnTo>
                    <a:pt x="17593" y="8291"/>
                  </a:lnTo>
                  <a:lnTo>
                    <a:pt x="17612" y="8295"/>
                  </a:lnTo>
                  <a:lnTo>
                    <a:pt x="17629" y="8301"/>
                  </a:lnTo>
                  <a:lnTo>
                    <a:pt x="17648" y="8306"/>
                  </a:lnTo>
                  <a:lnTo>
                    <a:pt x="17666" y="8313"/>
                  </a:lnTo>
                  <a:lnTo>
                    <a:pt x="17682" y="8319"/>
                  </a:lnTo>
                  <a:lnTo>
                    <a:pt x="17699" y="8328"/>
                  </a:lnTo>
                  <a:lnTo>
                    <a:pt x="17715" y="8337"/>
                  </a:lnTo>
                  <a:lnTo>
                    <a:pt x="17732" y="8345"/>
                  </a:lnTo>
                  <a:lnTo>
                    <a:pt x="17747" y="8355"/>
                  </a:lnTo>
                  <a:lnTo>
                    <a:pt x="17761" y="8366"/>
                  </a:lnTo>
                  <a:lnTo>
                    <a:pt x="17775" y="8376"/>
                  </a:lnTo>
                  <a:lnTo>
                    <a:pt x="17788" y="8388"/>
                  </a:lnTo>
                  <a:lnTo>
                    <a:pt x="17801" y="8401"/>
                  </a:lnTo>
                  <a:lnTo>
                    <a:pt x="17814" y="8414"/>
                  </a:lnTo>
                  <a:lnTo>
                    <a:pt x="17825" y="8427"/>
                  </a:lnTo>
                  <a:lnTo>
                    <a:pt x="17836" y="8441"/>
                  </a:lnTo>
                  <a:lnTo>
                    <a:pt x="17846" y="8456"/>
                  </a:lnTo>
                  <a:lnTo>
                    <a:pt x="17855" y="8470"/>
                  </a:lnTo>
                  <a:lnTo>
                    <a:pt x="17863" y="8487"/>
                  </a:lnTo>
                  <a:lnTo>
                    <a:pt x="17872" y="8502"/>
                  </a:lnTo>
                  <a:lnTo>
                    <a:pt x="17879" y="8518"/>
                  </a:lnTo>
                  <a:lnTo>
                    <a:pt x="17885" y="8534"/>
                  </a:lnTo>
                  <a:lnTo>
                    <a:pt x="17890" y="8551"/>
                  </a:lnTo>
                  <a:lnTo>
                    <a:pt x="17894" y="8569"/>
                  </a:lnTo>
                  <a:lnTo>
                    <a:pt x="17898" y="8586"/>
                  </a:lnTo>
                  <a:lnTo>
                    <a:pt x="17900" y="8603"/>
                  </a:lnTo>
                  <a:lnTo>
                    <a:pt x="17902" y="8622"/>
                  </a:lnTo>
                  <a:lnTo>
                    <a:pt x="17902" y="8640"/>
                  </a:lnTo>
                  <a:close/>
                  <a:moveTo>
                    <a:pt x="15415" y="3123"/>
                  </a:moveTo>
                  <a:lnTo>
                    <a:pt x="15428" y="3137"/>
                  </a:lnTo>
                  <a:lnTo>
                    <a:pt x="15441" y="3150"/>
                  </a:lnTo>
                  <a:lnTo>
                    <a:pt x="15453" y="3165"/>
                  </a:lnTo>
                  <a:lnTo>
                    <a:pt x="15464" y="3180"/>
                  </a:lnTo>
                  <a:lnTo>
                    <a:pt x="15474" y="3195"/>
                  </a:lnTo>
                  <a:lnTo>
                    <a:pt x="15483" y="3210"/>
                  </a:lnTo>
                  <a:lnTo>
                    <a:pt x="15491" y="3226"/>
                  </a:lnTo>
                  <a:lnTo>
                    <a:pt x="15500" y="3241"/>
                  </a:lnTo>
                  <a:lnTo>
                    <a:pt x="15506" y="3257"/>
                  </a:lnTo>
                  <a:lnTo>
                    <a:pt x="15511" y="3275"/>
                  </a:lnTo>
                  <a:lnTo>
                    <a:pt x="15516" y="3291"/>
                  </a:lnTo>
                  <a:lnTo>
                    <a:pt x="15521" y="3307"/>
                  </a:lnTo>
                  <a:lnTo>
                    <a:pt x="15523" y="3324"/>
                  </a:lnTo>
                  <a:lnTo>
                    <a:pt x="15526" y="3342"/>
                  </a:lnTo>
                  <a:lnTo>
                    <a:pt x="15527" y="3359"/>
                  </a:lnTo>
                  <a:lnTo>
                    <a:pt x="15528" y="3375"/>
                  </a:lnTo>
                  <a:lnTo>
                    <a:pt x="15527" y="3392"/>
                  </a:lnTo>
                  <a:lnTo>
                    <a:pt x="15526" y="3410"/>
                  </a:lnTo>
                  <a:lnTo>
                    <a:pt x="15523" y="3427"/>
                  </a:lnTo>
                  <a:lnTo>
                    <a:pt x="15521" y="3443"/>
                  </a:lnTo>
                  <a:lnTo>
                    <a:pt x="15516" y="3460"/>
                  </a:lnTo>
                  <a:lnTo>
                    <a:pt x="15511" y="3477"/>
                  </a:lnTo>
                  <a:lnTo>
                    <a:pt x="15506" y="3493"/>
                  </a:lnTo>
                  <a:lnTo>
                    <a:pt x="15500" y="3509"/>
                  </a:lnTo>
                  <a:lnTo>
                    <a:pt x="15491" y="3525"/>
                  </a:lnTo>
                  <a:lnTo>
                    <a:pt x="15483" y="3541"/>
                  </a:lnTo>
                  <a:lnTo>
                    <a:pt x="15474" y="3556"/>
                  </a:lnTo>
                  <a:lnTo>
                    <a:pt x="15464" y="3572"/>
                  </a:lnTo>
                  <a:lnTo>
                    <a:pt x="15453" y="3586"/>
                  </a:lnTo>
                  <a:lnTo>
                    <a:pt x="15441" y="3600"/>
                  </a:lnTo>
                  <a:lnTo>
                    <a:pt x="15428" y="3614"/>
                  </a:lnTo>
                  <a:lnTo>
                    <a:pt x="15415" y="3627"/>
                  </a:lnTo>
                  <a:lnTo>
                    <a:pt x="15400" y="3640"/>
                  </a:lnTo>
                  <a:lnTo>
                    <a:pt x="15384" y="3651"/>
                  </a:lnTo>
                  <a:lnTo>
                    <a:pt x="15369" y="3662"/>
                  </a:lnTo>
                  <a:lnTo>
                    <a:pt x="15354" y="3672"/>
                  </a:lnTo>
                  <a:lnTo>
                    <a:pt x="15337" y="3682"/>
                  </a:lnTo>
                  <a:lnTo>
                    <a:pt x="15321" y="3690"/>
                  </a:lnTo>
                  <a:lnTo>
                    <a:pt x="15303" y="3698"/>
                  </a:lnTo>
                  <a:lnTo>
                    <a:pt x="15287" y="3704"/>
                  </a:lnTo>
                  <a:lnTo>
                    <a:pt x="15269" y="3711"/>
                  </a:lnTo>
                  <a:lnTo>
                    <a:pt x="15250" y="3716"/>
                  </a:lnTo>
                  <a:lnTo>
                    <a:pt x="15233" y="3721"/>
                  </a:lnTo>
                  <a:lnTo>
                    <a:pt x="15215" y="3724"/>
                  </a:lnTo>
                  <a:lnTo>
                    <a:pt x="15196" y="3727"/>
                  </a:lnTo>
                  <a:lnTo>
                    <a:pt x="15177" y="3729"/>
                  </a:lnTo>
                  <a:lnTo>
                    <a:pt x="15159" y="3730"/>
                  </a:lnTo>
                  <a:lnTo>
                    <a:pt x="15141" y="3730"/>
                  </a:lnTo>
                  <a:lnTo>
                    <a:pt x="15122" y="3730"/>
                  </a:lnTo>
                  <a:lnTo>
                    <a:pt x="15103" y="3729"/>
                  </a:lnTo>
                  <a:lnTo>
                    <a:pt x="15085" y="3727"/>
                  </a:lnTo>
                  <a:lnTo>
                    <a:pt x="15067" y="3724"/>
                  </a:lnTo>
                  <a:lnTo>
                    <a:pt x="15048" y="3721"/>
                  </a:lnTo>
                  <a:lnTo>
                    <a:pt x="15030" y="3716"/>
                  </a:lnTo>
                  <a:lnTo>
                    <a:pt x="15013" y="3711"/>
                  </a:lnTo>
                  <a:lnTo>
                    <a:pt x="14995" y="3704"/>
                  </a:lnTo>
                  <a:lnTo>
                    <a:pt x="14978" y="3698"/>
                  </a:lnTo>
                  <a:lnTo>
                    <a:pt x="14960" y="3690"/>
                  </a:lnTo>
                  <a:lnTo>
                    <a:pt x="14943" y="3682"/>
                  </a:lnTo>
                  <a:lnTo>
                    <a:pt x="14927" y="3672"/>
                  </a:lnTo>
                  <a:lnTo>
                    <a:pt x="14912" y="3662"/>
                  </a:lnTo>
                  <a:lnTo>
                    <a:pt x="14896" y="3651"/>
                  </a:lnTo>
                  <a:lnTo>
                    <a:pt x="14881" y="3640"/>
                  </a:lnTo>
                  <a:lnTo>
                    <a:pt x="14867" y="3627"/>
                  </a:lnTo>
                  <a:lnTo>
                    <a:pt x="14853" y="3614"/>
                  </a:lnTo>
                  <a:lnTo>
                    <a:pt x="14840" y="3600"/>
                  </a:lnTo>
                  <a:lnTo>
                    <a:pt x="14828" y="3586"/>
                  </a:lnTo>
                  <a:lnTo>
                    <a:pt x="14818" y="3572"/>
                  </a:lnTo>
                  <a:lnTo>
                    <a:pt x="14807" y="3556"/>
                  </a:lnTo>
                  <a:lnTo>
                    <a:pt x="14798" y="3541"/>
                  </a:lnTo>
                  <a:lnTo>
                    <a:pt x="14789" y="3525"/>
                  </a:lnTo>
                  <a:lnTo>
                    <a:pt x="14782" y="3509"/>
                  </a:lnTo>
                  <a:lnTo>
                    <a:pt x="14775" y="3493"/>
                  </a:lnTo>
                  <a:lnTo>
                    <a:pt x="14769" y="3477"/>
                  </a:lnTo>
                  <a:lnTo>
                    <a:pt x="14765" y="3460"/>
                  </a:lnTo>
                  <a:lnTo>
                    <a:pt x="14760" y="3443"/>
                  </a:lnTo>
                  <a:lnTo>
                    <a:pt x="14758" y="3427"/>
                  </a:lnTo>
                  <a:lnTo>
                    <a:pt x="14755" y="3410"/>
                  </a:lnTo>
                  <a:lnTo>
                    <a:pt x="14754" y="3392"/>
                  </a:lnTo>
                  <a:lnTo>
                    <a:pt x="14754" y="3375"/>
                  </a:lnTo>
                  <a:lnTo>
                    <a:pt x="14754" y="3359"/>
                  </a:lnTo>
                  <a:lnTo>
                    <a:pt x="14755" y="3342"/>
                  </a:lnTo>
                  <a:lnTo>
                    <a:pt x="14758" y="3324"/>
                  </a:lnTo>
                  <a:lnTo>
                    <a:pt x="14760" y="3307"/>
                  </a:lnTo>
                  <a:lnTo>
                    <a:pt x="14765" y="3291"/>
                  </a:lnTo>
                  <a:lnTo>
                    <a:pt x="14769" y="3275"/>
                  </a:lnTo>
                  <a:lnTo>
                    <a:pt x="14775" y="3257"/>
                  </a:lnTo>
                  <a:lnTo>
                    <a:pt x="14782" y="3241"/>
                  </a:lnTo>
                  <a:lnTo>
                    <a:pt x="14789" y="3226"/>
                  </a:lnTo>
                  <a:lnTo>
                    <a:pt x="14798" y="3210"/>
                  </a:lnTo>
                  <a:lnTo>
                    <a:pt x="14807" y="3195"/>
                  </a:lnTo>
                  <a:lnTo>
                    <a:pt x="14818" y="3180"/>
                  </a:lnTo>
                  <a:lnTo>
                    <a:pt x="14828" y="3165"/>
                  </a:lnTo>
                  <a:lnTo>
                    <a:pt x="14840" y="3150"/>
                  </a:lnTo>
                  <a:lnTo>
                    <a:pt x="14853" y="3137"/>
                  </a:lnTo>
                  <a:lnTo>
                    <a:pt x="14867" y="3123"/>
                  </a:lnTo>
                  <a:lnTo>
                    <a:pt x="14881" y="3111"/>
                  </a:lnTo>
                  <a:lnTo>
                    <a:pt x="14896" y="3100"/>
                  </a:lnTo>
                  <a:lnTo>
                    <a:pt x="14912" y="3089"/>
                  </a:lnTo>
                  <a:lnTo>
                    <a:pt x="14927" y="3078"/>
                  </a:lnTo>
                  <a:lnTo>
                    <a:pt x="14943" y="3069"/>
                  </a:lnTo>
                  <a:lnTo>
                    <a:pt x="14960" y="3061"/>
                  </a:lnTo>
                  <a:lnTo>
                    <a:pt x="14978" y="3053"/>
                  </a:lnTo>
                  <a:lnTo>
                    <a:pt x="14995" y="3046"/>
                  </a:lnTo>
                  <a:lnTo>
                    <a:pt x="15013" y="3040"/>
                  </a:lnTo>
                  <a:lnTo>
                    <a:pt x="15030" y="3035"/>
                  </a:lnTo>
                  <a:lnTo>
                    <a:pt x="15048" y="3030"/>
                  </a:lnTo>
                  <a:lnTo>
                    <a:pt x="15067" y="3026"/>
                  </a:lnTo>
                  <a:lnTo>
                    <a:pt x="15085" y="3024"/>
                  </a:lnTo>
                  <a:lnTo>
                    <a:pt x="15103" y="3022"/>
                  </a:lnTo>
                  <a:lnTo>
                    <a:pt x="15122" y="3021"/>
                  </a:lnTo>
                  <a:lnTo>
                    <a:pt x="15141" y="3020"/>
                  </a:lnTo>
                  <a:lnTo>
                    <a:pt x="15159" y="3021"/>
                  </a:lnTo>
                  <a:lnTo>
                    <a:pt x="15177" y="3022"/>
                  </a:lnTo>
                  <a:lnTo>
                    <a:pt x="15196" y="3024"/>
                  </a:lnTo>
                  <a:lnTo>
                    <a:pt x="15215" y="3026"/>
                  </a:lnTo>
                  <a:lnTo>
                    <a:pt x="15233" y="3030"/>
                  </a:lnTo>
                  <a:lnTo>
                    <a:pt x="15250" y="3035"/>
                  </a:lnTo>
                  <a:lnTo>
                    <a:pt x="15269" y="3040"/>
                  </a:lnTo>
                  <a:lnTo>
                    <a:pt x="15287" y="3046"/>
                  </a:lnTo>
                  <a:lnTo>
                    <a:pt x="15303" y="3053"/>
                  </a:lnTo>
                  <a:lnTo>
                    <a:pt x="15321" y="3061"/>
                  </a:lnTo>
                  <a:lnTo>
                    <a:pt x="15337" y="3069"/>
                  </a:lnTo>
                  <a:lnTo>
                    <a:pt x="15354" y="3078"/>
                  </a:lnTo>
                  <a:lnTo>
                    <a:pt x="15369" y="3089"/>
                  </a:lnTo>
                  <a:lnTo>
                    <a:pt x="15386" y="3100"/>
                  </a:lnTo>
                  <a:lnTo>
                    <a:pt x="15400" y="3111"/>
                  </a:lnTo>
                  <a:lnTo>
                    <a:pt x="15415" y="3123"/>
                  </a:lnTo>
                  <a:close/>
                  <a:moveTo>
                    <a:pt x="9408" y="839"/>
                  </a:moveTo>
                  <a:lnTo>
                    <a:pt x="9428" y="839"/>
                  </a:lnTo>
                  <a:lnTo>
                    <a:pt x="9448" y="841"/>
                  </a:lnTo>
                  <a:lnTo>
                    <a:pt x="9467" y="843"/>
                  </a:lnTo>
                  <a:lnTo>
                    <a:pt x="9486" y="847"/>
                  </a:lnTo>
                  <a:lnTo>
                    <a:pt x="9504" y="850"/>
                  </a:lnTo>
                  <a:lnTo>
                    <a:pt x="9523" y="855"/>
                  </a:lnTo>
                  <a:lnTo>
                    <a:pt x="9541" y="861"/>
                  </a:lnTo>
                  <a:lnTo>
                    <a:pt x="9559" y="867"/>
                  </a:lnTo>
                  <a:lnTo>
                    <a:pt x="9575" y="874"/>
                  </a:lnTo>
                  <a:lnTo>
                    <a:pt x="9593" y="882"/>
                  </a:lnTo>
                  <a:lnTo>
                    <a:pt x="9608" y="891"/>
                  </a:lnTo>
                  <a:lnTo>
                    <a:pt x="9624" y="900"/>
                  </a:lnTo>
                  <a:lnTo>
                    <a:pt x="9640" y="909"/>
                  </a:lnTo>
                  <a:lnTo>
                    <a:pt x="9654" y="920"/>
                  </a:lnTo>
                  <a:lnTo>
                    <a:pt x="9668" y="932"/>
                  </a:lnTo>
                  <a:lnTo>
                    <a:pt x="9682" y="944"/>
                  </a:lnTo>
                  <a:lnTo>
                    <a:pt x="9695" y="956"/>
                  </a:lnTo>
                  <a:lnTo>
                    <a:pt x="9707" y="969"/>
                  </a:lnTo>
                  <a:lnTo>
                    <a:pt x="9718" y="982"/>
                  </a:lnTo>
                  <a:lnTo>
                    <a:pt x="9729" y="996"/>
                  </a:lnTo>
                  <a:lnTo>
                    <a:pt x="9738" y="1011"/>
                  </a:lnTo>
                  <a:lnTo>
                    <a:pt x="9748" y="1026"/>
                  </a:lnTo>
                  <a:lnTo>
                    <a:pt x="9757" y="1041"/>
                  </a:lnTo>
                  <a:lnTo>
                    <a:pt x="9764" y="1056"/>
                  </a:lnTo>
                  <a:lnTo>
                    <a:pt x="9771" y="1072"/>
                  </a:lnTo>
                  <a:lnTo>
                    <a:pt x="9777" y="1089"/>
                  </a:lnTo>
                  <a:lnTo>
                    <a:pt x="9783" y="1106"/>
                  </a:lnTo>
                  <a:lnTo>
                    <a:pt x="9788" y="1123"/>
                  </a:lnTo>
                  <a:lnTo>
                    <a:pt x="9791" y="1140"/>
                  </a:lnTo>
                  <a:lnTo>
                    <a:pt x="9794" y="1159"/>
                  </a:lnTo>
                  <a:lnTo>
                    <a:pt x="9795" y="1176"/>
                  </a:lnTo>
                  <a:lnTo>
                    <a:pt x="9795" y="1194"/>
                  </a:lnTo>
                  <a:lnTo>
                    <a:pt x="9795" y="1213"/>
                  </a:lnTo>
                  <a:lnTo>
                    <a:pt x="9794" y="1231"/>
                  </a:lnTo>
                  <a:lnTo>
                    <a:pt x="9791" y="1248"/>
                  </a:lnTo>
                  <a:lnTo>
                    <a:pt x="9788" y="1266"/>
                  </a:lnTo>
                  <a:lnTo>
                    <a:pt x="9783" y="1283"/>
                  </a:lnTo>
                  <a:lnTo>
                    <a:pt x="9777" y="1300"/>
                  </a:lnTo>
                  <a:lnTo>
                    <a:pt x="9771" y="1317"/>
                  </a:lnTo>
                  <a:lnTo>
                    <a:pt x="9764" y="1333"/>
                  </a:lnTo>
                  <a:lnTo>
                    <a:pt x="9757" y="1349"/>
                  </a:lnTo>
                  <a:lnTo>
                    <a:pt x="9748" y="1364"/>
                  </a:lnTo>
                  <a:lnTo>
                    <a:pt x="9738" y="1379"/>
                  </a:lnTo>
                  <a:lnTo>
                    <a:pt x="9729" y="1393"/>
                  </a:lnTo>
                  <a:lnTo>
                    <a:pt x="9718" y="1407"/>
                  </a:lnTo>
                  <a:lnTo>
                    <a:pt x="9707" y="1421"/>
                  </a:lnTo>
                  <a:lnTo>
                    <a:pt x="9695" y="1434"/>
                  </a:lnTo>
                  <a:lnTo>
                    <a:pt x="9682" y="1446"/>
                  </a:lnTo>
                  <a:lnTo>
                    <a:pt x="9668" y="1458"/>
                  </a:lnTo>
                  <a:lnTo>
                    <a:pt x="9654" y="1469"/>
                  </a:lnTo>
                  <a:lnTo>
                    <a:pt x="9640" y="1480"/>
                  </a:lnTo>
                  <a:lnTo>
                    <a:pt x="9624" y="1489"/>
                  </a:lnTo>
                  <a:lnTo>
                    <a:pt x="9608" y="1499"/>
                  </a:lnTo>
                  <a:lnTo>
                    <a:pt x="9593" y="1508"/>
                  </a:lnTo>
                  <a:lnTo>
                    <a:pt x="9575" y="1515"/>
                  </a:lnTo>
                  <a:lnTo>
                    <a:pt x="9559" y="1523"/>
                  </a:lnTo>
                  <a:lnTo>
                    <a:pt x="9541" y="1529"/>
                  </a:lnTo>
                  <a:lnTo>
                    <a:pt x="9523" y="1535"/>
                  </a:lnTo>
                  <a:lnTo>
                    <a:pt x="9504" y="1539"/>
                  </a:lnTo>
                  <a:lnTo>
                    <a:pt x="9486" y="1543"/>
                  </a:lnTo>
                  <a:lnTo>
                    <a:pt x="9467" y="1547"/>
                  </a:lnTo>
                  <a:lnTo>
                    <a:pt x="9448" y="1549"/>
                  </a:lnTo>
                  <a:lnTo>
                    <a:pt x="9428" y="1550"/>
                  </a:lnTo>
                  <a:lnTo>
                    <a:pt x="9408" y="1551"/>
                  </a:lnTo>
                  <a:lnTo>
                    <a:pt x="9388" y="1550"/>
                  </a:lnTo>
                  <a:lnTo>
                    <a:pt x="9368" y="1549"/>
                  </a:lnTo>
                  <a:lnTo>
                    <a:pt x="9349" y="1547"/>
                  </a:lnTo>
                  <a:lnTo>
                    <a:pt x="9330" y="1543"/>
                  </a:lnTo>
                  <a:lnTo>
                    <a:pt x="9312" y="1539"/>
                  </a:lnTo>
                  <a:lnTo>
                    <a:pt x="9293" y="1535"/>
                  </a:lnTo>
                  <a:lnTo>
                    <a:pt x="9275" y="1529"/>
                  </a:lnTo>
                  <a:lnTo>
                    <a:pt x="9257" y="1523"/>
                  </a:lnTo>
                  <a:lnTo>
                    <a:pt x="9240" y="1515"/>
                  </a:lnTo>
                  <a:lnTo>
                    <a:pt x="9223" y="1508"/>
                  </a:lnTo>
                  <a:lnTo>
                    <a:pt x="9207" y="1499"/>
                  </a:lnTo>
                  <a:lnTo>
                    <a:pt x="9192" y="1489"/>
                  </a:lnTo>
                  <a:lnTo>
                    <a:pt x="9176" y="1480"/>
                  </a:lnTo>
                  <a:lnTo>
                    <a:pt x="9162" y="1469"/>
                  </a:lnTo>
                  <a:lnTo>
                    <a:pt x="9148" y="1458"/>
                  </a:lnTo>
                  <a:lnTo>
                    <a:pt x="9134" y="1446"/>
                  </a:lnTo>
                  <a:lnTo>
                    <a:pt x="9121" y="1434"/>
                  </a:lnTo>
                  <a:lnTo>
                    <a:pt x="9109" y="1421"/>
                  </a:lnTo>
                  <a:lnTo>
                    <a:pt x="9098" y="1407"/>
                  </a:lnTo>
                  <a:lnTo>
                    <a:pt x="9087" y="1393"/>
                  </a:lnTo>
                  <a:lnTo>
                    <a:pt x="9076" y="1379"/>
                  </a:lnTo>
                  <a:lnTo>
                    <a:pt x="9067" y="1364"/>
                  </a:lnTo>
                  <a:lnTo>
                    <a:pt x="9059" y="1349"/>
                  </a:lnTo>
                  <a:lnTo>
                    <a:pt x="9052" y="1333"/>
                  </a:lnTo>
                  <a:lnTo>
                    <a:pt x="9045" y="1317"/>
                  </a:lnTo>
                  <a:lnTo>
                    <a:pt x="9038" y="1300"/>
                  </a:lnTo>
                  <a:lnTo>
                    <a:pt x="9033" y="1283"/>
                  </a:lnTo>
                  <a:lnTo>
                    <a:pt x="9028" y="1266"/>
                  </a:lnTo>
                  <a:lnTo>
                    <a:pt x="9025" y="1248"/>
                  </a:lnTo>
                  <a:lnTo>
                    <a:pt x="9022" y="1231"/>
                  </a:lnTo>
                  <a:lnTo>
                    <a:pt x="9021" y="1213"/>
                  </a:lnTo>
                  <a:lnTo>
                    <a:pt x="9021" y="1194"/>
                  </a:lnTo>
                  <a:lnTo>
                    <a:pt x="9021" y="1176"/>
                  </a:lnTo>
                  <a:lnTo>
                    <a:pt x="9022" y="1159"/>
                  </a:lnTo>
                  <a:lnTo>
                    <a:pt x="9025" y="1140"/>
                  </a:lnTo>
                  <a:lnTo>
                    <a:pt x="9028" y="1123"/>
                  </a:lnTo>
                  <a:lnTo>
                    <a:pt x="9033" y="1106"/>
                  </a:lnTo>
                  <a:lnTo>
                    <a:pt x="9038" y="1089"/>
                  </a:lnTo>
                  <a:lnTo>
                    <a:pt x="9045" y="1072"/>
                  </a:lnTo>
                  <a:lnTo>
                    <a:pt x="9052" y="1056"/>
                  </a:lnTo>
                  <a:lnTo>
                    <a:pt x="9059" y="1041"/>
                  </a:lnTo>
                  <a:lnTo>
                    <a:pt x="9067" y="1026"/>
                  </a:lnTo>
                  <a:lnTo>
                    <a:pt x="9076" y="1011"/>
                  </a:lnTo>
                  <a:lnTo>
                    <a:pt x="9087" y="996"/>
                  </a:lnTo>
                  <a:lnTo>
                    <a:pt x="9098" y="982"/>
                  </a:lnTo>
                  <a:lnTo>
                    <a:pt x="9109" y="969"/>
                  </a:lnTo>
                  <a:lnTo>
                    <a:pt x="9121" y="956"/>
                  </a:lnTo>
                  <a:lnTo>
                    <a:pt x="9134" y="944"/>
                  </a:lnTo>
                  <a:lnTo>
                    <a:pt x="9148" y="932"/>
                  </a:lnTo>
                  <a:lnTo>
                    <a:pt x="9162" y="920"/>
                  </a:lnTo>
                  <a:lnTo>
                    <a:pt x="9176" y="909"/>
                  </a:lnTo>
                  <a:lnTo>
                    <a:pt x="9192" y="900"/>
                  </a:lnTo>
                  <a:lnTo>
                    <a:pt x="9207" y="891"/>
                  </a:lnTo>
                  <a:lnTo>
                    <a:pt x="9223" y="882"/>
                  </a:lnTo>
                  <a:lnTo>
                    <a:pt x="9240" y="874"/>
                  </a:lnTo>
                  <a:lnTo>
                    <a:pt x="9257" y="867"/>
                  </a:lnTo>
                  <a:lnTo>
                    <a:pt x="9275" y="861"/>
                  </a:lnTo>
                  <a:lnTo>
                    <a:pt x="9293" y="855"/>
                  </a:lnTo>
                  <a:lnTo>
                    <a:pt x="9312" y="850"/>
                  </a:lnTo>
                  <a:lnTo>
                    <a:pt x="9330" y="847"/>
                  </a:lnTo>
                  <a:lnTo>
                    <a:pt x="9349" y="843"/>
                  </a:lnTo>
                  <a:lnTo>
                    <a:pt x="9368" y="841"/>
                  </a:lnTo>
                  <a:lnTo>
                    <a:pt x="9388" y="839"/>
                  </a:lnTo>
                  <a:lnTo>
                    <a:pt x="9408" y="839"/>
                  </a:lnTo>
                  <a:close/>
                  <a:moveTo>
                    <a:pt x="3401" y="3123"/>
                  </a:moveTo>
                  <a:lnTo>
                    <a:pt x="3416" y="3111"/>
                  </a:lnTo>
                  <a:lnTo>
                    <a:pt x="3430" y="3100"/>
                  </a:lnTo>
                  <a:lnTo>
                    <a:pt x="3446" y="3089"/>
                  </a:lnTo>
                  <a:lnTo>
                    <a:pt x="3462" y="3078"/>
                  </a:lnTo>
                  <a:lnTo>
                    <a:pt x="3479" y="3069"/>
                  </a:lnTo>
                  <a:lnTo>
                    <a:pt x="3495" y="3061"/>
                  </a:lnTo>
                  <a:lnTo>
                    <a:pt x="3513" y="3053"/>
                  </a:lnTo>
                  <a:lnTo>
                    <a:pt x="3529" y="3046"/>
                  </a:lnTo>
                  <a:lnTo>
                    <a:pt x="3547" y="3040"/>
                  </a:lnTo>
                  <a:lnTo>
                    <a:pt x="3564" y="3035"/>
                  </a:lnTo>
                  <a:lnTo>
                    <a:pt x="3583" y="3030"/>
                  </a:lnTo>
                  <a:lnTo>
                    <a:pt x="3601" y="3026"/>
                  </a:lnTo>
                  <a:lnTo>
                    <a:pt x="3620" y="3024"/>
                  </a:lnTo>
                  <a:lnTo>
                    <a:pt x="3639" y="3022"/>
                  </a:lnTo>
                  <a:lnTo>
                    <a:pt x="3657" y="3021"/>
                  </a:lnTo>
                  <a:lnTo>
                    <a:pt x="3675" y="3020"/>
                  </a:lnTo>
                  <a:lnTo>
                    <a:pt x="3694" y="3021"/>
                  </a:lnTo>
                  <a:lnTo>
                    <a:pt x="3713" y="3022"/>
                  </a:lnTo>
                  <a:lnTo>
                    <a:pt x="3731" y="3024"/>
                  </a:lnTo>
                  <a:lnTo>
                    <a:pt x="3749" y="3026"/>
                  </a:lnTo>
                  <a:lnTo>
                    <a:pt x="3768" y="3030"/>
                  </a:lnTo>
                  <a:lnTo>
                    <a:pt x="3786" y="3035"/>
                  </a:lnTo>
                  <a:lnTo>
                    <a:pt x="3803" y="3040"/>
                  </a:lnTo>
                  <a:lnTo>
                    <a:pt x="3821" y="3046"/>
                  </a:lnTo>
                  <a:lnTo>
                    <a:pt x="3838" y="3053"/>
                  </a:lnTo>
                  <a:lnTo>
                    <a:pt x="3856" y="3061"/>
                  </a:lnTo>
                  <a:lnTo>
                    <a:pt x="3873" y="3069"/>
                  </a:lnTo>
                  <a:lnTo>
                    <a:pt x="3889" y="3078"/>
                  </a:lnTo>
                  <a:lnTo>
                    <a:pt x="3904" y="3089"/>
                  </a:lnTo>
                  <a:lnTo>
                    <a:pt x="3920" y="3100"/>
                  </a:lnTo>
                  <a:lnTo>
                    <a:pt x="3935" y="3111"/>
                  </a:lnTo>
                  <a:lnTo>
                    <a:pt x="3949" y="3123"/>
                  </a:lnTo>
                  <a:lnTo>
                    <a:pt x="3963" y="3137"/>
                  </a:lnTo>
                  <a:lnTo>
                    <a:pt x="3976" y="3150"/>
                  </a:lnTo>
                  <a:lnTo>
                    <a:pt x="3988" y="3165"/>
                  </a:lnTo>
                  <a:lnTo>
                    <a:pt x="3998" y="3180"/>
                  </a:lnTo>
                  <a:lnTo>
                    <a:pt x="4009" y="3195"/>
                  </a:lnTo>
                  <a:lnTo>
                    <a:pt x="4018" y="3210"/>
                  </a:lnTo>
                  <a:lnTo>
                    <a:pt x="4027" y="3226"/>
                  </a:lnTo>
                  <a:lnTo>
                    <a:pt x="4034" y="3241"/>
                  </a:lnTo>
                  <a:lnTo>
                    <a:pt x="4041" y="3257"/>
                  </a:lnTo>
                  <a:lnTo>
                    <a:pt x="4047" y="3275"/>
                  </a:lnTo>
                  <a:lnTo>
                    <a:pt x="4051" y="3291"/>
                  </a:lnTo>
                  <a:lnTo>
                    <a:pt x="4055" y="3307"/>
                  </a:lnTo>
                  <a:lnTo>
                    <a:pt x="4058" y="3324"/>
                  </a:lnTo>
                  <a:lnTo>
                    <a:pt x="4061" y="3342"/>
                  </a:lnTo>
                  <a:lnTo>
                    <a:pt x="4062" y="3359"/>
                  </a:lnTo>
                  <a:lnTo>
                    <a:pt x="4062" y="3375"/>
                  </a:lnTo>
                  <a:lnTo>
                    <a:pt x="4062" y="3392"/>
                  </a:lnTo>
                  <a:lnTo>
                    <a:pt x="4061" y="3410"/>
                  </a:lnTo>
                  <a:lnTo>
                    <a:pt x="4058" y="3427"/>
                  </a:lnTo>
                  <a:lnTo>
                    <a:pt x="4055" y="3443"/>
                  </a:lnTo>
                  <a:lnTo>
                    <a:pt x="4051" y="3460"/>
                  </a:lnTo>
                  <a:lnTo>
                    <a:pt x="4047" y="3477"/>
                  </a:lnTo>
                  <a:lnTo>
                    <a:pt x="4041" y="3493"/>
                  </a:lnTo>
                  <a:lnTo>
                    <a:pt x="4034" y="3509"/>
                  </a:lnTo>
                  <a:lnTo>
                    <a:pt x="4027" y="3525"/>
                  </a:lnTo>
                  <a:lnTo>
                    <a:pt x="4018" y="3541"/>
                  </a:lnTo>
                  <a:lnTo>
                    <a:pt x="4009" y="3556"/>
                  </a:lnTo>
                  <a:lnTo>
                    <a:pt x="3998" y="3572"/>
                  </a:lnTo>
                  <a:lnTo>
                    <a:pt x="3988" y="3586"/>
                  </a:lnTo>
                  <a:lnTo>
                    <a:pt x="3976" y="3600"/>
                  </a:lnTo>
                  <a:lnTo>
                    <a:pt x="3963" y="3614"/>
                  </a:lnTo>
                  <a:lnTo>
                    <a:pt x="3949" y="3627"/>
                  </a:lnTo>
                  <a:lnTo>
                    <a:pt x="3935" y="3640"/>
                  </a:lnTo>
                  <a:lnTo>
                    <a:pt x="3920" y="3651"/>
                  </a:lnTo>
                  <a:lnTo>
                    <a:pt x="3904" y="3662"/>
                  </a:lnTo>
                  <a:lnTo>
                    <a:pt x="3889" y="3672"/>
                  </a:lnTo>
                  <a:lnTo>
                    <a:pt x="3873" y="3682"/>
                  </a:lnTo>
                  <a:lnTo>
                    <a:pt x="3856" y="3690"/>
                  </a:lnTo>
                  <a:lnTo>
                    <a:pt x="3838" y="3698"/>
                  </a:lnTo>
                  <a:lnTo>
                    <a:pt x="3821" y="3704"/>
                  </a:lnTo>
                  <a:lnTo>
                    <a:pt x="3803" y="3711"/>
                  </a:lnTo>
                  <a:lnTo>
                    <a:pt x="3786" y="3716"/>
                  </a:lnTo>
                  <a:lnTo>
                    <a:pt x="3768" y="3721"/>
                  </a:lnTo>
                  <a:lnTo>
                    <a:pt x="3749" y="3724"/>
                  </a:lnTo>
                  <a:lnTo>
                    <a:pt x="3731" y="3727"/>
                  </a:lnTo>
                  <a:lnTo>
                    <a:pt x="3713" y="3729"/>
                  </a:lnTo>
                  <a:lnTo>
                    <a:pt x="3694" y="3730"/>
                  </a:lnTo>
                  <a:lnTo>
                    <a:pt x="3675" y="3730"/>
                  </a:lnTo>
                  <a:lnTo>
                    <a:pt x="3657" y="3730"/>
                  </a:lnTo>
                  <a:lnTo>
                    <a:pt x="3639" y="3729"/>
                  </a:lnTo>
                  <a:lnTo>
                    <a:pt x="3620" y="3727"/>
                  </a:lnTo>
                  <a:lnTo>
                    <a:pt x="3601" y="3724"/>
                  </a:lnTo>
                  <a:lnTo>
                    <a:pt x="3583" y="3721"/>
                  </a:lnTo>
                  <a:lnTo>
                    <a:pt x="3564" y="3716"/>
                  </a:lnTo>
                  <a:lnTo>
                    <a:pt x="3547" y="3711"/>
                  </a:lnTo>
                  <a:lnTo>
                    <a:pt x="3529" y="3704"/>
                  </a:lnTo>
                  <a:lnTo>
                    <a:pt x="3513" y="3698"/>
                  </a:lnTo>
                  <a:lnTo>
                    <a:pt x="3495" y="3690"/>
                  </a:lnTo>
                  <a:lnTo>
                    <a:pt x="3479" y="3682"/>
                  </a:lnTo>
                  <a:lnTo>
                    <a:pt x="3462" y="3672"/>
                  </a:lnTo>
                  <a:lnTo>
                    <a:pt x="3446" y="3662"/>
                  </a:lnTo>
                  <a:lnTo>
                    <a:pt x="3430" y="3651"/>
                  </a:lnTo>
                  <a:lnTo>
                    <a:pt x="3416" y="3640"/>
                  </a:lnTo>
                  <a:lnTo>
                    <a:pt x="3401" y="3627"/>
                  </a:lnTo>
                  <a:lnTo>
                    <a:pt x="3388" y="3614"/>
                  </a:lnTo>
                  <a:lnTo>
                    <a:pt x="3375" y="3600"/>
                  </a:lnTo>
                  <a:lnTo>
                    <a:pt x="3363" y="3586"/>
                  </a:lnTo>
                  <a:lnTo>
                    <a:pt x="3352" y="3572"/>
                  </a:lnTo>
                  <a:lnTo>
                    <a:pt x="3342" y="3556"/>
                  </a:lnTo>
                  <a:lnTo>
                    <a:pt x="3333" y="3541"/>
                  </a:lnTo>
                  <a:lnTo>
                    <a:pt x="3325" y="3525"/>
                  </a:lnTo>
                  <a:lnTo>
                    <a:pt x="3316" y="3509"/>
                  </a:lnTo>
                  <a:lnTo>
                    <a:pt x="3310" y="3493"/>
                  </a:lnTo>
                  <a:lnTo>
                    <a:pt x="3305" y="3477"/>
                  </a:lnTo>
                  <a:lnTo>
                    <a:pt x="3300" y="3460"/>
                  </a:lnTo>
                  <a:lnTo>
                    <a:pt x="3295" y="3443"/>
                  </a:lnTo>
                  <a:lnTo>
                    <a:pt x="3293" y="3427"/>
                  </a:lnTo>
                  <a:lnTo>
                    <a:pt x="3290" y="3410"/>
                  </a:lnTo>
                  <a:lnTo>
                    <a:pt x="3289" y="3392"/>
                  </a:lnTo>
                  <a:lnTo>
                    <a:pt x="3288" y="3375"/>
                  </a:lnTo>
                  <a:lnTo>
                    <a:pt x="3289" y="3359"/>
                  </a:lnTo>
                  <a:lnTo>
                    <a:pt x="3290" y="3342"/>
                  </a:lnTo>
                  <a:lnTo>
                    <a:pt x="3293" y="3324"/>
                  </a:lnTo>
                  <a:lnTo>
                    <a:pt x="3295" y="3307"/>
                  </a:lnTo>
                  <a:lnTo>
                    <a:pt x="3300" y="3291"/>
                  </a:lnTo>
                  <a:lnTo>
                    <a:pt x="3305" y="3275"/>
                  </a:lnTo>
                  <a:lnTo>
                    <a:pt x="3310" y="3257"/>
                  </a:lnTo>
                  <a:lnTo>
                    <a:pt x="3316" y="3241"/>
                  </a:lnTo>
                  <a:lnTo>
                    <a:pt x="3325" y="3226"/>
                  </a:lnTo>
                  <a:lnTo>
                    <a:pt x="3333" y="3210"/>
                  </a:lnTo>
                  <a:lnTo>
                    <a:pt x="3342" y="3195"/>
                  </a:lnTo>
                  <a:lnTo>
                    <a:pt x="3352" y="3180"/>
                  </a:lnTo>
                  <a:lnTo>
                    <a:pt x="3363" y="3165"/>
                  </a:lnTo>
                  <a:lnTo>
                    <a:pt x="3375" y="3150"/>
                  </a:lnTo>
                  <a:lnTo>
                    <a:pt x="3388" y="3137"/>
                  </a:lnTo>
                  <a:lnTo>
                    <a:pt x="3401" y="3123"/>
                  </a:lnTo>
                  <a:close/>
                </a:path>
              </a:pathLst>
            </a:custGeom>
            <a:solidFill>
              <a:srgbClr val="F8C300"/>
            </a:solidFill>
            <a:ln>
              <a:noFill/>
            </a:ln>
            <a:effectLst>
              <a:prstShdw prst="shdw17" dist="17961" dir="2700000">
                <a:srgbClr val="957500"/>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25" name="Freeform 17">
              <a:extLst>
                <a:ext uri="{FF2B5EF4-FFF2-40B4-BE49-F238E27FC236}">
                  <a16:creationId xmlns:a16="http://schemas.microsoft.com/office/drawing/2014/main" id="{05D0AA82-26F3-43C0-A3D7-9329F3E4BD39}"/>
                </a:ext>
              </a:extLst>
            </p:cNvPr>
            <p:cNvSpPr>
              <a:spLocks/>
            </p:cNvSpPr>
            <p:nvPr/>
          </p:nvSpPr>
          <p:spPr bwMode="auto">
            <a:xfrm>
              <a:off x="543" y="546"/>
              <a:ext cx="52" cy="48"/>
            </a:xfrm>
            <a:custGeom>
              <a:avLst/>
              <a:gdLst>
                <a:gd name="T0" fmla="*/ 0 w 1212"/>
                <a:gd name="T1" fmla="*/ 0 h 1059"/>
                <a:gd name="T2" fmla="*/ 0 w 1212"/>
                <a:gd name="T3" fmla="*/ 0 h 1059"/>
                <a:gd name="T4" fmla="*/ 0 w 1212"/>
                <a:gd name="T5" fmla="*/ 0 h 1059"/>
                <a:gd name="T6" fmla="*/ 0 w 1212"/>
                <a:gd name="T7" fmla="*/ 0 h 1059"/>
                <a:gd name="T8" fmla="*/ 0 w 1212"/>
                <a:gd name="T9" fmla="*/ 0 h 1059"/>
                <a:gd name="T10" fmla="*/ 0 w 1212"/>
                <a:gd name="T11" fmla="*/ 0 h 1059"/>
                <a:gd name="T12" fmla="*/ 0 w 1212"/>
                <a:gd name="T13" fmla="*/ 0 h 1059"/>
                <a:gd name="T14" fmla="*/ 0 w 1212"/>
                <a:gd name="T15" fmla="*/ 0 h 1059"/>
                <a:gd name="T16" fmla="*/ 0 w 1212"/>
                <a:gd name="T17" fmla="*/ 0 h 1059"/>
                <a:gd name="T18" fmla="*/ 0 w 1212"/>
                <a:gd name="T19" fmla="*/ 0 h 1059"/>
                <a:gd name="T20" fmla="*/ 0 w 1212"/>
                <a:gd name="T21" fmla="*/ 0 h 105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12"/>
                <a:gd name="T34" fmla="*/ 0 h 1059"/>
                <a:gd name="T35" fmla="*/ 1212 w 1212"/>
                <a:gd name="T36" fmla="*/ 1059 h 105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12" h="1059">
                  <a:moveTo>
                    <a:pt x="607" y="0"/>
                  </a:moveTo>
                  <a:lnTo>
                    <a:pt x="749" y="405"/>
                  </a:lnTo>
                  <a:lnTo>
                    <a:pt x="1212" y="405"/>
                  </a:lnTo>
                  <a:lnTo>
                    <a:pt x="838" y="654"/>
                  </a:lnTo>
                  <a:lnTo>
                    <a:pt x="981" y="1059"/>
                  </a:lnTo>
                  <a:lnTo>
                    <a:pt x="607" y="809"/>
                  </a:lnTo>
                  <a:lnTo>
                    <a:pt x="231" y="1059"/>
                  </a:lnTo>
                  <a:lnTo>
                    <a:pt x="375" y="654"/>
                  </a:lnTo>
                  <a:lnTo>
                    <a:pt x="0" y="405"/>
                  </a:lnTo>
                  <a:lnTo>
                    <a:pt x="463" y="405"/>
                  </a:lnTo>
                  <a:lnTo>
                    <a:pt x="607" y="0"/>
                  </a:lnTo>
                  <a:close/>
                </a:path>
              </a:pathLst>
            </a:custGeom>
            <a:solidFill>
              <a:srgbClr val="F8C300"/>
            </a:solidFill>
            <a:ln>
              <a:noFill/>
            </a:ln>
            <a:effectLst>
              <a:prstShdw prst="shdw17" dist="17961" dir="13500000">
                <a:srgbClr val="957500"/>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26" name="Freeform 18">
              <a:extLst>
                <a:ext uri="{FF2B5EF4-FFF2-40B4-BE49-F238E27FC236}">
                  <a16:creationId xmlns:a16="http://schemas.microsoft.com/office/drawing/2014/main" id="{F6089612-0D32-4522-917C-C064A2D2C56E}"/>
                </a:ext>
              </a:extLst>
            </p:cNvPr>
            <p:cNvSpPr>
              <a:spLocks/>
            </p:cNvSpPr>
            <p:nvPr/>
          </p:nvSpPr>
          <p:spPr bwMode="auto">
            <a:xfrm>
              <a:off x="1089" y="546"/>
              <a:ext cx="52" cy="48"/>
            </a:xfrm>
            <a:custGeom>
              <a:avLst/>
              <a:gdLst>
                <a:gd name="T0" fmla="*/ 0 w 1214"/>
                <a:gd name="T1" fmla="*/ 0 h 1059"/>
                <a:gd name="T2" fmla="*/ 0 w 1214"/>
                <a:gd name="T3" fmla="*/ 0 h 1059"/>
                <a:gd name="T4" fmla="*/ 0 w 1214"/>
                <a:gd name="T5" fmla="*/ 0 h 1059"/>
                <a:gd name="T6" fmla="*/ 0 w 1214"/>
                <a:gd name="T7" fmla="*/ 0 h 1059"/>
                <a:gd name="T8" fmla="*/ 0 w 1214"/>
                <a:gd name="T9" fmla="*/ 0 h 1059"/>
                <a:gd name="T10" fmla="*/ 0 w 1214"/>
                <a:gd name="T11" fmla="*/ 0 h 1059"/>
                <a:gd name="T12" fmla="*/ 0 w 1214"/>
                <a:gd name="T13" fmla="*/ 0 h 1059"/>
                <a:gd name="T14" fmla="*/ 0 w 1214"/>
                <a:gd name="T15" fmla="*/ 0 h 1059"/>
                <a:gd name="T16" fmla="*/ 0 w 1214"/>
                <a:gd name="T17" fmla="*/ 0 h 1059"/>
                <a:gd name="T18" fmla="*/ 0 w 1214"/>
                <a:gd name="T19" fmla="*/ 0 h 1059"/>
                <a:gd name="T20" fmla="*/ 0 w 1214"/>
                <a:gd name="T21" fmla="*/ 0 h 105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14"/>
                <a:gd name="T34" fmla="*/ 0 h 1059"/>
                <a:gd name="T35" fmla="*/ 1214 w 1214"/>
                <a:gd name="T36" fmla="*/ 1059 h 105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14" h="1059">
                  <a:moveTo>
                    <a:pt x="607" y="0"/>
                  </a:moveTo>
                  <a:lnTo>
                    <a:pt x="751" y="405"/>
                  </a:lnTo>
                  <a:lnTo>
                    <a:pt x="1214" y="405"/>
                  </a:lnTo>
                  <a:lnTo>
                    <a:pt x="839" y="654"/>
                  </a:lnTo>
                  <a:lnTo>
                    <a:pt x="982" y="1059"/>
                  </a:lnTo>
                  <a:lnTo>
                    <a:pt x="607" y="809"/>
                  </a:lnTo>
                  <a:lnTo>
                    <a:pt x="232" y="1059"/>
                  </a:lnTo>
                  <a:lnTo>
                    <a:pt x="375" y="654"/>
                  </a:lnTo>
                  <a:lnTo>
                    <a:pt x="0" y="405"/>
                  </a:lnTo>
                  <a:lnTo>
                    <a:pt x="464" y="405"/>
                  </a:lnTo>
                  <a:lnTo>
                    <a:pt x="607" y="0"/>
                  </a:lnTo>
                  <a:close/>
                </a:path>
              </a:pathLst>
            </a:custGeom>
            <a:solidFill>
              <a:srgbClr val="F8C300"/>
            </a:solidFill>
            <a:ln>
              <a:noFill/>
            </a:ln>
            <a:effectLst>
              <a:prstShdw prst="shdw17" dist="17961" dir="13500000">
                <a:srgbClr val="957500"/>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27" name="Freeform 19">
              <a:extLst>
                <a:ext uri="{FF2B5EF4-FFF2-40B4-BE49-F238E27FC236}">
                  <a16:creationId xmlns:a16="http://schemas.microsoft.com/office/drawing/2014/main" id="{8E5BE0DE-657A-4DAC-B54F-2D08FD341A6C}"/>
                </a:ext>
              </a:extLst>
            </p:cNvPr>
            <p:cNvSpPr>
              <a:spLocks noEditPoints="1"/>
            </p:cNvSpPr>
            <p:nvPr/>
          </p:nvSpPr>
          <p:spPr bwMode="auto">
            <a:xfrm>
              <a:off x="558" y="300"/>
              <a:ext cx="560" cy="217"/>
            </a:xfrm>
            <a:custGeom>
              <a:avLst/>
              <a:gdLst>
                <a:gd name="T0" fmla="*/ 0 w 12928"/>
                <a:gd name="T1" fmla="*/ 0 h 4891"/>
                <a:gd name="T2" fmla="*/ 0 w 12928"/>
                <a:gd name="T3" fmla="*/ 0 h 4891"/>
                <a:gd name="T4" fmla="*/ 0 w 12928"/>
                <a:gd name="T5" fmla="*/ 0 h 4891"/>
                <a:gd name="T6" fmla="*/ 0 w 12928"/>
                <a:gd name="T7" fmla="*/ 0 h 4891"/>
                <a:gd name="T8" fmla="*/ 0 w 12928"/>
                <a:gd name="T9" fmla="*/ 0 h 4891"/>
                <a:gd name="T10" fmla="*/ 0 w 12928"/>
                <a:gd name="T11" fmla="*/ 0 h 4891"/>
                <a:gd name="T12" fmla="*/ 0 w 12928"/>
                <a:gd name="T13" fmla="*/ 0 h 4891"/>
                <a:gd name="T14" fmla="*/ 0 w 12928"/>
                <a:gd name="T15" fmla="*/ 0 h 4891"/>
                <a:gd name="T16" fmla="*/ 0 w 12928"/>
                <a:gd name="T17" fmla="*/ 0 h 4891"/>
                <a:gd name="T18" fmla="*/ 0 w 12928"/>
                <a:gd name="T19" fmla="*/ 0 h 4891"/>
                <a:gd name="T20" fmla="*/ 0 w 12928"/>
                <a:gd name="T21" fmla="*/ 0 h 4891"/>
                <a:gd name="T22" fmla="*/ 0 w 12928"/>
                <a:gd name="T23" fmla="*/ 0 h 4891"/>
                <a:gd name="T24" fmla="*/ 0 w 12928"/>
                <a:gd name="T25" fmla="*/ 0 h 4891"/>
                <a:gd name="T26" fmla="*/ 0 w 12928"/>
                <a:gd name="T27" fmla="*/ 0 h 4891"/>
                <a:gd name="T28" fmla="*/ 0 w 12928"/>
                <a:gd name="T29" fmla="*/ 0 h 4891"/>
                <a:gd name="T30" fmla="*/ 0 w 12928"/>
                <a:gd name="T31" fmla="*/ 0 h 4891"/>
                <a:gd name="T32" fmla="*/ 0 w 12928"/>
                <a:gd name="T33" fmla="*/ 0 h 4891"/>
                <a:gd name="T34" fmla="*/ 0 w 12928"/>
                <a:gd name="T35" fmla="*/ 0 h 4891"/>
                <a:gd name="T36" fmla="*/ 0 w 12928"/>
                <a:gd name="T37" fmla="*/ 0 h 4891"/>
                <a:gd name="T38" fmla="*/ 0 w 12928"/>
                <a:gd name="T39" fmla="*/ 0 h 4891"/>
                <a:gd name="T40" fmla="*/ 0 w 12928"/>
                <a:gd name="T41" fmla="*/ 0 h 4891"/>
                <a:gd name="T42" fmla="*/ 0 w 12928"/>
                <a:gd name="T43" fmla="*/ 0 h 4891"/>
                <a:gd name="T44" fmla="*/ 0 w 12928"/>
                <a:gd name="T45" fmla="*/ 0 h 4891"/>
                <a:gd name="T46" fmla="*/ 0 w 12928"/>
                <a:gd name="T47" fmla="*/ 0 h 4891"/>
                <a:gd name="T48" fmla="*/ 0 w 12928"/>
                <a:gd name="T49" fmla="*/ 0 h 4891"/>
                <a:gd name="T50" fmla="*/ 0 w 12928"/>
                <a:gd name="T51" fmla="*/ 0 h 4891"/>
                <a:gd name="T52" fmla="*/ 0 w 12928"/>
                <a:gd name="T53" fmla="*/ 0 h 4891"/>
                <a:gd name="T54" fmla="*/ 0 w 12928"/>
                <a:gd name="T55" fmla="*/ 0 h 4891"/>
                <a:gd name="T56" fmla="*/ 0 w 12928"/>
                <a:gd name="T57" fmla="*/ 0 h 4891"/>
                <a:gd name="T58" fmla="*/ 0 w 12928"/>
                <a:gd name="T59" fmla="*/ 0 h 4891"/>
                <a:gd name="T60" fmla="*/ 0 w 12928"/>
                <a:gd name="T61" fmla="*/ 0 h 4891"/>
                <a:gd name="T62" fmla="*/ 0 w 12928"/>
                <a:gd name="T63" fmla="*/ 0 h 4891"/>
                <a:gd name="T64" fmla="*/ 0 w 12928"/>
                <a:gd name="T65" fmla="*/ 0 h 4891"/>
                <a:gd name="T66" fmla="*/ 0 w 12928"/>
                <a:gd name="T67" fmla="*/ 0 h 4891"/>
                <a:gd name="T68" fmla="*/ 0 w 12928"/>
                <a:gd name="T69" fmla="*/ 0 h 4891"/>
                <a:gd name="T70" fmla="*/ 0 w 12928"/>
                <a:gd name="T71" fmla="*/ 0 h 4891"/>
                <a:gd name="T72" fmla="*/ 0 w 12928"/>
                <a:gd name="T73" fmla="*/ 0 h 4891"/>
                <a:gd name="T74" fmla="*/ 0 w 12928"/>
                <a:gd name="T75" fmla="*/ 0 h 4891"/>
                <a:gd name="T76" fmla="*/ 0 w 12928"/>
                <a:gd name="T77" fmla="*/ 0 h 4891"/>
                <a:gd name="T78" fmla="*/ 0 w 12928"/>
                <a:gd name="T79" fmla="*/ 0 h 4891"/>
                <a:gd name="T80" fmla="*/ 0 w 12928"/>
                <a:gd name="T81" fmla="*/ 0 h 4891"/>
                <a:gd name="T82" fmla="*/ 0 w 12928"/>
                <a:gd name="T83" fmla="*/ 0 h 4891"/>
                <a:gd name="T84" fmla="*/ 0 w 12928"/>
                <a:gd name="T85" fmla="*/ 0 h 4891"/>
                <a:gd name="T86" fmla="*/ 0 w 12928"/>
                <a:gd name="T87" fmla="*/ 0 h 4891"/>
                <a:gd name="T88" fmla="*/ 0 w 12928"/>
                <a:gd name="T89" fmla="*/ 0 h 4891"/>
                <a:gd name="T90" fmla="*/ 0 w 12928"/>
                <a:gd name="T91" fmla="*/ 0 h 4891"/>
                <a:gd name="T92" fmla="*/ 0 w 12928"/>
                <a:gd name="T93" fmla="*/ 0 h 4891"/>
                <a:gd name="T94" fmla="*/ 0 w 12928"/>
                <a:gd name="T95" fmla="*/ 0 h 4891"/>
                <a:gd name="T96" fmla="*/ 0 w 12928"/>
                <a:gd name="T97" fmla="*/ 0 h 4891"/>
                <a:gd name="T98" fmla="*/ 0 w 12928"/>
                <a:gd name="T99" fmla="*/ 0 h 4891"/>
                <a:gd name="T100" fmla="*/ 0 w 12928"/>
                <a:gd name="T101" fmla="*/ 0 h 4891"/>
                <a:gd name="T102" fmla="*/ 0 w 12928"/>
                <a:gd name="T103" fmla="*/ 0 h 4891"/>
                <a:gd name="T104" fmla="*/ 0 w 12928"/>
                <a:gd name="T105" fmla="*/ 0 h 4891"/>
                <a:gd name="T106" fmla="*/ 0 w 12928"/>
                <a:gd name="T107" fmla="*/ 0 h 4891"/>
                <a:gd name="T108" fmla="*/ 0 w 12928"/>
                <a:gd name="T109" fmla="*/ 0 h 4891"/>
                <a:gd name="T110" fmla="*/ 0 w 12928"/>
                <a:gd name="T111" fmla="*/ 0 h 4891"/>
                <a:gd name="T112" fmla="*/ 0 w 12928"/>
                <a:gd name="T113" fmla="*/ 0 h 4891"/>
                <a:gd name="T114" fmla="*/ 0 w 12928"/>
                <a:gd name="T115" fmla="*/ 0 h 4891"/>
                <a:gd name="T116" fmla="*/ 0 w 12928"/>
                <a:gd name="T117" fmla="*/ 0 h 4891"/>
                <a:gd name="T118" fmla="*/ 0 w 12928"/>
                <a:gd name="T119" fmla="*/ 0 h 489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2928"/>
                <a:gd name="T181" fmla="*/ 0 h 4891"/>
                <a:gd name="T182" fmla="*/ 12928 w 12928"/>
                <a:gd name="T183" fmla="*/ 4891 h 489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2928" h="4891">
                  <a:moveTo>
                    <a:pt x="945" y="4812"/>
                  </a:moveTo>
                  <a:lnTo>
                    <a:pt x="0" y="4564"/>
                  </a:lnTo>
                  <a:lnTo>
                    <a:pt x="70" y="4342"/>
                  </a:lnTo>
                  <a:lnTo>
                    <a:pt x="1014" y="4591"/>
                  </a:lnTo>
                  <a:lnTo>
                    <a:pt x="945" y="4812"/>
                  </a:lnTo>
                  <a:close/>
                  <a:moveTo>
                    <a:pt x="1126" y="4235"/>
                  </a:moveTo>
                  <a:lnTo>
                    <a:pt x="251" y="3825"/>
                  </a:lnTo>
                  <a:lnTo>
                    <a:pt x="374" y="3602"/>
                  </a:lnTo>
                  <a:lnTo>
                    <a:pt x="746" y="3585"/>
                  </a:lnTo>
                  <a:lnTo>
                    <a:pt x="768" y="3585"/>
                  </a:lnTo>
                  <a:lnTo>
                    <a:pt x="791" y="3584"/>
                  </a:lnTo>
                  <a:lnTo>
                    <a:pt x="813" y="3583"/>
                  </a:lnTo>
                  <a:lnTo>
                    <a:pt x="835" y="3582"/>
                  </a:lnTo>
                  <a:lnTo>
                    <a:pt x="858" y="3582"/>
                  </a:lnTo>
                  <a:lnTo>
                    <a:pt x="880" y="3581"/>
                  </a:lnTo>
                  <a:lnTo>
                    <a:pt x="902" y="3581"/>
                  </a:lnTo>
                  <a:lnTo>
                    <a:pt x="924" y="3580"/>
                  </a:lnTo>
                  <a:lnTo>
                    <a:pt x="967" y="3580"/>
                  </a:lnTo>
                  <a:lnTo>
                    <a:pt x="1011" y="3580"/>
                  </a:lnTo>
                  <a:lnTo>
                    <a:pt x="1053" y="3581"/>
                  </a:lnTo>
                  <a:lnTo>
                    <a:pt x="1095" y="3581"/>
                  </a:lnTo>
                  <a:lnTo>
                    <a:pt x="1069" y="3571"/>
                  </a:lnTo>
                  <a:lnTo>
                    <a:pt x="1045" y="3560"/>
                  </a:lnTo>
                  <a:lnTo>
                    <a:pt x="1020" y="3551"/>
                  </a:lnTo>
                  <a:lnTo>
                    <a:pt x="997" y="3540"/>
                  </a:lnTo>
                  <a:lnTo>
                    <a:pt x="973" y="3530"/>
                  </a:lnTo>
                  <a:lnTo>
                    <a:pt x="950" y="3520"/>
                  </a:lnTo>
                  <a:lnTo>
                    <a:pt x="927" y="3511"/>
                  </a:lnTo>
                  <a:lnTo>
                    <a:pt x="905" y="3501"/>
                  </a:lnTo>
                  <a:lnTo>
                    <a:pt x="862" y="3482"/>
                  </a:lnTo>
                  <a:lnTo>
                    <a:pt x="823" y="3464"/>
                  </a:lnTo>
                  <a:lnTo>
                    <a:pt x="786" y="3447"/>
                  </a:lnTo>
                  <a:lnTo>
                    <a:pt x="751" y="3432"/>
                  </a:lnTo>
                  <a:lnTo>
                    <a:pt x="527" y="3327"/>
                  </a:lnTo>
                  <a:lnTo>
                    <a:pt x="638" y="3128"/>
                  </a:lnTo>
                  <a:lnTo>
                    <a:pt x="1513" y="3538"/>
                  </a:lnTo>
                  <a:lnTo>
                    <a:pt x="1389" y="3760"/>
                  </a:lnTo>
                  <a:lnTo>
                    <a:pt x="1006" y="3779"/>
                  </a:lnTo>
                  <a:lnTo>
                    <a:pt x="971" y="3781"/>
                  </a:lnTo>
                  <a:lnTo>
                    <a:pt x="934" y="3782"/>
                  </a:lnTo>
                  <a:lnTo>
                    <a:pt x="895" y="3784"/>
                  </a:lnTo>
                  <a:lnTo>
                    <a:pt x="855" y="3785"/>
                  </a:lnTo>
                  <a:lnTo>
                    <a:pt x="834" y="3785"/>
                  </a:lnTo>
                  <a:lnTo>
                    <a:pt x="813" y="3786"/>
                  </a:lnTo>
                  <a:lnTo>
                    <a:pt x="791" y="3786"/>
                  </a:lnTo>
                  <a:lnTo>
                    <a:pt x="768" y="3787"/>
                  </a:lnTo>
                  <a:lnTo>
                    <a:pt x="746" y="3787"/>
                  </a:lnTo>
                  <a:lnTo>
                    <a:pt x="724" y="3787"/>
                  </a:lnTo>
                  <a:lnTo>
                    <a:pt x="700" y="3788"/>
                  </a:lnTo>
                  <a:lnTo>
                    <a:pt x="677" y="3788"/>
                  </a:lnTo>
                  <a:lnTo>
                    <a:pt x="720" y="3806"/>
                  </a:lnTo>
                  <a:lnTo>
                    <a:pt x="761" y="3822"/>
                  </a:lnTo>
                  <a:lnTo>
                    <a:pt x="801" y="3838"/>
                  </a:lnTo>
                  <a:lnTo>
                    <a:pt x="840" y="3854"/>
                  </a:lnTo>
                  <a:lnTo>
                    <a:pt x="877" y="3869"/>
                  </a:lnTo>
                  <a:lnTo>
                    <a:pt x="911" y="3884"/>
                  </a:lnTo>
                  <a:lnTo>
                    <a:pt x="942" y="3898"/>
                  </a:lnTo>
                  <a:lnTo>
                    <a:pt x="972" y="3912"/>
                  </a:lnTo>
                  <a:lnTo>
                    <a:pt x="1236" y="4036"/>
                  </a:lnTo>
                  <a:lnTo>
                    <a:pt x="1126" y="4235"/>
                  </a:lnTo>
                  <a:close/>
                  <a:moveTo>
                    <a:pt x="1720" y="2929"/>
                  </a:moveTo>
                  <a:lnTo>
                    <a:pt x="1806" y="2831"/>
                  </a:lnTo>
                  <a:lnTo>
                    <a:pt x="1822" y="2810"/>
                  </a:lnTo>
                  <a:lnTo>
                    <a:pt x="1836" y="2789"/>
                  </a:lnTo>
                  <a:lnTo>
                    <a:pt x="1842" y="2780"/>
                  </a:lnTo>
                  <a:lnTo>
                    <a:pt x="1848" y="2770"/>
                  </a:lnTo>
                  <a:lnTo>
                    <a:pt x="1852" y="2759"/>
                  </a:lnTo>
                  <a:lnTo>
                    <a:pt x="1856" y="2749"/>
                  </a:lnTo>
                  <a:lnTo>
                    <a:pt x="1859" y="2738"/>
                  </a:lnTo>
                  <a:lnTo>
                    <a:pt x="1861" y="2729"/>
                  </a:lnTo>
                  <a:lnTo>
                    <a:pt x="1862" y="2719"/>
                  </a:lnTo>
                  <a:lnTo>
                    <a:pt x="1863" y="2709"/>
                  </a:lnTo>
                  <a:lnTo>
                    <a:pt x="1863" y="2699"/>
                  </a:lnTo>
                  <a:lnTo>
                    <a:pt x="1863" y="2689"/>
                  </a:lnTo>
                  <a:lnTo>
                    <a:pt x="1862" y="2679"/>
                  </a:lnTo>
                  <a:lnTo>
                    <a:pt x="1860" y="2669"/>
                  </a:lnTo>
                  <a:lnTo>
                    <a:pt x="1857" y="2660"/>
                  </a:lnTo>
                  <a:lnTo>
                    <a:pt x="1854" y="2650"/>
                  </a:lnTo>
                  <a:lnTo>
                    <a:pt x="1849" y="2640"/>
                  </a:lnTo>
                  <a:lnTo>
                    <a:pt x="1844" y="2629"/>
                  </a:lnTo>
                  <a:lnTo>
                    <a:pt x="1839" y="2620"/>
                  </a:lnTo>
                  <a:lnTo>
                    <a:pt x="1832" y="2610"/>
                  </a:lnTo>
                  <a:lnTo>
                    <a:pt x="1824" y="2599"/>
                  </a:lnTo>
                  <a:lnTo>
                    <a:pt x="1817" y="2589"/>
                  </a:lnTo>
                  <a:lnTo>
                    <a:pt x="1799" y="2569"/>
                  </a:lnTo>
                  <a:lnTo>
                    <a:pt x="1777" y="2548"/>
                  </a:lnTo>
                  <a:lnTo>
                    <a:pt x="1754" y="2527"/>
                  </a:lnTo>
                  <a:lnTo>
                    <a:pt x="1727" y="2506"/>
                  </a:lnTo>
                  <a:lnTo>
                    <a:pt x="1699" y="2486"/>
                  </a:lnTo>
                  <a:lnTo>
                    <a:pt x="1672" y="2468"/>
                  </a:lnTo>
                  <a:lnTo>
                    <a:pt x="1645" y="2454"/>
                  </a:lnTo>
                  <a:lnTo>
                    <a:pt x="1619" y="2441"/>
                  </a:lnTo>
                  <a:lnTo>
                    <a:pt x="1606" y="2437"/>
                  </a:lnTo>
                  <a:lnTo>
                    <a:pt x="1594" y="2433"/>
                  </a:lnTo>
                  <a:lnTo>
                    <a:pt x="1582" y="2429"/>
                  </a:lnTo>
                  <a:lnTo>
                    <a:pt x="1570" y="2425"/>
                  </a:lnTo>
                  <a:lnTo>
                    <a:pt x="1559" y="2423"/>
                  </a:lnTo>
                  <a:lnTo>
                    <a:pt x="1547" y="2422"/>
                  </a:lnTo>
                  <a:lnTo>
                    <a:pt x="1535" y="2421"/>
                  </a:lnTo>
                  <a:lnTo>
                    <a:pt x="1525" y="2420"/>
                  </a:lnTo>
                  <a:lnTo>
                    <a:pt x="1514" y="2420"/>
                  </a:lnTo>
                  <a:lnTo>
                    <a:pt x="1503" y="2421"/>
                  </a:lnTo>
                  <a:lnTo>
                    <a:pt x="1493" y="2423"/>
                  </a:lnTo>
                  <a:lnTo>
                    <a:pt x="1482" y="2425"/>
                  </a:lnTo>
                  <a:lnTo>
                    <a:pt x="1472" y="2427"/>
                  </a:lnTo>
                  <a:lnTo>
                    <a:pt x="1461" y="2432"/>
                  </a:lnTo>
                  <a:lnTo>
                    <a:pt x="1450" y="2436"/>
                  </a:lnTo>
                  <a:lnTo>
                    <a:pt x="1441" y="2440"/>
                  </a:lnTo>
                  <a:lnTo>
                    <a:pt x="1431" y="2446"/>
                  </a:lnTo>
                  <a:lnTo>
                    <a:pt x="1421" y="2452"/>
                  </a:lnTo>
                  <a:lnTo>
                    <a:pt x="1412" y="2459"/>
                  </a:lnTo>
                  <a:lnTo>
                    <a:pt x="1401" y="2466"/>
                  </a:lnTo>
                  <a:lnTo>
                    <a:pt x="1382" y="2484"/>
                  </a:lnTo>
                  <a:lnTo>
                    <a:pt x="1365" y="2503"/>
                  </a:lnTo>
                  <a:lnTo>
                    <a:pt x="1278" y="2600"/>
                  </a:lnTo>
                  <a:lnTo>
                    <a:pt x="1720" y="2929"/>
                  </a:lnTo>
                  <a:close/>
                  <a:moveTo>
                    <a:pt x="1721" y="3228"/>
                  </a:moveTo>
                  <a:lnTo>
                    <a:pt x="958" y="2661"/>
                  </a:lnTo>
                  <a:lnTo>
                    <a:pt x="1221" y="2360"/>
                  </a:lnTo>
                  <a:lnTo>
                    <a:pt x="1239" y="2342"/>
                  </a:lnTo>
                  <a:lnTo>
                    <a:pt x="1256" y="2325"/>
                  </a:lnTo>
                  <a:lnTo>
                    <a:pt x="1274" y="2308"/>
                  </a:lnTo>
                  <a:lnTo>
                    <a:pt x="1292" y="2292"/>
                  </a:lnTo>
                  <a:lnTo>
                    <a:pt x="1311" y="2278"/>
                  </a:lnTo>
                  <a:lnTo>
                    <a:pt x="1329" y="2264"/>
                  </a:lnTo>
                  <a:lnTo>
                    <a:pt x="1348" y="2252"/>
                  </a:lnTo>
                  <a:lnTo>
                    <a:pt x="1367" y="2242"/>
                  </a:lnTo>
                  <a:lnTo>
                    <a:pt x="1387" y="2232"/>
                  </a:lnTo>
                  <a:lnTo>
                    <a:pt x="1406" y="2223"/>
                  </a:lnTo>
                  <a:lnTo>
                    <a:pt x="1426" y="2216"/>
                  </a:lnTo>
                  <a:lnTo>
                    <a:pt x="1447" y="2209"/>
                  </a:lnTo>
                  <a:lnTo>
                    <a:pt x="1467" y="2205"/>
                  </a:lnTo>
                  <a:lnTo>
                    <a:pt x="1488" y="2201"/>
                  </a:lnTo>
                  <a:lnTo>
                    <a:pt x="1509" y="2197"/>
                  </a:lnTo>
                  <a:lnTo>
                    <a:pt x="1530" y="2195"/>
                  </a:lnTo>
                  <a:lnTo>
                    <a:pt x="1552" y="2195"/>
                  </a:lnTo>
                  <a:lnTo>
                    <a:pt x="1574" y="2195"/>
                  </a:lnTo>
                  <a:lnTo>
                    <a:pt x="1595" y="2197"/>
                  </a:lnTo>
                  <a:lnTo>
                    <a:pt x="1617" y="2201"/>
                  </a:lnTo>
                  <a:lnTo>
                    <a:pt x="1639" y="2204"/>
                  </a:lnTo>
                  <a:lnTo>
                    <a:pt x="1661" y="2209"/>
                  </a:lnTo>
                  <a:lnTo>
                    <a:pt x="1683" y="2216"/>
                  </a:lnTo>
                  <a:lnTo>
                    <a:pt x="1706" y="2223"/>
                  </a:lnTo>
                  <a:lnTo>
                    <a:pt x="1728" y="2232"/>
                  </a:lnTo>
                  <a:lnTo>
                    <a:pt x="1750" y="2242"/>
                  </a:lnTo>
                  <a:lnTo>
                    <a:pt x="1773" y="2252"/>
                  </a:lnTo>
                  <a:lnTo>
                    <a:pt x="1796" y="2264"/>
                  </a:lnTo>
                  <a:lnTo>
                    <a:pt x="1819" y="2277"/>
                  </a:lnTo>
                  <a:lnTo>
                    <a:pt x="1841" y="2291"/>
                  </a:lnTo>
                  <a:lnTo>
                    <a:pt x="1864" y="2308"/>
                  </a:lnTo>
                  <a:lnTo>
                    <a:pt x="1888" y="2324"/>
                  </a:lnTo>
                  <a:lnTo>
                    <a:pt x="1910" y="2341"/>
                  </a:lnTo>
                  <a:lnTo>
                    <a:pt x="1933" y="2359"/>
                  </a:lnTo>
                  <a:lnTo>
                    <a:pt x="1953" y="2378"/>
                  </a:lnTo>
                  <a:lnTo>
                    <a:pt x="1973" y="2396"/>
                  </a:lnTo>
                  <a:lnTo>
                    <a:pt x="1990" y="2414"/>
                  </a:lnTo>
                  <a:lnTo>
                    <a:pt x="2007" y="2433"/>
                  </a:lnTo>
                  <a:lnTo>
                    <a:pt x="2022" y="2451"/>
                  </a:lnTo>
                  <a:lnTo>
                    <a:pt x="2036" y="2470"/>
                  </a:lnTo>
                  <a:lnTo>
                    <a:pt x="2048" y="2488"/>
                  </a:lnTo>
                  <a:lnTo>
                    <a:pt x="2060" y="2507"/>
                  </a:lnTo>
                  <a:lnTo>
                    <a:pt x="2069" y="2526"/>
                  </a:lnTo>
                  <a:lnTo>
                    <a:pt x="2077" y="2545"/>
                  </a:lnTo>
                  <a:lnTo>
                    <a:pt x="2084" y="2565"/>
                  </a:lnTo>
                  <a:lnTo>
                    <a:pt x="2090" y="2584"/>
                  </a:lnTo>
                  <a:lnTo>
                    <a:pt x="2095" y="2602"/>
                  </a:lnTo>
                  <a:lnTo>
                    <a:pt x="2097" y="2622"/>
                  </a:lnTo>
                  <a:lnTo>
                    <a:pt x="2100" y="2642"/>
                  </a:lnTo>
                  <a:lnTo>
                    <a:pt x="2100" y="2662"/>
                  </a:lnTo>
                  <a:lnTo>
                    <a:pt x="2098" y="2681"/>
                  </a:lnTo>
                  <a:lnTo>
                    <a:pt x="2096" y="2702"/>
                  </a:lnTo>
                  <a:lnTo>
                    <a:pt x="2093" y="2722"/>
                  </a:lnTo>
                  <a:lnTo>
                    <a:pt x="2088" y="2742"/>
                  </a:lnTo>
                  <a:lnTo>
                    <a:pt x="2082" y="2762"/>
                  </a:lnTo>
                  <a:lnTo>
                    <a:pt x="2074" y="2783"/>
                  </a:lnTo>
                  <a:lnTo>
                    <a:pt x="2064" y="2803"/>
                  </a:lnTo>
                  <a:lnTo>
                    <a:pt x="2055" y="2825"/>
                  </a:lnTo>
                  <a:lnTo>
                    <a:pt x="2043" y="2845"/>
                  </a:lnTo>
                  <a:lnTo>
                    <a:pt x="2029" y="2866"/>
                  </a:lnTo>
                  <a:lnTo>
                    <a:pt x="2015" y="2888"/>
                  </a:lnTo>
                  <a:lnTo>
                    <a:pt x="2000" y="2909"/>
                  </a:lnTo>
                  <a:lnTo>
                    <a:pt x="1982" y="2931"/>
                  </a:lnTo>
                  <a:lnTo>
                    <a:pt x="1964" y="2952"/>
                  </a:lnTo>
                  <a:lnTo>
                    <a:pt x="1721" y="3228"/>
                  </a:lnTo>
                  <a:close/>
                  <a:moveTo>
                    <a:pt x="2522" y="2375"/>
                  </a:moveTo>
                  <a:lnTo>
                    <a:pt x="1890" y="1683"/>
                  </a:lnTo>
                  <a:lnTo>
                    <a:pt x="2462" y="1243"/>
                  </a:lnTo>
                  <a:lnTo>
                    <a:pt x="2591" y="1384"/>
                  </a:lnTo>
                  <a:lnTo>
                    <a:pt x="2211" y="1677"/>
                  </a:lnTo>
                  <a:lnTo>
                    <a:pt x="2323" y="1799"/>
                  </a:lnTo>
                  <a:lnTo>
                    <a:pt x="2670" y="1532"/>
                  </a:lnTo>
                  <a:lnTo>
                    <a:pt x="2796" y="1670"/>
                  </a:lnTo>
                  <a:lnTo>
                    <a:pt x="2450" y="1937"/>
                  </a:lnTo>
                  <a:lnTo>
                    <a:pt x="2584" y="2085"/>
                  </a:lnTo>
                  <a:lnTo>
                    <a:pt x="2976" y="1784"/>
                  </a:lnTo>
                  <a:lnTo>
                    <a:pt x="3105" y="1924"/>
                  </a:lnTo>
                  <a:lnTo>
                    <a:pt x="2522" y="2375"/>
                  </a:lnTo>
                  <a:close/>
                  <a:moveTo>
                    <a:pt x="3333" y="1187"/>
                  </a:moveTo>
                  <a:lnTo>
                    <a:pt x="3496" y="1100"/>
                  </a:lnTo>
                  <a:lnTo>
                    <a:pt x="3512" y="1091"/>
                  </a:lnTo>
                  <a:lnTo>
                    <a:pt x="3526" y="1083"/>
                  </a:lnTo>
                  <a:lnTo>
                    <a:pt x="3538" y="1074"/>
                  </a:lnTo>
                  <a:lnTo>
                    <a:pt x="3550" y="1064"/>
                  </a:lnTo>
                  <a:lnTo>
                    <a:pt x="3559" y="1056"/>
                  </a:lnTo>
                  <a:lnTo>
                    <a:pt x="3567" y="1046"/>
                  </a:lnTo>
                  <a:lnTo>
                    <a:pt x="3573" y="1036"/>
                  </a:lnTo>
                  <a:lnTo>
                    <a:pt x="3578" y="1027"/>
                  </a:lnTo>
                  <a:lnTo>
                    <a:pt x="3581" y="1017"/>
                  </a:lnTo>
                  <a:lnTo>
                    <a:pt x="3584" y="1007"/>
                  </a:lnTo>
                  <a:lnTo>
                    <a:pt x="3585" y="996"/>
                  </a:lnTo>
                  <a:lnTo>
                    <a:pt x="3584" y="986"/>
                  </a:lnTo>
                  <a:lnTo>
                    <a:pt x="3581" y="975"/>
                  </a:lnTo>
                  <a:lnTo>
                    <a:pt x="3577" y="963"/>
                  </a:lnTo>
                  <a:lnTo>
                    <a:pt x="3572" y="952"/>
                  </a:lnTo>
                  <a:lnTo>
                    <a:pt x="3565" y="939"/>
                  </a:lnTo>
                  <a:lnTo>
                    <a:pt x="3558" y="929"/>
                  </a:lnTo>
                  <a:lnTo>
                    <a:pt x="3550" y="921"/>
                  </a:lnTo>
                  <a:lnTo>
                    <a:pt x="3543" y="913"/>
                  </a:lnTo>
                  <a:lnTo>
                    <a:pt x="3533" y="906"/>
                  </a:lnTo>
                  <a:lnTo>
                    <a:pt x="3525" y="900"/>
                  </a:lnTo>
                  <a:lnTo>
                    <a:pt x="3516" y="897"/>
                  </a:lnTo>
                  <a:lnTo>
                    <a:pt x="3505" y="894"/>
                  </a:lnTo>
                  <a:lnTo>
                    <a:pt x="3494" y="892"/>
                  </a:lnTo>
                  <a:lnTo>
                    <a:pt x="3484" y="891"/>
                  </a:lnTo>
                  <a:lnTo>
                    <a:pt x="3472" y="892"/>
                  </a:lnTo>
                  <a:lnTo>
                    <a:pt x="3459" y="893"/>
                  </a:lnTo>
                  <a:lnTo>
                    <a:pt x="3446" y="896"/>
                  </a:lnTo>
                  <a:lnTo>
                    <a:pt x="3433" y="900"/>
                  </a:lnTo>
                  <a:lnTo>
                    <a:pt x="3419" y="906"/>
                  </a:lnTo>
                  <a:lnTo>
                    <a:pt x="3405" y="912"/>
                  </a:lnTo>
                  <a:lnTo>
                    <a:pt x="3390" y="920"/>
                  </a:lnTo>
                  <a:lnTo>
                    <a:pt x="3222" y="1008"/>
                  </a:lnTo>
                  <a:lnTo>
                    <a:pt x="3333" y="1187"/>
                  </a:lnTo>
                  <a:close/>
                  <a:moveTo>
                    <a:pt x="3398" y="1748"/>
                  </a:moveTo>
                  <a:lnTo>
                    <a:pt x="2906" y="967"/>
                  </a:lnTo>
                  <a:lnTo>
                    <a:pt x="3313" y="751"/>
                  </a:lnTo>
                  <a:lnTo>
                    <a:pt x="3353" y="731"/>
                  </a:lnTo>
                  <a:lnTo>
                    <a:pt x="3391" y="715"/>
                  </a:lnTo>
                  <a:lnTo>
                    <a:pt x="3410" y="707"/>
                  </a:lnTo>
                  <a:lnTo>
                    <a:pt x="3427" y="701"/>
                  </a:lnTo>
                  <a:lnTo>
                    <a:pt x="3445" y="695"/>
                  </a:lnTo>
                  <a:lnTo>
                    <a:pt x="3463" y="690"/>
                  </a:lnTo>
                  <a:lnTo>
                    <a:pt x="3479" y="685"/>
                  </a:lnTo>
                  <a:lnTo>
                    <a:pt x="3496" y="682"/>
                  </a:lnTo>
                  <a:lnTo>
                    <a:pt x="3512" y="680"/>
                  </a:lnTo>
                  <a:lnTo>
                    <a:pt x="3527" y="678"/>
                  </a:lnTo>
                  <a:lnTo>
                    <a:pt x="3543" y="677"/>
                  </a:lnTo>
                  <a:lnTo>
                    <a:pt x="3557" y="677"/>
                  </a:lnTo>
                  <a:lnTo>
                    <a:pt x="3571" y="677"/>
                  </a:lnTo>
                  <a:lnTo>
                    <a:pt x="3585" y="678"/>
                  </a:lnTo>
                  <a:lnTo>
                    <a:pt x="3599" y="680"/>
                  </a:lnTo>
                  <a:lnTo>
                    <a:pt x="3612" y="682"/>
                  </a:lnTo>
                  <a:lnTo>
                    <a:pt x="3625" y="686"/>
                  </a:lnTo>
                  <a:lnTo>
                    <a:pt x="3638" y="690"/>
                  </a:lnTo>
                  <a:lnTo>
                    <a:pt x="3650" y="695"/>
                  </a:lnTo>
                  <a:lnTo>
                    <a:pt x="3663" y="702"/>
                  </a:lnTo>
                  <a:lnTo>
                    <a:pt x="3674" y="708"/>
                  </a:lnTo>
                  <a:lnTo>
                    <a:pt x="3685" y="715"/>
                  </a:lnTo>
                  <a:lnTo>
                    <a:pt x="3697" y="723"/>
                  </a:lnTo>
                  <a:lnTo>
                    <a:pt x="3707" y="732"/>
                  </a:lnTo>
                  <a:lnTo>
                    <a:pt x="3718" y="742"/>
                  </a:lnTo>
                  <a:lnTo>
                    <a:pt x="3727" y="752"/>
                  </a:lnTo>
                  <a:lnTo>
                    <a:pt x="3738" y="763"/>
                  </a:lnTo>
                  <a:lnTo>
                    <a:pt x="3747" y="775"/>
                  </a:lnTo>
                  <a:lnTo>
                    <a:pt x="3757" y="788"/>
                  </a:lnTo>
                  <a:lnTo>
                    <a:pt x="3765" y="802"/>
                  </a:lnTo>
                  <a:lnTo>
                    <a:pt x="3774" y="818"/>
                  </a:lnTo>
                  <a:lnTo>
                    <a:pt x="3783" y="834"/>
                  </a:lnTo>
                  <a:lnTo>
                    <a:pt x="3790" y="851"/>
                  </a:lnTo>
                  <a:lnTo>
                    <a:pt x="3795" y="867"/>
                  </a:lnTo>
                  <a:lnTo>
                    <a:pt x="3799" y="883"/>
                  </a:lnTo>
                  <a:lnTo>
                    <a:pt x="3802" y="899"/>
                  </a:lnTo>
                  <a:lnTo>
                    <a:pt x="3804" y="915"/>
                  </a:lnTo>
                  <a:lnTo>
                    <a:pt x="3804" y="932"/>
                  </a:lnTo>
                  <a:lnTo>
                    <a:pt x="3801" y="948"/>
                  </a:lnTo>
                  <a:lnTo>
                    <a:pt x="3799" y="964"/>
                  </a:lnTo>
                  <a:lnTo>
                    <a:pt x="3794" y="980"/>
                  </a:lnTo>
                  <a:lnTo>
                    <a:pt x="3788" y="996"/>
                  </a:lnTo>
                  <a:lnTo>
                    <a:pt x="3781" y="1014"/>
                  </a:lnTo>
                  <a:lnTo>
                    <a:pt x="3773" y="1030"/>
                  </a:lnTo>
                  <a:lnTo>
                    <a:pt x="3763" y="1047"/>
                  </a:lnTo>
                  <a:lnTo>
                    <a:pt x="3752" y="1064"/>
                  </a:lnTo>
                  <a:lnTo>
                    <a:pt x="3768" y="1062"/>
                  </a:lnTo>
                  <a:lnTo>
                    <a:pt x="3784" y="1061"/>
                  </a:lnTo>
                  <a:lnTo>
                    <a:pt x="3799" y="1061"/>
                  </a:lnTo>
                  <a:lnTo>
                    <a:pt x="3814" y="1062"/>
                  </a:lnTo>
                  <a:lnTo>
                    <a:pt x="3827" y="1063"/>
                  </a:lnTo>
                  <a:lnTo>
                    <a:pt x="3840" y="1067"/>
                  </a:lnTo>
                  <a:lnTo>
                    <a:pt x="3853" y="1071"/>
                  </a:lnTo>
                  <a:lnTo>
                    <a:pt x="3864" y="1075"/>
                  </a:lnTo>
                  <a:lnTo>
                    <a:pt x="3875" y="1082"/>
                  </a:lnTo>
                  <a:lnTo>
                    <a:pt x="3887" y="1090"/>
                  </a:lnTo>
                  <a:lnTo>
                    <a:pt x="3899" y="1100"/>
                  </a:lnTo>
                  <a:lnTo>
                    <a:pt x="3912" y="1112"/>
                  </a:lnTo>
                  <a:lnTo>
                    <a:pt x="3925" y="1126"/>
                  </a:lnTo>
                  <a:lnTo>
                    <a:pt x="3938" y="1142"/>
                  </a:lnTo>
                  <a:lnTo>
                    <a:pt x="3951" y="1161"/>
                  </a:lnTo>
                  <a:lnTo>
                    <a:pt x="3965" y="1180"/>
                  </a:lnTo>
                  <a:lnTo>
                    <a:pt x="3974" y="1192"/>
                  </a:lnTo>
                  <a:lnTo>
                    <a:pt x="3985" y="1207"/>
                  </a:lnTo>
                  <a:lnTo>
                    <a:pt x="3997" y="1223"/>
                  </a:lnTo>
                  <a:lnTo>
                    <a:pt x="4009" y="1243"/>
                  </a:lnTo>
                  <a:lnTo>
                    <a:pt x="4025" y="1264"/>
                  </a:lnTo>
                  <a:lnTo>
                    <a:pt x="4039" y="1283"/>
                  </a:lnTo>
                  <a:lnTo>
                    <a:pt x="4053" y="1298"/>
                  </a:lnTo>
                  <a:lnTo>
                    <a:pt x="4067" y="1311"/>
                  </a:lnTo>
                  <a:lnTo>
                    <a:pt x="4079" y="1320"/>
                  </a:lnTo>
                  <a:lnTo>
                    <a:pt x="4092" y="1328"/>
                  </a:lnTo>
                  <a:lnTo>
                    <a:pt x="4096" y="1330"/>
                  </a:lnTo>
                  <a:lnTo>
                    <a:pt x="4102" y="1332"/>
                  </a:lnTo>
                  <a:lnTo>
                    <a:pt x="4108" y="1332"/>
                  </a:lnTo>
                  <a:lnTo>
                    <a:pt x="4113" y="1332"/>
                  </a:lnTo>
                  <a:lnTo>
                    <a:pt x="4131" y="1359"/>
                  </a:lnTo>
                  <a:lnTo>
                    <a:pt x="3901" y="1481"/>
                  </a:lnTo>
                  <a:lnTo>
                    <a:pt x="3891" y="1473"/>
                  </a:lnTo>
                  <a:lnTo>
                    <a:pt x="3880" y="1462"/>
                  </a:lnTo>
                  <a:lnTo>
                    <a:pt x="3870" y="1451"/>
                  </a:lnTo>
                  <a:lnTo>
                    <a:pt x="3858" y="1439"/>
                  </a:lnTo>
                  <a:lnTo>
                    <a:pt x="3846" y="1425"/>
                  </a:lnTo>
                  <a:lnTo>
                    <a:pt x="3835" y="1410"/>
                  </a:lnTo>
                  <a:lnTo>
                    <a:pt x="3824" y="1395"/>
                  </a:lnTo>
                  <a:lnTo>
                    <a:pt x="3811" y="1378"/>
                  </a:lnTo>
                  <a:lnTo>
                    <a:pt x="3790" y="1345"/>
                  </a:lnTo>
                  <a:lnTo>
                    <a:pt x="3772" y="1320"/>
                  </a:lnTo>
                  <a:lnTo>
                    <a:pt x="3759" y="1301"/>
                  </a:lnTo>
                  <a:lnTo>
                    <a:pt x="3750" y="1289"/>
                  </a:lnTo>
                  <a:lnTo>
                    <a:pt x="3741" y="1279"/>
                  </a:lnTo>
                  <a:lnTo>
                    <a:pt x="3732" y="1270"/>
                  </a:lnTo>
                  <a:lnTo>
                    <a:pt x="3724" y="1262"/>
                  </a:lnTo>
                  <a:lnTo>
                    <a:pt x="3714" y="1256"/>
                  </a:lnTo>
                  <a:lnTo>
                    <a:pt x="3705" y="1250"/>
                  </a:lnTo>
                  <a:lnTo>
                    <a:pt x="3694" y="1246"/>
                  </a:lnTo>
                  <a:lnTo>
                    <a:pt x="3685" y="1243"/>
                  </a:lnTo>
                  <a:lnTo>
                    <a:pt x="3674" y="1241"/>
                  </a:lnTo>
                  <a:lnTo>
                    <a:pt x="3664" y="1239"/>
                  </a:lnTo>
                  <a:lnTo>
                    <a:pt x="3652" y="1239"/>
                  </a:lnTo>
                  <a:lnTo>
                    <a:pt x="3641" y="1241"/>
                  </a:lnTo>
                  <a:lnTo>
                    <a:pt x="3628" y="1243"/>
                  </a:lnTo>
                  <a:lnTo>
                    <a:pt x="3617" y="1247"/>
                  </a:lnTo>
                  <a:lnTo>
                    <a:pt x="3604" y="1251"/>
                  </a:lnTo>
                  <a:lnTo>
                    <a:pt x="3590" y="1257"/>
                  </a:lnTo>
                  <a:lnTo>
                    <a:pt x="3577" y="1264"/>
                  </a:lnTo>
                  <a:lnTo>
                    <a:pt x="3431" y="1341"/>
                  </a:lnTo>
                  <a:lnTo>
                    <a:pt x="3614" y="1634"/>
                  </a:lnTo>
                  <a:lnTo>
                    <a:pt x="3398" y="1748"/>
                  </a:lnTo>
                  <a:close/>
                  <a:moveTo>
                    <a:pt x="4647" y="823"/>
                  </a:moveTo>
                  <a:lnTo>
                    <a:pt x="4854" y="772"/>
                  </a:lnTo>
                  <a:lnTo>
                    <a:pt x="4661" y="497"/>
                  </a:lnTo>
                  <a:lnTo>
                    <a:pt x="4647" y="823"/>
                  </a:lnTo>
                  <a:close/>
                  <a:moveTo>
                    <a:pt x="4469" y="298"/>
                  </a:moveTo>
                  <a:lnTo>
                    <a:pt x="4735" y="232"/>
                  </a:lnTo>
                  <a:lnTo>
                    <a:pt x="5324" y="1021"/>
                  </a:lnTo>
                  <a:lnTo>
                    <a:pt x="5063" y="1085"/>
                  </a:lnTo>
                  <a:lnTo>
                    <a:pt x="4959" y="939"/>
                  </a:lnTo>
                  <a:lnTo>
                    <a:pt x="4642" y="1017"/>
                  </a:lnTo>
                  <a:lnTo>
                    <a:pt x="4634" y="1191"/>
                  </a:lnTo>
                  <a:lnTo>
                    <a:pt x="4382" y="1252"/>
                  </a:lnTo>
                  <a:lnTo>
                    <a:pt x="4469" y="298"/>
                  </a:lnTo>
                  <a:close/>
                  <a:moveTo>
                    <a:pt x="6183" y="906"/>
                  </a:moveTo>
                  <a:lnTo>
                    <a:pt x="5931" y="0"/>
                  </a:lnTo>
                  <a:lnTo>
                    <a:pt x="6184" y="4"/>
                  </a:lnTo>
                  <a:lnTo>
                    <a:pt x="6309" y="645"/>
                  </a:lnTo>
                  <a:lnTo>
                    <a:pt x="6452" y="8"/>
                  </a:lnTo>
                  <a:lnTo>
                    <a:pt x="6720" y="11"/>
                  </a:lnTo>
                  <a:lnTo>
                    <a:pt x="6838" y="654"/>
                  </a:lnTo>
                  <a:lnTo>
                    <a:pt x="6988" y="16"/>
                  </a:lnTo>
                  <a:lnTo>
                    <a:pt x="7241" y="20"/>
                  </a:lnTo>
                  <a:lnTo>
                    <a:pt x="6953" y="918"/>
                  </a:lnTo>
                  <a:lnTo>
                    <a:pt x="6707" y="914"/>
                  </a:lnTo>
                  <a:lnTo>
                    <a:pt x="6580" y="263"/>
                  </a:lnTo>
                  <a:lnTo>
                    <a:pt x="6429" y="910"/>
                  </a:lnTo>
                  <a:lnTo>
                    <a:pt x="6183" y="906"/>
                  </a:lnTo>
                  <a:close/>
                  <a:moveTo>
                    <a:pt x="7848" y="698"/>
                  </a:moveTo>
                  <a:lnTo>
                    <a:pt x="8057" y="743"/>
                  </a:lnTo>
                  <a:lnTo>
                    <a:pt x="8027" y="418"/>
                  </a:lnTo>
                  <a:lnTo>
                    <a:pt x="7848" y="698"/>
                  </a:lnTo>
                  <a:close/>
                  <a:moveTo>
                    <a:pt x="7960" y="158"/>
                  </a:moveTo>
                  <a:lnTo>
                    <a:pt x="8228" y="215"/>
                  </a:lnTo>
                  <a:lnTo>
                    <a:pt x="8344" y="1166"/>
                  </a:lnTo>
                  <a:lnTo>
                    <a:pt x="8082" y="1110"/>
                  </a:lnTo>
                  <a:lnTo>
                    <a:pt x="8063" y="936"/>
                  </a:lnTo>
                  <a:lnTo>
                    <a:pt x="7743" y="868"/>
                  </a:lnTo>
                  <a:lnTo>
                    <a:pt x="7648" y="1018"/>
                  </a:lnTo>
                  <a:lnTo>
                    <a:pt x="7394" y="964"/>
                  </a:lnTo>
                  <a:lnTo>
                    <a:pt x="7960" y="158"/>
                  </a:lnTo>
                  <a:close/>
                  <a:moveTo>
                    <a:pt x="8708" y="985"/>
                  </a:moveTo>
                  <a:lnTo>
                    <a:pt x="8929" y="1075"/>
                  </a:lnTo>
                  <a:lnTo>
                    <a:pt x="8922" y="1093"/>
                  </a:lnTo>
                  <a:lnTo>
                    <a:pt x="8916" y="1110"/>
                  </a:lnTo>
                  <a:lnTo>
                    <a:pt x="8912" y="1126"/>
                  </a:lnTo>
                  <a:lnTo>
                    <a:pt x="8911" y="1142"/>
                  </a:lnTo>
                  <a:lnTo>
                    <a:pt x="8911" y="1157"/>
                  </a:lnTo>
                  <a:lnTo>
                    <a:pt x="8913" y="1171"/>
                  </a:lnTo>
                  <a:lnTo>
                    <a:pt x="8917" y="1185"/>
                  </a:lnTo>
                  <a:lnTo>
                    <a:pt x="8922" y="1199"/>
                  </a:lnTo>
                  <a:lnTo>
                    <a:pt x="8930" y="1212"/>
                  </a:lnTo>
                  <a:lnTo>
                    <a:pt x="8938" y="1224"/>
                  </a:lnTo>
                  <a:lnTo>
                    <a:pt x="8949" y="1236"/>
                  </a:lnTo>
                  <a:lnTo>
                    <a:pt x="8962" y="1248"/>
                  </a:lnTo>
                  <a:lnTo>
                    <a:pt x="8976" y="1258"/>
                  </a:lnTo>
                  <a:lnTo>
                    <a:pt x="8992" y="1269"/>
                  </a:lnTo>
                  <a:lnTo>
                    <a:pt x="9010" y="1277"/>
                  </a:lnTo>
                  <a:lnTo>
                    <a:pt x="9030" y="1286"/>
                  </a:lnTo>
                  <a:lnTo>
                    <a:pt x="9047" y="1292"/>
                  </a:lnTo>
                  <a:lnTo>
                    <a:pt x="9064" y="1298"/>
                  </a:lnTo>
                  <a:lnTo>
                    <a:pt x="9079" y="1303"/>
                  </a:lnTo>
                  <a:lnTo>
                    <a:pt x="9094" y="1306"/>
                  </a:lnTo>
                  <a:lnTo>
                    <a:pt x="9109" y="1309"/>
                  </a:lnTo>
                  <a:lnTo>
                    <a:pt x="9123" y="1310"/>
                  </a:lnTo>
                  <a:lnTo>
                    <a:pt x="9136" y="1310"/>
                  </a:lnTo>
                  <a:lnTo>
                    <a:pt x="9149" y="1310"/>
                  </a:lnTo>
                  <a:lnTo>
                    <a:pt x="9160" y="1307"/>
                  </a:lnTo>
                  <a:lnTo>
                    <a:pt x="9171" y="1304"/>
                  </a:lnTo>
                  <a:lnTo>
                    <a:pt x="9180" y="1301"/>
                  </a:lnTo>
                  <a:lnTo>
                    <a:pt x="9190" y="1296"/>
                  </a:lnTo>
                  <a:lnTo>
                    <a:pt x="9198" y="1289"/>
                  </a:lnTo>
                  <a:lnTo>
                    <a:pt x="9205" y="1283"/>
                  </a:lnTo>
                  <a:lnTo>
                    <a:pt x="9211" y="1274"/>
                  </a:lnTo>
                  <a:lnTo>
                    <a:pt x="9216" y="1265"/>
                  </a:lnTo>
                  <a:lnTo>
                    <a:pt x="9220" y="1256"/>
                  </a:lnTo>
                  <a:lnTo>
                    <a:pt x="9223" y="1246"/>
                  </a:lnTo>
                  <a:lnTo>
                    <a:pt x="9224" y="1236"/>
                  </a:lnTo>
                  <a:lnTo>
                    <a:pt x="9224" y="1226"/>
                  </a:lnTo>
                  <a:lnTo>
                    <a:pt x="9223" y="1217"/>
                  </a:lnTo>
                  <a:lnTo>
                    <a:pt x="9219" y="1208"/>
                  </a:lnTo>
                  <a:lnTo>
                    <a:pt x="9214" y="1201"/>
                  </a:lnTo>
                  <a:lnTo>
                    <a:pt x="9210" y="1193"/>
                  </a:lnTo>
                  <a:lnTo>
                    <a:pt x="9196" y="1179"/>
                  </a:lnTo>
                  <a:lnTo>
                    <a:pt x="9173" y="1160"/>
                  </a:lnTo>
                  <a:lnTo>
                    <a:pt x="9144" y="1135"/>
                  </a:lnTo>
                  <a:lnTo>
                    <a:pt x="9105" y="1104"/>
                  </a:lnTo>
                  <a:lnTo>
                    <a:pt x="9065" y="1072"/>
                  </a:lnTo>
                  <a:lnTo>
                    <a:pt x="9029" y="1042"/>
                  </a:lnTo>
                  <a:lnTo>
                    <a:pt x="8995" y="1013"/>
                  </a:lnTo>
                  <a:lnTo>
                    <a:pt x="8965" y="986"/>
                  </a:lnTo>
                  <a:lnTo>
                    <a:pt x="8946" y="967"/>
                  </a:lnTo>
                  <a:lnTo>
                    <a:pt x="8930" y="948"/>
                  </a:lnTo>
                  <a:lnTo>
                    <a:pt x="8913" y="929"/>
                  </a:lnTo>
                  <a:lnTo>
                    <a:pt x="8900" y="910"/>
                  </a:lnTo>
                  <a:lnTo>
                    <a:pt x="8889" y="891"/>
                  </a:lnTo>
                  <a:lnTo>
                    <a:pt x="8878" y="871"/>
                  </a:lnTo>
                  <a:lnTo>
                    <a:pt x="8870" y="852"/>
                  </a:lnTo>
                  <a:lnTo>
                    <a:pt x="8864" y="832"/>
                  </a:lnTo>
                  <a:lnTo>
                    <a:pt x="8859" y="813"/>
                  </a:lnTo>
                  <a:lnTo>
                    <a:pt x="8857" y="793"/>
                  </a:lnTo>
                  <a:lnTo>
                    <a:pt x="8856" y="774"/>
                  </a:lnTo>
                  <a:lnTo>
                    <a:pt x="8857" y="755"/>
                  </a:lnTo>
                  <a:lnTo>
                    <a:pt x="8859" y="735"/>
                  </a:lnTo>
                  <a:lnTo>
                    <a:pt x="8864" y="716"/>
                  </a:lnTo>
                  <a:lnTo>
                    <a:pt x="8871" y="696"/>
                  </a:lnTo>
                  <a:lnTo>
                    <a:pt x="8879" y="677"/>
                  </a:lnTo>
                  <a:lnTo>
                    <a:pt x="8886" y="663"/>
                  </a:lnTo>
                  <a:lnTo>
                    <a:pt x="8895" y="649"/>
                  </a:lnTo>
                  <a:lnTo>
                    <a:pt x="8903" y="636"/>
                  </a:lnTo>
                  <a:lnTo>
                    <a:pt x="8912" y="623"/>
                  </a:lnTo>
                  <a:lnTo>
                    <a:pt x="8922" y="612"/>
                  </a:lnTo>
                  <a:lnTo>
                    <a:pt x="8932" y="601"/>
                  </a:lnTo>
                  <a:lnTo>
                    <a:pt x="8943" y="590"/>
                  </a:lnTo>
                  <a:lnTo>
                    <a:pt x="8955" y="581"/>
                  </a:lnTo>
                  <a:lnTo>
                    <a:pt x="8966" y="572"/>
                  </a:lnTo>
                  <a:lnTo>
                    <a:pt x="8979" y="563"/>
                  </a:lnTo>
                  <a:lnTo>
                    <a:pt x="8992" y="556"/>
                  </a:lnTo>
                  <a:lnTo>
                    <a:pt x="9006" y="549"/>
                  </a:lnTo>
                  <a:lnTo>
                    <a:pt x="9020" y="543"/>
                  </a:lnTo>
                  <a:lnTo>
                    <a:pt x="9035" y="537"/>
                  </a:lnTo>
                  <a:lnTo>
                    <a:pt x="9051" y="533"/>
                  </a:lnTo>
                  <a:lnTo>
                    <a:pt x="9066" y="529"/>
                  </a:lnTo>
                  <a:lnTo>
                    <a:pt x="9083" y="526"/>
                  </a:lnTo>
                  <a:lnTo>
                    <a:pt x="9099" y="522"/>
                  </a:lnTo>
                  <a:lnTo>
                    <a:pt x="9117" y="520"/>
                  </a:lnTo>
                  <a:lnTo>
                    <a:pt x="9133" y="519"/>
                  </a:lnTo>
                  <a:lnTo>
                    <a:pt x="9151" y="519"/>
                  </a:lnTo>
                  <a:lnTo>
                    <a:pt x="9169" y="520"/>
                  </a:lnTo>
                  <a:lnTo>
                    <a:pt x="9187" y="521"/>
                  </a:lnTo>
                  <a:lnTo>
                    <a:pt x="9205" y="522"/>
                  </a:lnTo>
                  <a:lnTo>
                    <a:pt x="9224" y="526"/>
                  </a:lnTo>
                  <a:lnTo>
                    <a:pt x="9243" y="529"/>
                  </a:lnTo>
                  <a:lnTo>
                    <a:pt x="9263" y="533"/>
                  </a:lnTo>
                  <a:lnTo>
                    <a:pt x="9281" y="539"/>
                  </a:lnTo>
                  <a:lnTo>
                    <a:pt x="9301" y="544"/>
                  </a:lnTo>
                  <a:lnTo>
                    <a:pt x="9321" y="550"/>
                  </a:lnTo>
                  <a:lnTo>
                    <a:pt x="9341" y="558"/>
                  </a:lnTo>
                  <a:lnTo>
                    <a:pt x="9363" y="566"/>
                  </a:lnTo>
                  <a:lnTo>
                    <a:pt x="9381" y="574"/>
                  </a:lnTo>
                  <a:lnTo>
                    <a:pt x="9401" y="583"/>
                  </a:lnTo>
                  <a:lnTo>
                    <a:pt x="9419" y="593"/>
                  </a:lnTo>
                  <a:lnTo>
                    <a:pt x="9437" y="602"/>
                  </a:lnTo>
                  <a:lnTo>
                    <a:pt x="9453" y="612"/>
                  </a:lnTo>
                  <a:lnTo>
                    <a:pt x="9470" y="622"/>
                  </a:lnTo>
                  <a:lnTo>
                    <a:pt x="9484" y="632"/>
                  </a:lnTo>
                  <a:lnTo>
                    <a:pt x="9498" y="643"/>
                  </a:lnTo>
                  <a:lnTo>
                    <a:pt x="9512" y="655"/>
                  </a:lnTo>
                  <a:lnTo>
                    <a:pt x="9525" y="667"/>
                  </a:lnTo>
                  <a:lnTo>
                    <a:pt x="9537" y="679"/>
                  </a:lnTo>
                  <a:lnTo>
                    <a:pt x="9547" y="691"/>
                  </a:lnTo>
                  <a:lnTo>
                    <a:pt x="9558" y="704"/>
                  </a:lnTo>
                  <a:lnTo>
                    <a:pt x="9567" y="717"/>
                  </a:lnTo>
                  <a:lnTo>
                    <a:pt x="9575" y="731"/>
                  </a:lnTo>
                  <a:lnTo>
                    <a:pt x="9584" y="745"/>
                  </a:lnTo>
                  <a:lnTo>
                    <a:pt x="9591" y="759"/>
                  </a:lnTo>
                  <a:lnTo>
                    <a:pt x="9597" y="773"/>
                  </a:lnTo>
                  <a:lnTo>
                    <a:pt x="9601" y="787"/>
                  </a:lnTo>
                  <a:lnTo>
                    <a:pt x="9606" y="801"/>
                  </a:lnTo>
                  <a:lnTo>
                    <a:pt x="9610" y="816"/>
                  </a:lnTo>
                  <a:lnTo>
                    <a:pt x="9611" y="830"/>
                  </a:lnTo>
                  <a:lnTo>
                    <a:pt x="9613" y="845"/>
                  </a:lnTo>
                  <a:lnTo>
                    <a:pt x="9613" y="859"/>
                  </a:lnTo>
                  <a:lnTo>
                    <a:pt x="9613" y="874"/>
                  </a:lnTo>
                  <a:lnTo>
                    <a:pt x="9611" y="890"/>
                  </a:lnTo>
                  <a:lnTo>
                    <a:pt x="9608" y="905"/>
                  </a:lnTo>
                  <a:lnTo>
                    <a:pt x="9605" y="920"/>
                  </a:lnTo>
                  <a:lnTo>
                    <a:pt x="9601" y="935"/>
                  </a:lnTo>
                  <a:lnTo>
                    <a:pt x="9595" y="950"/>
                  </a:lnTo>
                  <a:lnTo>
                    <a:pt x="9590" y="966"/>
                  </a:lnTo>
                  <a:lnTo>
                    <a:pt x="9583" y="981"/>
                  </a:lnTo>
                  <a:lnTo>
                    <a:pt x="9366" y="893"/>
                  </a:lnTo>
                  <a:lnTo>
                    <a:pt x="9371" y="878"/>
                  </a:lnTo>
                  <a:lnTo>
                    <a:pt x="9374" y="864"/>
                  </a:lnTo>
                  <a:lnTo>
                    <a:pt x="9376" y="850"/>
                  </a:lnTo>
                  <a:lnTo>
                    <a:pt x="9376" y="837"/>
                  </a:lnTo>
                  <a:lnTo>
                    <a:pt x="9374" y="824"/>
                  </a:lnTo>
                  <a:lnTo>
                    <a:pt x="9372" y="812"/>
                  </a:lnTo>
                  <a:lnTo>
                    <a:pt x="9369" y="801"/>
                  </a:lnTo>
                  <a:lnTo>
                    <a:pt x="9364" y="790"/>
                  </a:lnTo>
                  <a:lnTo>
                    <a:pt x="9357" y="779"/>
                  </a:lnTo>
                  <a:lnTo>
                    <a:pt x="9349" y="770"/>
                  </a:lnTo>
                  <a:lnTo>
                    <a:pt x="9339" y="760"/>
                  </a:lnTo>
                  <a:lnTo>
                    <a:pt x="9329" y="750"/>
                  </a:lnTo>
                  <a:lnTo>
                    <a:pt x="9316" y="742"/>
                  </a:lnTo>
                  <a:lnTo>
                    <a:pt x="9303" y="734"/>
                  </a:lnTo>
                  <a:lnTo>
                    <a:pt x="9287" y="726"/>
                  </a:lnTo>
                  <a:lnTo>
                    <a:pt x="9271" y="719"/>
                  </a:lnTo>
                  <a:lnTo>
                    <a:pt x="9257" y="713"/>
                  </a:lnTo>
                  <a:lnTo>
                    <a:pt x="9244" y="709"/>
                  </a:lnTo>
                  <a:lnTo>
                    <a:pt x="9230" y="706"/>
                  </a:lnTo>
                  <a:lnTo>
                    <a:pt x="9218" y="704"/>
                  </a:lnTo>
                  <a:lnTo>
                    <a:pt x="9205" y="702"/>
                  </a:lnTo>
                  <a:lnTo>
                    <a:pt x="9193" y="702"/>
                  </a:lnTo>
                  <a:lnTo>
                    <a:pt x="9182" y="702"/>
                  </a:lnTo>
                  <a:lnTo>
                    <a:pt x="9170" y="703"/>
                  </a:lnTo>
                  <a:lnTo>
                    <a:pt x="9159" y="705"/>
                  </a:lnTo>
                  <a:lnTo>
                    <a:pt x="9150" y="708"/>
                  </a:lnTo>
                  <a:lnTo>
                    <a:pt x="9140" y="711"/>
                  </a:lnTo>
                  <a:lnTo>
                    <a:pt x="9132" y="716"/>
                  </a:lnTo>
                  <a:lnTo>
                    <a:pt x="9125" y="721"/>
                  </a:lnTo>
                  <a:lnTo>
                    <a:pt x="9119" y="728"/>
                  </a:lnTo>
                  <a:lnTo>
                    <a:pt x="9113" y="734"/>
                  </a:lnTo>
                  <a:lnTo>
                    <a:pt x="9110" y="743"/>
                  </a:lnTo>
                  <a:lnTo>
                    <a:pt x="9106" y="749"/>
                  </a:lnTo>
                  <a:lnTo>
                    <a:pt x="9105" y="757"/>
                  </a:lnTo>
                  <a:lnTo>
                    <a:pt x="9105" y="765"/>
                  </a:lnTo>
                  <a:lnTo>
                    <a:pt x="9106" y="774"/>
                  </a:lnTo>
                  <a:lnTo>
                    <a:pt x="9110" y="783"/>
                  </a:lnTo>
                  <a:lnTo>
                    <a:pt x="9113" y="792"/>
                  </a:lnTo>
                  <a:lnTo>
                    <a:pt x="9118" y="802"/>
                  </a:lnTo>
                  <a:lnTo>
                    <a:pt x="9125" y="813"/>
                  </a:lnTo>
                  <a:lnTo>
                    <a:pt x="9133" y="824"/>
                  </a:lnTo>
                  <a:lnTo>
                    <a:pt x="9142" y="834"/>
                  </a:lnTo>
                  <a:lnTo>
                    <a:pt x="9152" y="846"/>
                  </a:lnTo>
                  <a:lnTo>
                    <a:pt x="9164" y="859"/>
                  </a:lnTo>
                  <a:lnTo>
                    <a:pt x="9192" y="885"/>
                  </a:lnTo>
                  <a:lnTo>
                    <a:pt x="9224" y="913"/>
                  </a:lnTo>
                  <a:lnTo>
                    <a:pt x="9237" y="923"/>
                  </a:lnTo>
                  <a:lnTo>
                    <a:pt x="9247" y="932"/>
                  </a:lnTo>
                  <a:lnTo>
                    <a:pt x="9256" y="939"/>
                  </a:lnTo>
                  <a:lnTo>
                    <a:pt x="9264" y="946"/>
                  </a:lnTo>
                  <a:lnTo>
                    <a:pt x="9271" y="952"/>
                  </a:lnTo>
                  <a:lnTo>
                    <a:pt x="9306" y="981"/>
                  </a:lnTo>
                  <a:lnTo>
                    <a:pt x="9337" y="1007"/>
                  </a:lnTo>
                  <a:lnTo>
                    <a:pt x="9364" y="1032"/>
                  </a:lnTo>
                  <a:lnTo>
                    <a:pt x="9387" y="1055"/>
                  </a:lnTo>
                  <a:lnTo>
                    <a:pt x="9407" y="1074"/>
                  </a:lnTo>
                  <a:lnTo>
                    <a:pt x="9424" y="1093"/>
                  </a:lnTo>
                  <a:lnTo>
                    <a:pt x="9436" y="1108"/>
                  </a:lnTo>
                  <a:lnTo>
                    <a:pt x="9445" y="1121"/>
                  </a:lnTo>
                  <a:lnTo>
                    <a:pt x="9451" y="1134"/>
                  </a:lnTo>
                  <a:lnTo>
                    <a:pt x="9457" y="1147"/>
                  </a:lnTo>
                  <a:lnTo>
                    <a:pt x="9461" y="1160"/>
                  </a:lnTo>
                  <a:lnTo>
                    <a:pt x="9466" y="1172"/>
                  </a:lnTo>
                  <a:lnTo>
                    <a:pt x="9468" y="1185"/>
                  </a:lnTo>
                  <a:lnTo>
                    <a:pt x="9471" y="1198"/>
                  </a:lnTo>
                  <a:lnTo>
                    <a:pt x="9473" y="1211"/>
                  </a:lnTo>
                  <a:lnTo>
                    <a:pt x="9473" y="1224"/>
                  </a:lnTo>
                  <a:lnTo>
                    <a:pt x="9473" y="1238"/>
                  </a:lnTo>
                  <a:lnTo>
                    <a:pt x="9472" y="1251"/>
                  </a:lnTo>
                  <a:lnTo>
                    <a:pt x="9471" y="1264"/>
                  </a:lnTo>
                  <a:lnTo>
                    <a:pt x="9468" y="1278"/>
                  </a:lnTo>
                  <a:lnTo>
                    <a:pt x="9465" y="1291"/>
                  </a:lnTo>
                  <a:lnTo>
                    <a:pt x="9460" y="1304"/>
                  </a:lnTo>
                  <a:lnTo>
                    <a:pt x="9454" y="1318"/>
                  </a:lnTo>
                  <a:lnTo>
                    <a:pt x="9448" y="1331"/>
                  </a:lnTo>
                  <a:lnTo>
                    <a:pt x="9441" y="1346"/>
                  </a:lnTo>
                  <a:lnTo>
                    <a:pt x="9432" y="1360"/>
                  </a:lnTo>
                  <a:lnTo>
                    <a:pt x="9424" y="1374"/>
                  </a:lnTo>
                  <a:lnTo>
                    <a:pt x="9414" y="1387"/>
                  </a:lnTo>
                  <a:lnTo>
                    <a:pt x="9404" y="1399"/>
                  </a:lnTo>
                  <a:lnTo>
                    <a:pt x="9393" y="1410"/>
                  </a:lnTo>
                  <a:lnTo>
                    <a:pt x="9381" y="1421"/>
                  </a:lnTo>
                  <a:lnTo>
                    <a:pt x="9370" y="1431"/>
                  </a:lnTo>
                  <a:lnTo>
                    <a:pt x="9358" y="1439"/>
                  </a:lnTo>
                  <a:lnTo>
                    <a:pt x="9344" y="1448"/>
                  </a:lnTo>
                  <a:lnTo>
                    <a:pt x="9331" y="1455"/>
                  </a:lnTo>
                  <a:lnTo>
                    <a:pt x="9317" y="1462"/>
                  </a:lnTo>
                  <a:lnTo>
                    <a:pt x="9301" y="1467"/>
                  </a:lnTo>
                  <a:lnTo>
                    <a:pt x="9286" y="1473"/>
                  </a:lnTo>
                  <a:lnTo>
                    <a:pt x="9270" y="1477"/>
                  </a:lnTo>
                  <a:lnTo>
                    <a:pt x="9253" y="1481"/>
                  </a:lnTo>
                  <a:lnTo>
                    <a:pt x="9236" y="1484"/>
                  </a:lnTo>
                  <a:lnTo>
                    <a:pt x="9218" y="1486"/>
                  </a:lnTo>
                  <a:lnTo>
                    <a:pt x="9200" y="1488"/>
                  </a:lnTo>
                  <a:lnTo>
                    <a:pt x="9182" y="1488"/>
                  </a:lnTo>
                  <a:lnTo>
                    <a:pt x="9164" y="1488"/>
                  </a:lnTo>
                  <a:lnTo>
                    <a:pt x="9144" y="1487"/>
                  </a:lnTo>
                  <a:lnTo>
                    <a:pt x="9125" y="1485"/>
                  </a:lnTo>
                  <a:lnTo>
                    <a:pt x="9105" y="1482"/>
                  </a:lnTo>
                  <a:lnTo>
                    <a:pt x="9085" y="1478"/>
                  </a:lnTo>
                  <a:lnTo>
                    <a:pt x="9064" y="1475"/>
                  </a:lnTo>
                  <a:lnTo>
                    <a:pt x="9043" y="1469"/>
                  </a:lnTo>
                  <a:lnTo>
                    <a:pt x="9022" y="1463"/>
                  </a:lnTo>
                  <a:lnTo>
                    <a:pt x="8999" y="1457"/>
                  </a:lnTo>
                  <a:lnTo>
                    <a:pt x="8978" y="1449"/>
                  </a:lnTo>
                  <a:lnTo>
                    <a:pt x="8955" y="1441"/>
                  </a:lnTo>
                  <a:lnTo>
                    <a:pt x="8932" y="1432"/>
                  </a:lnTo>
                  <a:lnTo>
                    <a:pt x="8911" y="1423"/>
                  </a:lnTo>
                  <a:lnTo>
                    <a:pt x="8890" y="1413"/>
                  </a:lnTo>
                  <a:lnTo>
                    <a:pt x="8871" y="1404"/>
                  </a:lnTo>
                  <a:lnTo>
                    <a:pt x="8852" y="1394"/>
                  </a:lnTo>
                  <a:lnTo>
                    <a:pt x="8835" y="1383"/>
                  </a:lnTo>
                  <a:lnTo>
                    <a:pt x="8817" y="1372"/>
                  </a:lnTo>
                  <a:lnTo>
                    <a:pt x="8802" y="1361"/>
                  </a:lnTo>
                  <a:lnTo>
                    <a:pt x="8786" y="1351"/>
                  </a:lnTo>
                  <a:lnTo>
                    <a:pt x="8772" y="1339"/>
                  </a:lnTo>
                  <a:lnTo>
                    <a:pt x="8759" y="1327"/>
                  </a:lnTo>
                  <a:lnTo>
                    <a:pt x="8748" y="1315"/>
                  </a:lnTo>
                  <a:lnTo>
                    <a:pt x="8737" y="1302"/>
                  </a:lnTo>
                  <a:lnTo>
                    <a:pt x="8726" y="1290"/>
                  </a:lnTo>
                  <a:lnTo>
                    <a:pt x="8717" y="1276"/>
                  </a:lnTo>
                  <a:lnTo>
                    <a:pt x="8709" y="1263"/>
                  </a:lnTo>
                  <a:lnTo>
                    <a:pt x="8702" y="1249"/>
                  </a:lnTo>
                  <a:lnTo>
                    <a:pt x="8695" y="1235"/>
                  </a:lnTo>
                  <a:lnTo>
                    <a:pt x="8689" y="1221"/>
                  </a:lnTo>
                  <a:lnTo>
                    <a:pt x="8684" y="1206"/>
                  </a:lnTo>
                  <a:lnTo>
                    <a:pt x="8681" y="1191"/>
                  </a:lnTo>
                  <a:lnTo>
                    <a:pt x="8678" y="1176"/>
                  </a:lnTo>
                  <a:lnTo>
                    <a:pt x="8676" y="1161"/>
                  </a:lnTo>
                  <a:lnTo>
                    <a:pt x="8675" y="1144"/>
                  </a:lnTo>
                  <a:lnTo>
                    <a:pt x="8675" y="1128"/>
                  </a:lnTo>
                  <a:lnTo>
                    <a:pt x="8676" y="1111"/>
                  </a:lnTo>
                  <a:lnTo>
                    <a:pt x="8678" y="1094"/>
                  </a:lnTo>
                  <a:lnTo>
                    <a:pt x="8681" y="1076"/>
                  </a:lnTo>
                  <a:lnTo>
                    <a:pt x="8684" y="1059"/>
                  </a:lnTo>
                  <a:lnTo>
                    <a:pt x="8689" y="1041"/>
                  </a:lnTo>
                  <a:lnTo>
                    <a:pt x="8693" y="1022"/>
                  </a:lnTo>
                  <a:lnTo>
                    <a:pt x="8701" y="1004"/>
                  </a:lnTo>
                  <a:lnTo>
                    <a:pt x="8708" y="985"/>
                  </a:lnTo>
                  <a:close/>
                  <a:moveTo>
                    <a:pt x="10141" y="1475"/>
                  </a:moveTo>
                  <a:lnTo>
                    <a:pt x="10278" y="1563"/>
                  </a:lnTo>
                  <a:lnTo>
                    <a:pt x="10292" y="1571"/>
                  </a:lnTo>
                  <a:lnTo>
                    <a:pt x="10305" y="1579"/>
                  </a:lnTo>
                  <a:lnTo>
                    <a:pt x="10318" y="1584"/>
                  </a:lnTo>
                  <a:lnTo>
                    <a:pt x="10330" y="1589"/>
                  </a:lnTo>
                  <a:lnTo>
                    <a:pt x="10342" y="1593"/>
                  </a:lnTo>
                  <a:lnTo>
                    <a:pt x="10354" y="1594"/>
                  </a:lnTo>
                  <a:lnTo>
                    <a:pt x="10366" y="1595"/>
                  </a:lnTo>
                  <a:lnTo>
                    <a:pt x="10376" y="1595"/>
                  </a:lnTo>
                  <a:lnTo>
                    <a:pt x="10387" y="1593"/>
                  </a:lnTo>
                  <a:lnTo>
                    <a:pt x="10398" y="1589"/>
                  </a:lnTo>
                  <a:lnTo>
                    <a:pt x="10408" y="1585"/>
                  </a:lnTo>
                  <a:lnTo>
                    <a:pt x="10417" y="1580"/>
                  </a:lnTo>
                  <a:lnTo>
                    <a:pt x="10427" y="1572"/>
                  </a:lnTo>
                  <a:lnTo>
                    <a:pt x="10436" y="1565"/>
                  </a:lnTo>
                  <a:lnTo>
                    <a:pt x="10446" y="1555"/>
                  </a:lnTo>
                  <a:lnTo>
                    <a:pt x="10455" y="1544"/>
                  </a:lnTo>
                  <a:lnTo>
                    <a:pt x="10462" y="1533"/>
                  </a:lnTo>
                  <a:lnTo>
                    <a:pt x="10468" y="1522"/>
                  </a:lnTo>
                  <a:lnTo>
                    <a:pt x="10474" y="1512"/>
                  </a:lnTo>
                  <a:lnTo>
                    <a:pt x="10477" y="1501"/>
                  </a:lnTo>
                  <a:lnTo>
                    <a:pt x="10480" y="1490"/>
                  </a:lnTo>
                  <a:lnTo>
                    <a:pt x="10480" y="1480"/>
                  </a:lnTo>
                  <a:lnTo>
                    <a:pt x="10480" y="1471"/>
                  </a:lnTo>
                  <a:lnTo>
                    <a:pt x="10477" y="1460"/>
                  </a:lnTo>
                  <a:lnTo>
                    <a:pt x="10474" y="1450"/>
                  </a:lnTo>
                  <a:lnTo>
                    <a:pt x="10469" y="1440"/>
                  </a:lnTo>
                  <a:lnTo>
                    <a:pt x="10462" y="1431"/>
                  </a:lnTo>
                  <a:lnTo>
                    <a:pt x="10455" y="1421"/>
                  </a:lnTo>
                  <a:lnTo>
                    <a:pt x="10446" y="1412"/>
                  </a:lnTo>
                  <a:lnTo>
                    <a:pt x="10435" y="1403"/>
                  </a:lnTo>
                  <a:lnTo>
                    <a:pt x="10423" y="1394"/>
                  </a:lnTo>
                  <a:lnTo>
                    <a:pt x="10410" y="1384"/>
                  </a:lnTo>
                  <a:lnTo>
                    <a:pt x="10276" y="1298"/>
                  </a:lnTo>
                  <a:lnTo>
                    <a:pt x="10141" y="1475"/>
                  </a:lnTo>
                  <a:close/>
                  <a:moveTo>
                    <a:pt x="9619" y="1755"/>
                  </a:moveTo>
                  <a:lnTo>
                    <a:pt x="10182" y="1016"/>
                  </a:lnTo>
                  <a:lnTo>
                    <a:pt x="10552" y="1253"/>
                  </a:lnTo>
                  <a:lnTo>
                    <a:pt x="10568" y="1264"/>
                  </a:lnTo>
                  <a:lnTo>
                    <a:pt x="10584" y="1276"/>
                  </a:lnTo>
                  <a:lnTo>
                    <a:pt x="10600" y="1287"/>
                  </a:lnTo>
                  <a:lnTo>
                    <a:pt x="10614" y="1299"/>
                  </a:lnTo>
                  <a:lnTo>
                    <a:pt x="10628" y="1311"/>
                  </a:lnTo>
                  <a:lnTo>
                    <a:pt x="10640" y="1323"/>
                  </a:lnTo>
                  <a:lnTo>
                    <a:pt x="10652" y="1334"/>
                  </a:lnTo>
                  <a:lnTo>
                    <a:pt x="10663" y="1347"/>
                  </a:lnTo>
                  <a:lnTo>
                    <a:pt x="10673" y="1359"/>
                  </a:lnTo>
                  <a:lnTo>
                    <a:pt x="10682" y="1372"/>
                  </a:lnTo>
                  <a:lnTo>
                    <a:pt x="10690" y="1384"/>
                  </a:lnTo>
                  <a:lnTo>
                    <a:pt x="10697" y="1397"/>
                  </a:lnTo>
                  <a:lnTo>
                    <a:pt x="10704" y="1410"/>
                  </a:lnTo>
                  <a:lnTo>
                    <a:pt x="10710" y="1423"/>
                  </a:lnTo>
                  <a:lnTo>
                    <a:pt x="10715" y="1436"/>
                  </a:lnTo>
                  <a:lnTo>
                    <a:pt x="10719" y="1449"/>
                  </a:lnTo>
                  <a:lnTo>
                    <a:pt x="10722" y="1463"/>
                  </a:lnTo>
                  <a:lnTo>
                    <a:pt x="10724" y="1476"/>
                  </a:lnTo>
                  <a:lnTo>
                    <a:pt x="10726" y="1490"/>
                  </a:lnTo>
                  <a:lnTo>
                    <a:pt x="10726" y="1503"/>
                  </a:lnTo>
                  <a:lnTo>
                    <a:pt x="10724" y="1517"/>
                  </a:lnTo>
                  <a:lnTo>
                    <a:pt x="10723" y="1530"/>
                  </a:lnTo>
                  <a:lnTo>
                    <a:pt x="10721" y="1544"/>
                  </a:lnTo>
                  <a:lnTo>
                    <a:pt x="10719" y="1557"/>
                  </a:lnTo>
                  <a:lnTo>
                    <a:pt x="10714" y="1571"/>
                  </a:lnTo>
                  <a:lnTo>
                    <a:pt x="10709" y="1585"/>
                  </a:lnTo>
                  <a:lnTo>
                    <a:pt x="10703" y="1599"/>
                  </a:lnTo>
                  <a:lnTo>
                    <a:pt x="10696" y="1612"/>
                  </a:lnTo>
                  <a:lnTo>
                    <a:pt x="10689" y="1626"/>
                  </a:lnTo>
                  <a:lnTo>
                    <a:pt x="10681" y="1640"/>
                  </a:lnTo>
                  <a:lnTo>
                    <a:pt x="10672" y="1654"/>
                  </a:lnTo>
                  <a:lnTo>
                    <a:pt x="10661" y="1668"/>
                  </a:lnTo>
                  <a:lnTo>
                    <a:pt x="10649" y="1682"/>
                  </a:lnTo>
                  <a:lnTo>
                    <a:pt x="10639" y="1696"/>
                  </a:lnTo>
                  <a:lnTo>
                    <a:pt x="10626" y="1709"/>
                  </a:lnTo>
                  <a:lnTo>
                    <a:pt x="10614" y="1721"/>
                  </a:lnTo>
                  <a:lnTo>
                    <a:pt x="10602" y="1732"/>
                  </a:lnTo>
                  <a:lnTo>
                    <a:pt x="10589" y="1743"/>
                  </a:lnTo>
                  <a:lnTo>
                    <a:pt x="10576" y="1752"/>
                  </a:lnTo>
                  <a:lnTo>
                    <a:pt x="10563" y="1761"/>
                  </a:lnTo>
                  <a:lnTo>
                    <a:pt x="10550" y="1769"/>
                  </a:lnTo>
                  <a:lnTo>
                    <a:pt x="10536" y="1776"/>
                  </a:lnTo>
                  <a:lnTo>
                    <a:pt x="10523" y="1783"/>
                  </a:lnTo>
                  <a:lnTo>
                    <a:pt x="10509" y="1788"/>
                  </a:lnTo>
                  <a:lnTo>
                    <a:pt x="10495" y="1792"/>
                  </a:lnTo>
                  <a:lnTo>
                    <a:pt x="10481" y="1797"/>
                  </a:lnTo>
                  <a:lnTo>
                    <a:pt x="10466" y="1800"/>
                  </a:lnTo>
                  <a:lnTo>
                    <a:pt x="10452" y="1802"/>
                  </a:lnTo>
                  <a:lnTo>
                    <a:pt x="10436" y="1804"/>
                  </a:lnTo>
                  <a:lnTo>
                    <a:pt x="10421" y="1805"/>
                  </a:lnTo>
                  <a:lnTo>
                    <a:pt x="10406" y="1805"/>
                  </a:lnTo>
                  <a:lnTo>
                    <a:pt x="10390" y="1804"/>
                  </a:lnTo>
                  <a:lnTo>
                    <a:pt x="10374" y="1803"/>
                  </a:lnTo>
                  <a:lnTo>
                    <a:pt x="10359" y="1801"/>
                  </a:lnTo>
                  <a:lnTo>
                    <a:pt x="10343" y="1798"/>
                  </a:lnTo>
                  <a:lnTo>
                    <a:pt x="10327" y="1793"/>
                  </a:lnTo>
                  <a:lnTo>
                    <a:pt x="10310" y="1788"/>
                  </a:lnTo>
                  <a:lnTo>
                    <a:pt x="10295" y="1783"/>
                  </a:lnTo>
                  <a:lnTo>
                    <a:pt x="10279" y="1776"/>
                  </a:lnTo>
                  <a:lnTo>
                    <a:pt x="10262" y="1770"/>
                  </a:lnTo>
                  <a:lnTo>
                    <a:pt x="10246" y="1761"/>
                  </a:lnTo>
                  <a:lnTo>
                    <a:pt x="10229" y="1752"/>
                  </a:lnTo>
                  <a:lnTo>
                    <a:pt x="10212" y="1743"/>
                  </a:lnTo>
                  <a:lnTo>
                    <a:pt x="10195" y="1732"/>
                  </a:lnTo>
                  <a:lnTo>
                    <a:pt x="10027" y="1624"/>
                  </a:lnTo>
                  <a:lnTo>
                    <a:pt x="9826" y="1889"/>
                  </a:lnTo>
                  <a:lnTo>
                    <a:pt x="9619" y="1755"/>
                  </a:lnTo>
                  <a:close/>
                  <a:moveTo>
                    <a:pt x="10935" y="2285"/>
                  </a:moveTo>
                  <a:lnTo>
                    <a:pt x="11084" y="2427"/>
                  </a:lnTo>
                  <a:lnTo>
                    <a:pt x="11252" y="2139"/>
                  </a:lnTo>
                  <a:lnTo>
                    <a:pt x="10935" y="2285"/>
                  </a:lnTo>
                  <a:close/>
                  <a:moveTo>
                    <a:pt x="11350" y="1889"/>
                  </a:moveTo>
                  <a:lnTo>
                    <a:pt x="11541" y="2070"/>
                  </a:lnTo>
                  <a:lnTo>
                    <a:pt x="11075" y="2925"/>
                  </a:lnTo>
                  <a:lnTo>
                    <a:pt x="10888" y="2747"/>
                  </a:lnTo>
                  <a:lnTo>
                    <a:pt x="10975" y="2593"/>
                  </a:lnTo>
                  <a:lnTo>
                    <a:pt x="10747" y="2376"/>
                  </a:lnTo>
                  <a:lnTo>
                    <a:pt x="10579" y="2453"/>
                  </a:lnTo>
                  <a:lnTo>
                    <a:pt x="10398" y="2281"/>
                  </a:lnTo>
                  <a:lnTo>
                    <a:pt x="11350" y="1889"/>
                  </a:lnTo>
                  <a:close/>
                  <a:moveTo>
                    <a:pt x="11549" y="3261"/>
                  </a:moveTo>
                  <a:lnTo>
                    <a:pt x="11618" y="3369"/>
                  </a:lnTo>
                  <a:lnTo>
                    <a:pt x="11626" y="3380"/>
                  </a:lnTo>
                  <a:lnTo>
                    <a:pt x="11633" y="3391"/>
                  </a:lnTo>
                  <a:lnTo>
                    <a:pt x="11642" y="3401"/>
                  </a:lnTo>
                  <a:lnTo>
                    <a:pt x="11650" y="3410"/>
                  </a:lnTo>
                  <a:lnTo>
                    <a:pt x="11658" y="3419"/>
                  </a:lnTo>
                  <a:lnTo>
                    <a:pt x="11668" y="3426"/>
                  </a:lnTo>
                  <a:lnTo>
                    <a:pt x="11676" y="3434"/>
                  </a:lnTo>
                  <a:lnTo>
                    <a:pt x="11685" y="3440"/>
                  </a:lnTo>
                  <a:lnTo>
                    <a:pt x="11695" y="3447"/>
                  </a:lnTo>
                  <a:lnTo>
                    <a:pt x="11704" y="3452"/>
                  </a:lnTo>
                  <a:lnTo>
                    <a:pt x="11713" y="3457"/>
                  </a:lnTo>
                  <a:lnTo>
                    <a:pt x="11724" y="3461"/>
                  </a:lnTo>
                  <a:lnTo>
                    <a:pt x="11733" y="3464"/>
                  </a:lnTo>
                  <a:lnTo>
                    <a:pt x="11744" y="3467"/>
                  </a:lnTo>
                  <a:lnTo>
                    <a:pt x="11755" y="3470"/>
                  </a:lnTo>
                  <a:lnTo>
                    <a:pt x="11765" y="3471"/>
                  </a:lnTo>
                  <a:lnTo>
                    <a:pt x="11777" y="3472"/>
                  </a:lnTo>
                  <a:lnTo>
                    <a:pt x="11788" y="3473"/>
                  </a:lnTo>
                  <a:lnTo>
                    <a:pt x="11799" y="3472"/>
                  </a:lnTo>
                  <a:lnTo>
                    <a:pt x="11811" y="3472"/>
                  </a:lnTo>
                  <a:lnTo>
                    <a:pt x="11824" y="3470"/>
                  </a:lnTo>
                  <a:lnTo>
                    <a:pt x="11836" y="3467"/>
                  </a:lnTo>
                  <a:lnTo>
                    <a:pt x="11849" y="3465"/>
                  </a:lnTo>
                  <a:lnTo>
                    <a:pt x="11862" y="3462"/>
                  </a:lnTo>
                  <a:lnTo>
                    <a:pt x="11890" y="3453"/>
                  </a:lnTo>
                  <a:lnTo>
                    <a:pt x="11918" y="3442"/>
                  </a:lnTo>
                  <a:lnTo>
                    <a:pt x="11947" y="3429"/>
                  </a:lnTo>
                  <a:lnTo>
                    <a:pt x="11978" y="3412"/>
                  </a:lnTo>
                  <a:lnTo>
                    <a:pt x="12009" y="3395"/>
                  </a:lnTo>
                  <a:lnTo>
                    <a:pt x="12036" y="3377"/>
                  </a:lnTo>
                  <a:lnTo>
                    <a:pt x="12059" y="3359"/>
                  </a:lnTo>
                  <a:lnTo>
                    <a:pt x="12080" y="3341"/>
                  </a:lnTo>
                  <a:lnTo>
                    <a:pt x="12090" y="3332"/>
                  </a:lnTo>
                  <a:lnTo>
                    <a:pt x="12099" y="3323"/>
                  </a:lnTo>
                  <a:lnTo>
                    <a:pt x="12106" y="3314"/>
                  </a:lnTo>
                  <a:lnTo>
                    <a:pt x="12114" y="3304"/>
                  </a:lnTo>
                  <a:lnTo>
                    <a:pt x="12120" y="3296"/>
                  </a:lnTo>
                  <a:lnTo>
                    <a:pt x="12126" y="3286"/>
                  </a:lnTo>
                  <a:lnTo>
                    <a:pt x="12131" y="3276"/>
                  </a:lnTo>
                  <a:lnTo>
                    <a:pt x="12136" y="3268"/>
                  </a:lnTo>
                  <a:lnTo>
                    <a:pt x="12139" y="3258"/>
                  </a:lnTo>
                  <a:lnTo>
                    <a:pt x="12142" y="3248"/>
                  </a:lnTo>
                  <a:lnTo>
                    <a:pt x="12144" y="3239"/>
                  </a:lnTo>
                  <a:lnTo>
                    <a:pt x="12145" y="3229"/>
                  </a:lnTo>
                  <a:lnTo>
                    <a:pt x="12145" y="3219"/>
                  </a:lnTo>
                  <a:lnTo>
                    <a:pt x="12145" y="3208"/>
                  </a:lnTo>
                  <a:lnTo>
                    <a:pt x="12145" y="3199"/>
                  </a:lnTo>
                  <a:lnTo>
                    <a:pt x="12143" y="3188"/>
                  </a:lnTo>
                  <a:lnTo>
                    <a:pt x="12140" y="3178"/>
                  </a:lnTo>
                  <a:lnTo>
                    <a:pt x="12138" y="3167"/>
                  </a:lnTo>
                  <a:lnTo>
                    <a:pt x="12134" y="3156"/>
                  </a:lnTo>
                  <a:lnTo>
                    <a:pt x="12130" y="3146"/>
                  </a:lnTo>
                  <a:lnTo>
                    <a:pt x="12119" y="3123"/>
                  </a:lnTo>
                  <a:lnTo>
                    <a:pt x="12106" y="3100"/>
                  </a:lnTo>
                  <a:lnTo>
                    <a:pt x="12036" y="2992"/>
                  </a:lnTo>
                  <a:lnTo>
                    <a:pt x="11549" y="3261"/>
                  </a:lnTo>
                  <a:close/>
                  <a:moveTo>
                    <a:pt x="11242" y="3160"/>
                  </a:moveTo>
                  <a:lnTo>
                    <a:pt x="12084" y="2695"/>
                  </a:lnTo>
                  <a:lnTo>
                    <a:pt x="12299" y="3026"/>
                  </a:lnTo>
                  <a:lnTo>
                    <a:pt x="12313" y="3047"/>
                  </a:lnTo>
                  <a:lnTo>
                    <a:pt x="12325" y="3068"/>
                  </a:lnTo>
                  <a:lnTo>
                    <a:pt x="12336" y="3089"/>
                  </a:lnTo>
                  <a:lnTo>
                    <a:pt x="12345" y="3110"/>
                  </a:lnTo>
                  <a:lnTo>
                    <a:pt x="12354" y="3131"/>
                  </a:lnTo>
                  <a:lnTo>
                    <a:pt x="12361" y="3151"/>
                  </a:lnTo>
                  <a:lnTo>
                    <a:pt x="12367" y="3172"/>
                  </a:lnTo>
                  <a:lnTo>
                    <a:pt x="12372" y="3192"/>
                  </a:lnTo>
                  <a:lnTo>
                    <a:pt x="12374" y="3213"/>
                  </a:lnTo>
                  <a:lnTo>
                    <a:pt x="12377" y="3232"/>
                  </a:lnTo>
                  <a:lnTo>
                    <a:pt x="12378" y="3253"/>
                  </a:lnTo>
                  <a:lnTo>
                    <a:pt x="12377" y="3272"/>
                  </a:lnTo>
                  <a:lnTo>
                    <a:pt x="12376" y="3291"/>
                  </a:lnTo>
                  <a:lnTo>
                    <a:pt x="12372" y="3311"/>
                  </a:lnTo>
                  <a:lnTo>
                    <a:pt x="12368" y="3330"/>
                  </a:lnTo>
                  <a:lnTo>
                    <a:pt x="12363" y="3349"/>
                  </a:lnTo>
                  <a:lnTo>
                    <a:pt x="12356" y="3368"/>
                  </a:lnTo>
                  <a:lnTo>
                    <a:pt x="12348" y="3386"/>
                  </a:lnTo>
                  <a:lnTo>
                    <a:pt x="12339" y="3405"/>
                  </a:lnTo>
                  <a:lnTo>
                    <a:pt x="12328" y="3422"/>
                  </a:lnTo>
                  <a:lnTo>
                    <a:pt x="12317" y="3440"/>
                  </a:lnTo>
                  <a:lnTo>
                    <a:pt x="12304" y="3458"/>
                  </a:lnTo>
                  <a:lnTo>
                    <a:pt x="12290" y="3474"/>
                  </a:lnTo>
                  <a:lnTo>
                    <a:pt x="12276" y="3491"/>
                  </a:lnTo>
                  <a:lnTo>
                    <a:pt x="12259" y="3507"/>
                  </a:lnTo>
                  <a:lnTo>
                    <a:pt x="12241" y="3524"/>
                  </a:lnTo>
                  <a:lnTo>
                    <a:pt x="12223" y="3539"/>
                  </a:lnTo>
                  <a:lnTo>
                    <a:pt x="12203" y="3555"/>
                  </a:lnTo>
                  <a:lnTo>
                    <a:pt x="12180" y="3570"/>
                  </a:lnTo>
                  <a:lnTo>
                    <a:pt x="12158" y="3584"/>
                  </a:lnTo>
                  <a:lnTo>
                    <a:pt x="12134" y="3599"/>
                  </a:lnTo>
                  <a:lnTo>
                    <a:pt x="12110" y="3613"/>
                  </a:lnTo>
                  <a:lnTo>
                    <a:pt x="12084" y="3627"/>
                  </a:lnTo>
                  <a:lnTo>
                    <a:pt x="12058" y="3640"/>
                  </a:lnTo>
                  <a:lnTo>
                    <a:pt x="12032" y="3651"/>
                  </a:lnTo>
                  <a:lnTo>
                    <a:pt x="12007" y="3662"/>
                  </a:lnTo>
                  <a:lnTo>
                    <a:pt x="11983" y="3672"/>
                  </a:lnTo>
                  <a:lnTo>
                    <a:pt x="11958" y="3679"/>
                  </a:lnTo>
                  <a:lnTo>
                    <a:pt x="11933" y="3686"/>
                  </a:lnTo>
                  <a:lnTo>
                    <a:pt x="11910" y="3691"/>
                  </a:lnTo>
                  <a:lnTo>
                    <a:pt x="11886" y="3695"/>
                  </a:lnTo>
                  <a:lnTo>
                    <a:pt x="11864" y="3699"/>
                  </a:lnTo>
                  <a:lnTo>
                    <a:pt x="11840" y="3701"/>
                  </a:lnTo>
                  <a:lnTo>
                    <a:pt x="11818" y="3702"/>
                  </a:lnTo>
                  <a:lnTo>
                    <a:pt x="11796" y="3701"/>
                  </a:lnTo>
                  <a:lnTo>
                    <a:pt x="11775" y="3700"/>
                  </a:lnTo>
                  <a:lnTo>
                    <a:pt x="11753" y="3696"/>
                  </a:lnTo>
                  <a:lnTo>
                    <a:pt x="11732" y="3692"/>
                  </a:lnTo>
                  <a:lnTo>
                    <a:pt x="11711" y="3688"/>
                  </a:lnTo>
                  <a:lnTo>
                    <a:pt x="11691" y="3681"/>
                  </a:lnTo>
                  <a:lnTo>
                    <a:pt x="11671" y="3674"/>
                  </a:lnTo>
                  <a:lnTo>
                    <a:pt x="11651" y="3664"/>
                  </a:lnTo>
                  <a:lnTo>
                    <a:pt x="11632" y="3654"/>
                  </a:lnTo>
                  <a:lnTo>
                    <a:pt x="11613" y="3644"/>
                  </a:lnTo>
                  <a:lnTo>
                    <a:pt x="11595" y="3631"/>
                  </a:lnTo>
                  <a:lnTo>
                    <a:pt x="11576" y="3618"/>
                  </a:lnTo>
                  <a:lnTo>
                    <a:pt x="11558" y="3602"/>
                  </a:lnTo>
                  <a:lnTo>
                    <a:pt x="11541" y="3586"/>
                  </a:lnTo>
                  <a:lnTo>
                    <a:pt x="11523" y="3569"/>
                  </a:lnTo>
                  <a:lnTo>
                    <a:pt x="11505" y="3551"/>
                  </a:lnTo>
                  <a:lnTo>
                    <a:pt x="11489" y="3531"/>
                  </a:lnTo>
                  <a:lnTo>
                    <a:pt x="11472" y="3510"/>
                  </a:lnTo>
                  <a:lnTo>
                    <a:pt x="11456" y="3488"/>
                  </a:lnTo>
                  <a:lnTo>
                    <a:pt x="11441" y="3464"/>
                  </a:lnTo>
                  <a:lnTo>
                    <a:pt x="11242" y="3160"/>
                  </a:lnTo>
                  <a:close/>
                  <a:moveTo>
                    <a:pt x="12280" y="4255"/>
                  </a:moveTo>
                  <a:lnTo>
                    <a:pt x="12353" y="4439"/>
                  </a:lnTo>
                  <a:lnTo>
                    <a:pt x="12634" y="4239"/>
                  </a:lnTo>
                  <a:lnTo>
                    <a:pt x="12280" y="4255"/>
                  </a:lnTo>
                  <a:close/>
                  <a:moveTo>
                    <a:pt x="12834" y="4046"/>
                  </a:moveTo>
                  <a:lnTo>
                    <a:pt x="12928" y="4283"/>
                  </a:lnTo>
                  <a:lnTo>
                    <a:pt x="12124" y="4891"/>
                  </a:lnTo>
                  <a:lnTo>
                    <a:pt x="12032" y="4658"/>
                  </a:lnTo>
                  <a:lnTo>
                    <a:pt x="12180" y="4550"/>
                  </a:lnTo>
                  <a:lnTo>
                    <a:pt x="12069" y="4267"/>
                  </a:lnTo>
                  <a:lnTo>
                    <a:pt x="11880" y="4274"/>
                  </a:lnTo>
                  <a:lnTo>
                    <a:pt x="11791" y="4050"/>
                  </a:lnTo>
                  <a:lnTo>
                    <a:pt x="12834" y="4046"/>
                  </a:lnTo>
                  <a:close/>
                </a:path>
              </a:pathLst>
            </a:custGeom>
            <a:solidFill>
              <a:srgbClr val="F8C300"/>
            </a:solidFill>
            <a:ln>
              <a:noFill/>
            </a:ln>
            <a:effectLst>
              <a:prstShdw prst="shdw17" dist="17961" dir="2700000">
                <a:srgbClr val="957500"/>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28" name="Freeform 20">
              <a:extLst>
                <a:ext uri="{FF2B5EF4-FFF2-40B4-BE49-F238E27FC236}">
                  <a16:creationId xmlns:a16="http://schemas.microsoft.com/office/drawing/2014/main" id="{119BE96D-2196-45A9-8CB0-68E12F74E202}"/>
                </a:ext>
              </a:extLst>
            </p:cNvPr>
            <p:cNvSpPr>
              <a:spLocks noEditPoints="1"/>
            </p:cNvSpPr>
            <p:nvPr/>
          </p:nvSpPr>
          <p:spPr bwMode="auto">
            <a:xfrm>
              <a:off x="553" y="631"/>
              <a:ext cx="575" cy="224"/>
            </a:xfrm>
            <a:custGeom>
              <a:avLst/>
              <a:gdLst>
                <a:gd name="T0" fmla="*/ 0 w 13263"/>
                <a:gd name="T1" fmla="*/ 0 h 5033"/>
                <a:gd name="T2" fmla="*/ 0 w 13263"/>
                <a:gd name="T3" fmla="*/ 0 h 5033"/>
                <a:gd name="T4" fmla="*/ 0 w 13263"/>
                <a:gd name="T5" fmla="*/ 0 h 5033"/>
                <a:gd name="T6" fmla="*/ 0 w 13263"/>
                <a:gd name="T7" fmla="*/ 0 h 5033"/>
                <a:gd name="T8" fmla="*/ 0 w 13263"/>
                <a:gd name="T9" fmla="*/ 0 h 5033"/>
                <a:gd name="T10" fmla="*/ 0 w 13263"/>
                <a:gd name="T11" fmla="*/ 0 h 5033"/>
                <a:gd name="T12" fmla="*/ 0 w 13263"/>
                <a:gd name="T13" fmla="*/ 0 h 5033"/>
                <a:gd name="T14" fmla="*/ 0 w 13263"/>
                <a:gd name="T15" fmla="*/ 0 h 5033"/>
                <a:gd name="T16" fmla="*/ 0 w 13263"/>
                <a:gd name="T17" fmla="*/ 0 h 5033"/>
                <a:gd name="T18" fmla="*/ 0 w 13263"/>
                <a:gd name="T19" fmla="*/ 0 h 5033"/>
                <a:gd name="T20" fmla="*/ 0 w 13263"/>
                <a:gd name="T21" fmla="*/ 0 h 5033"/>
                <a:gd name="T22" fmla="*/ 0 w 13263"/>
                <a:gd name="T23" fmla="*/ 0 h 5033"/>
                <a:gd name="T24" fmla="*/ 0 w 13263"/>
                <a:gd name="T25" fmla="*/ 0 h 5033"/>
                <a:gd name="T26" fmla="*/ 0 w 13263"/>
                <a:gd name="T27" fmla="*/ 0 h 5033"/>
                <a:gd name="T28" fmla="*/ 0 w 13263"/>
                <a:gd name="T29" fmla="*/ 0 h 5033"/>
                <a:gd name="T30" fmla="*/ 0 w 13263"/>
                <a:gd name="T31" fmla="*/ 0 h 5033"/>
                <a:gd name="T32" fmla="*/ 0 w 13263"/>
                <a:gd name="T33" fmla="*/ 0 h 5033"/>
                <a:gd name="T34" fmla="*/ 0 w 13263"/>
                <a:gd name="T35" fmla="*/ 0 h 5033"/>
                <a:gd name="T36" fmla="*/ 0 w 13263"/>
                <a:gd name="T37" fmla="*/ 0 h 5033"/>
                <a:gd name="T38" fmla="*/ 0 w 13263"/>
                <a:gd name="T39" fmla="*/ 0 h 5033"/>
                <a:gd name="T40" fmla="*/ 0 w 13263"/>
                <a:gd name="T41" fmla="*/ 0 h 5033"/>
                <a:gd name="T42" fmla="*/ 0 w 13263"/>
                <a:gd name="T43" fmla="*/ 0 h 5033"/>
                <a:gd name="T44" fmla="*/ 0 w 13263"/>
                <a:gd name="T45" fmla="*/ 0 h 5033"/>
                <a:gd name="T46" fmla="*/ 0 w 13263"/>
                <a:gd name="T47" fmla="*/ 0 h 5033"/>
                <a:gd name="T48" fmla="*/ 0 w 13263"/>
                <a:gd name="T49" fmla="*/ 0 h 5033"/>
                <a:gd name="T50" fmla="*/ 0 w 13263"/>
                <a:gd name="T51" fmla="*/ 0 h 5033"/>
                <a:gd name="T52" fmla="*/ 0 w 13263"/>
                <a:gd name="T53" fmla="*/ 0 h 5033"/>
                <a:gd name="T54" fmla="*/ 0 w 13263"/>
                <a:gd name="T55" fmla="*/ 0 h 5033"/>
                <a:gd name="T56" fmla="*/ 0 w 13263"/>
                <a:gd name="T57" fmla="*/ 0 h 5033"/>
                <a:gd name="T58" fmla="*/ 0 w 13263"/>
                <a:gd name="T59" fmla="*/ 0 h 5033"/>
                <a:gd name="T60" fmla="*/ 0 w 13263"/>
                <a:gd name="T61" fmla="*/ 0 h 5033"/>
                <a:gd name="T62" fmla="*/ 0 w 13263"/>
                <a:gd name="T63" fmla="*/ 0 h 5033"/>
                <a:gd name="T64" fmla="*/ 0 w 13263"/>
                <a:gd name="T65" fmla="*/ 0 h 5033"/>
                <a:gd name="T66" fmla="*/ 0 w 13263"/>
                <a:gd name="T67" fmla="*/ 0 h 5033"/>
                <a:gd name="T68" fmla="*/ 0 w 13263"/>
                <a:gd name="T69" fmla="*/ 0 h 5033"/>
                <a:gd name="T70" fmla="*/ 0 w 13263"/>
                <a:gd name="T71" fmla="*/ 0 h 5033"/>
                <a:gd name="T72" fmla="*/ 0 w 13263"/>
                <a:gd name="T73" fmla="*/ 0 h 5033"/>
                <a:gd name="T74" fmla="*/ 0 w 13263"/>
                <a:gd name="T75" fmla="*/ 0 h 5033"/>
                <a:gd name="T76" fmla="*/ 0 w 13263"/>
                <a:gd name="T77" fmla="*/ 0 h 5033"/>
                <a:gd name="T78" fmla="*/ 0 w 13263"/>
                <a:gd name="T79" fmla="*/ 0 h 5033"/>
                <a:gd name="T80" fmla="*/ 0 w 13263"/>
                <a:gd name="T81" fmla="*/ 0 h 5033"/>
                <a:gd name="T82" fmla="*/ 0 w 13263"/>
                <a:gd name="T83" fmla="*/ 0 h 5033"/>
                <a:gd name="T84" fmla="*/ 0 w 13263"/>
                <a:gd name="T85" fmla="*/ 0 h 5033"/>
                <a:gd name="T86" fmla="*/ 0 w 13263"/>
                <a:gd name="T87" fmla="*/ 0 h 5033"/>
                <a:gd name="T88" fmla="*/ 0 w 13263"/>
                <a:gd name="T89" fmla="*/ 0 h 5033"/>
                <a:gd name="T90" fmla="*/ 0 w 13263"/>
                <a:gd name="T91" fmla="*/ 0 h 5033"/>
                <a:gd name="T92" fmla="*/ 0 w 13263"/>
                <a:gd name="T93" fmla="*/ 0 h 5033"/>
                <a:gd name="T94" fmla="*/ 0 w 13263"/>
                <a:gd name="T95" fmla="*/ 0 h 5033"/>
                <a:gd name="T96" fmla="*/ 0 w 13263"/>
                <a:gd name="T97" fmla="*/ 0 h 5033"/>
                <a:gd name="T98" fmla="*/ 0 w 13263"/>
                <a:gd name="T99" fmla="*/ 0 h 5033"/>
                <a:gd name="T100" fmla="*/ 0 w 13263"/>
                <a:gd name="T101" fmla="*/ 0 h 5033"/>
                <a:gd name="T102" fmla="*/ 0 w 13263"/>
                <a:gd name="T103" fmla="*/ 0 h 5033"/>
                <a:gd name="T104" fmla="*/ 0 w 13263"/>
                <a:gd name="T105" fmla="*/ 0 h 5033"/>
                <a:gd name="T106" fmla="*/ 0 w 13263"/>
                <a:gd name="T107" fmla="*/ 0 h 5033"/>
                <a:gd name="T108" fmla="*/ 0 w 13263"/>
                <a:gd name="T109" fmla="*/ 0 h 5033"/>
                <a:gd name="T110" fmla="*/ 0 w 13263"/>
                <a:gd name="T111" fmla="*/ 0 h 5033"/>
                <a:gd name="T112" fmla="*/ 0 w 13263"/>
                <a:gd name="T113" fmla="*/ 0 h 5033"/>
                <a:gd name="T114" fmla="*/ 0 w 13263"/>
                <a:gd name="T115" fmla="*/ 0 h 5033"/>
                <a:gd name="T116" fmla="*/ 0 w 13263"/>
                <a:gd name="T117" fmla="*/ 0 h 5033"/>
                <a:gd name="T118" fmla="*/ 0 w 13263"/>
                <a:gd name="T119" fmla="*/ 0 h 503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3263"/>
                <a:gd name="T181" fmla="*/ 0 h 5033"/>
                <a:gd name="T182" fmla="*/ 13263 w 13263"/>
                <a:gd name="T183" fmla="*/ 5033 h 503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3263" h="5033">
                  <a:moveTo>
                    <a:pt x="0" y="294"/>
                  </a:moveTo>
                  <a:lnTo>
                    <a:pt x="929" y="0"/>
                  </a:lnTo>
                  <a:lnTo>
                    <a:pt x="1017" y="237"/>
                  </a:lnTo>
                  <a:lnTo>
                    <a:pt x="772" y="494"/>
                  </a:lnTo>
                  <a:lnTo>
                    <a:pt x="743" y="525"/>
                  </a:lnTo>
                  <a:lnTo>
                    <a:pt x="712" y="557"/>
                  </a:lnTo>
                  <a:lnTo>
                    <a:pt x="683" y="586"/>
                  </a:lnTo>
                  <a:lnTo>
                    <a:pt x="652" y="616"/>
                  </a:lnTo>
                  <a:lnTo>
                    <a:pt x="623" y="645"/>
                  </a:lnTo>
                  <a:lnTo>
                    <a:pt x="593" y="673"/>
                  </a:lnTo>
                  <a:lnTo>
                    <a:pt x="563" y="700"/>
                  </a:lnTo>
                  <a:lnTo>
                    <a:pt x="533" y="728"/>
                  </a:lnTo>
                  <a:lnTo>
                    <a:pt x="559" y="719"/>
                  </a:lnTo>
                  <a:lnTo>
                    <a:pt x="584" y="709"/>
                  </a:lnTo>
                  <a:lnTo>
                    <a:pt x="609" y="700"/>
                  </a:lnTo>
                  <a:lnTo>
                    <a:pt x="633" y="692"/>
                  </a:lnTo>
                  <a:lnTo>
                    <a:pt x="658" y="683"/>
                  </a:lnTo>
                  <a:lnTo>
                    <a:pt x="682" y="674"/>
                  </a:lnTo>
                  <a:lnTo>
                    <a:pt x="705" y="667"/>
                  </a:lnTo>
                  <a:lnTo>
                    <a:pt x="729" y="658"/>
                  </a:lnTo>
                  <a:lnTo>
                    <a:pt x="772" y="643"/>
                  </a:lnTo>
                  <a:lnTo>
                    <a:pt x="815" y="630"/>
                  </a:lnTo>
                  <a:lnTo>
                    <a:pt x="853" y="617"/>
                  </a:lnTo>
                  <a:lnTo>
                    <a:pt x="890" y="605"/>
                  </a:lnTo>
                  <a:lnTo>
                    <a:pt x="1127" y="530"/>
                  </a:lnTo>
                  <a:lnTo>
                    <a:pt x="1206" y="740"/>
                  </a:lnTo>
                  <a:lnTo>
                    <a:pt x="277" y="1034"/>
                  </a:lnTo>
                  <a:lnTo>
                    <a:pt x="189" y="799"/>
                  </a:lnTo>
                  <a:lnTo>
                    <a:pt x="441" y="532"/>
                  </a:lnTo>
                  <a:lnTo>
                    <a:pt x="463" y="508"/>
                  </a:lnTo>
                  <a:lnTo>
                    <a:pt x="488" y="482"/>
                  </a:lnTo>
                  <a:lnTo>
                    <a:pt x="514" y="456"/>
                  </a:lnTo>
                  <a:lnTo>
                    <a:pt x="541" y="428"/>
                  </a:lnTo>
                  <a:lnTo>
                    <a:pt x="569" y="400"/>
                  </a:lnTo>
                  <a:lnTo>
                    <a:pt x="599" y="370"/>
                  </a:lnTo>
                  <a:lnTo>
                    <a:pt x="630" y="340"/>
                  </a:lnTo>
                  <a:lnTo>
                    <a:pt x="662" y="307"/>
                  </a:lnTo>
                  <a:lnTo>
                    <a:pt x="618" y="324"/>
                  </a:lnTo>
                  <a:lnTo>
                    <a:pt x="577" y="341"/>
                  </a:lnTo>
                  <a:lnTo>
                    <a:pt x="536" y="356"/>
                  </a:lnTo>
                  <a:lnTo>
                    <a:pt x="497" y="370"/>
                  </a:lnTo>
                  <a:lnTo>
                    <a:pt x="459" y="384"/>
                  </a:lnTo>
                  <a:lnTo>
                    <a:pt x="424" y="396"/>
                  </a:lnTo>
                  <a:lnTo>
                    <a:pt x="390" y="407"/>
                  </a:lnTo>
                  <a:lnTo>
                    <a:pt x="359" y="417"/>
                  </a:lnTo>
                  <a:lnTo>
                    <a:pt x="80" y="506"/>
                  </a:lnTo>
                  <a:lnTo>
                    <a:pt x="0" y="294"/>
                  </a:lnTo>
                  <a:close/>
                  <a:moveTo>
                    <a:pt x="509" y="1543"/>
                  </a:moveTo>
                  <a:lnTo>
                    <a:pt x="1360" y="1091"/>
                  </a:lnTo>
                  <a:lnTo>
                    <a:pt x="1733" y="1685"/>
                  </a:lnTo>
                  <a:lnTo>
                    <a:pt x="1559" y="1778"/>
                  </a:lnTo>
                  <a:lnTo>
                    <a:pt x="1311" y="1384"/>
                  </a:lnTo>
                  <a:lnTo>
                    <a:pt x="1160" y="1464"/>
                  </a:lnTo>
                  <a:lnTo>
                    <a:pt x="1387" y="1823"/>
                  </a:lnTo>
                  <a:lnTo>
                    <a:pt x="1217" y="1914"/>
                  </a:lnTo>
                  <a:lnTo>
                    <a:pt x="990" y="1553"/>
                  </a:lnTo>
                  <a:lnTo>
                    <a:pt x="809" y="1651"/>
                  </a:lnTo>
                  <a:lnTo>
                    <a:pt x="1064" y="2057"/>
                  </a:lnTo>
                  <a:lnTo>
                    <a:pt x="890" y="2149"/>
                  </a:lnTo>
                  <a:lnTo>
                    <a:pt x="509" y="1543"/>
                  </a:lnTo>
                  <a:close/>
                  <a:moveTo>
                    <a:pt x="1699" y="3082"/>
                  </a:moveTo>
                  <a:lnTo>
                    <a:pt x="1782" y="2993"/>
                  </a:lnTo>
                  <a:lnTo>
                    <a:pt x="1759" y="2994"/>
                  </a:lnTo>
                  <a:lnTo>
                    <a:pt x="1737" y="2994"/>
                  </a:lnTo>
                  <a:lnTo>
                    <a:pt x="1714" y="2993"/>
                  </a:lnTo>
                  <a:lnTo>
                    <a:pt x="1692" y="2990"/>
                  </a:lnTo>
                  <a:lnTo>
                    <a:pt x="1671" y="2987"/>
                  </a:lnTo>
                  <a:lnTo>
                    <a:pt x="1650" y="2981"/>
                  </a:lnTo>
                  <a:lnTo>
                    <a:pt x="1630" y="2976"/>
                  </a:lnTo>
                  <a:lnTo>
                    <a:pt x="1610" y="2968"/>
                  </a:lnTo>
                  <a:lnTo>
                    <a:pt x="1591" y="2960"/>
                  </a:lnTo>
                  <a:lnTo>
                    <a:pt x="1572" y="2950"/>
                  </a:lnTo>
                  <a:lnTo>
                    <a:pt x="1553" y="2939"/>
                  </a:lnTo>
                  <a:lnTo>
                    <a:pt x="1535" y="2927"/>
                  </a:lnTo>
                  <a:lnTo>
                    <a:pt x="1517" y="2913"/>
                  </a:lnTo>
                  <a:lnTo>
                    <a:pt x="1500" y="2898"/>
                  </a:lnTo>
                  <a:lnTo>
                    <a:pt x="1483" y="2883"/>
                  </a:lnTo>
                  <a:lnTo>
                    <a:pt x="1466" y="2866"/>
                  </a:lnTo>
                  <a:lnTo>
                    <a:pt x="1452" y="2848"/>
                  </a:lnTo>
                  <a:lnTo>
                    <a:pt x="1438" y="2831"/>
                  </a:lnTo>
                  <a:lnTo>
                    <a:pt x="1425" y="2814"/>
                  </a:lnTo>
                  <a:lnTo>
                    <a:pt x="1414" y="2795"/>
                  </a:lnTo>
                  <a:lnTo>
                    <a:pt x="1404" y="2777"/>
                  </a:lnTo>
                  <a:lnTo>
                    <a:pt x="1394" y="2759"/>
                  </a:lnTo>
                  <a:lnTo>
                    <a:pt x="1386" y="2740"/>
                  </a:lnTo>
                  <a:lnTo>
                    <a:pt x="1379" y="2721"/>
                  </a:lnTo>
                  <a:lnTo>
                    <a:pt x="1373" y="2702"/>
                  </a:lnTo>
                  <a:lnTo>
                    <a:pt x="1368" y="2681"/>
                  </a:lnTo>
                  <a:lnTo>
                    <a:pt x="1365" y="2662"/>
                  </a:lnTo>
                  <a:lnTo>
                    <a:pt x="1364" y="2642"/>
                  </a:lnTo>
                  <a:lnTo>
                    <a:pt x="1363" y="2622"/>
                  </a:lnTo>
                  <a:lnTo>
                    <a:pt x="1363" y="2601"/>
                  </a:lnTo>
                  <a:lnTo>
                    <a:pt x="1364" y="2581"/>
                  </a:lnTo>
                  <a:lnTo>
                    <a:pt x="1366" y="2560"/>
                  </a:lnTo>
                  <a:lnTo>
                    <a:pt x="1370" y="2538"/>
                  </a:lnTo>
                  <a:lnTo>
                    <a:pt x="1374" y="2517"/>
                  </a:lnTo>
                  <a:lnTo>
                    <a:pt x="1380" y="2496"/>
                  </a:lnTo>
                  <a:lnTo>
                    <a:pt x="1387" y="2475"/>
                  </a:lnTo>
                  <a:lnTo>
                    <a:pt x="1396" y="2454"/>
                  </a:lnTo>
                  <a:lnTo>
                    <a:pt x="1405" y="2435"/>
                  </a:lnTo>
                  <a:lnTo>
                    <a:pt x="1415" y="2414"/>
                  </a:lnTo>
                  <a:lnTo>
                    <a:pt x="1428" y="2395"/>
                  </a:lnTo>
                  <a:lnTo>
                    <a:pt x="1441" y="2375"/>
                  </a:lnTo>
                  <a:lnTo>
                    <a:pt x="1455" y="2356"/>
                  </a:lnTo>
                  <a:lnTo>
                    <a:pt x="1471" y="2338"/>
                  </a:lnTo>
                  <a:lnTo>
                    <a:pt x="1487" y="2319"/>
                  </a:lnTo>
                  <a:lnTo>
                    <a:pt x="1505" y="2301"/>
                  </a:lnTo>
                  <a:lnTo>
                    <a:pt x="1524" y="2284"/>
                  </a:lnTo>
                  <a:lnTo>
                    <a:pt x="1543" y="2266"/>
                  </a:lnTo>
                  <a:lnTo>
                    <a:pt x="1564" y="2250"/>
                  </a:lnTo>
                  <a:lnTo>
                    <a:pt x="1587" y="2233"/>
                  </a:lnTo>
                  <a:lnTo>
                    <a:pt x="1610" y="2217"/>
                  </a:lnTo>
                  <a:lnTo>
                    <a:pt x="1633" y="2201"/>
                  </a:lnTo>
                  <a:lnTo>
                    <a:pt x="1657" y="2189"/>
                  </a:lnTo>
                  <a:lnTo>
                    <a:pt x="1680" y="2176"/>
                  </a:lnTo>
                  <a:lnTo>
                    <a:pt x="1704" y="2165"/>
                  </a:lnTo>
                  <a:lnTo>
                    <a:pt x="1728" y="2155"/>
                  </a:lnTo>
                  <a:lnTo>
                    <a:pt x="1752" y="2146"/>
                  </a:lnTo>
                  <a:lnTo>
                    <a:pt x="1777" y="2139"/>
                  </a:lnTo>
                  <a:lnTo>
                    <a:pt x="1800" y="2132"/>
                  </a:lnTo>
                  <a:lnTo>
                    <a:pt x="1825" y="2127"/>
                  </a:lnTo>
                  <a:lnTo>
                    <a:pt x="1849" y="2123"/>
                  </a:lnTo>
                  <a:lnTo>
                    <a:pt x="1873" y="2119"/>
                  </a:lnTo>
                  <a:lnTo>
                    <a:pt x="1898" y="2118"/>
                  </a:lnTo>
                  <a:lnTo>
                    <a:pt x="1924" y="2118"/>
                  </a:lnTo>
                  <a:lnTo>
                    <a:pt x="1948" y="2118"/>
                  </a:lnTo>
                  <a:lnTo>
                    <a:pt x="1973" y="2120"/>
                  </a:lnTo>
                  <a:lnTo>
                    <a:pt x="1996" y="2124"/>
                  </a:lnTo>
                  <a:lnTo>
                    <a:pt x="2021" y="2128"/>
                  </a:lnTo>
                  <a:lnTo>
                    <a:pt x="2045" y="2133"/>
                  </a:lnTo>
                  <a:lnTo>
                    <a:pt x="2068" y="2140"/>
                  </a:lnTo>
                  <a:lnTo>
                    <a:pt x="2091" y="2149"/>
                  </a:lnTo>
                  <a:lnTo>
                    <a:pt x="2113" y="2157"/>
                  </a:lnTo>
                  <a:lnTo>
                    <a:pt x="2134" y="2167"/>
                  </a:lnTo>
                  <a:lnTo>
                    <a:pt x="2156" y="2179"/>
                  </a:lnTo>
                  <a:lnTo>
                    <a:pt x="2178" y="2191"/>
                  </a:lnTo>
                  <a:lnTo>
                    <a:pt x="2198" y="2205"/>
                  </a:lnTo>
                  <a:lnTo>
                    <a:pt x="2218" y="2220"/>
                  </a:lnTo>
                  <a:lnTo>
                    <a:pt x="2238" y="2236"/>
                  </a:lnTo>
                  <a:lnTo>
                    <a:pt x="2258" y="2253"/>
                  </a:lnTo>
                  <a:lnTo>
                    <a:pt x="2276" y="2271"/>
                  </a:lnTo>
                  <a:lnTo>
                    <a:pt x="2295" y="2291"/>
                  </a:lnTo>
                  <a:lnTo>
                    <a:pt x="2308" y="2306"/>
                  </a:lnTo>
                  <a:lnTo>
                    <a:pt x="2321" y="2321"/>
                  </a:lnTo>
                  <a:lnTo>
                    <a:pt x="2333" y="2336"/>
                  </a:lnTo>
                  <a:lnTo>
                    <a:pt x="2343" y="2352"/>
                  </a:lnTo>
                  <a:lnTo>
                    <a:pt x="2354" y="2368"/>
                  </a:lnTo>
                  <a:lnTo>
                    <a:pt x="2363" y="2383"/>
                  </a:lnTo>
                  <a:lnTo>
                    <a:pt x="2372" y="2399"/>
                  </a:lnTo>
                  <a:lnTo>
                    <a:pt x="2380" y="2414"/>
                  </a:lnTo>
                  <a:lnTo>
                    <a:pt x="2387" y="2430"/>
                  </a:lnTo>
                  <a:lnTo>
                    <a:pt x="2393" y="2446"/>
                  </a:lnTo>
                  <a:lnTo>
                    <a:pt x="2397" y="2462"/>
                  </a:lnTo>
                  <a:lnTo>
                    <a:pt x="2402" y="2478"/>
                  </a:lnTo>
                  <a:lnTo>
                    <a:pt x="2406" y="2494"/>
                  </a:lnTo>
                  <a:lnTo>
                    <a:pt x="2408" y="2510"/>
                  </a:lnTo>
                  <a:lnTo>
                    <a:pt x="2410" y="2527"/>
                  </a:lnTo>
                  <a:lnTo>
                    <a:pt x="2412" y="2543"/>
                  </a:lnTo>
                  <a:lnTo>
                    <a:pt x="2412" y="2559"/>
                  </a:lnTo>
                  <a:lnTo>
                    <a:pt x="2412" y="2575"/>
                  </a:lnTo>
                  <a:lnTo>
                    <a:pt x="2410" y="2590"/>
                  </a:lnTo>
                  <a:lnTo>
                    <a:pt x="2408" y="2606"/>
                  </a:lnTo>
                  <a:lnTo>
                    <a:pt x="2405" y="2623"/>
                  </a:lnTo>
                  <a:lnTo>
                    <a:pt x="2401" y="2638"/>
                  </a:lnTo>
                  <a:lnTo>
                    <a:pt x="2396" y="2653"/>
                  </a:lnTo>
                  <a:lnTo>
                    <a:pt x="2390" y="2668"/>
                  </a:lnTo>
                  <a:lnTo>
                    <a:pt x="2385" y="2683"/>
                  </a:lnTo>
                  <a:lnTo>
                    <a:pt x="2377" y="2698"/>
                  </a:lnTo>
                  <a:lnTo>
                    <a:pt x="2369" y="2713"/>
                  </a:lnTo>
                  <a:lnTo>
                    <a:pt x="2361" y="2729"/>
                  </a:lnTo>
                  <a:lnTo>
                    <a:pt x="2350" y="2743"/>
                  </a:lnTo>
                  <a:lnTo>
                    <a:pt x="2341" y="2758"/>
                  </a:lnTo>
                  <a:lnTo>
                    <a:pt x="2329" y="2772"/>
                  </a:lnTo>
                  <a:lnTo>
                    <a:pt x="2317" y="2786"/>
                  </a:lnTo>
                  <a:lnTo>
                    <a:pt x="2162" y="2616"/>
                  </a:lnTo>
                  <a:lnTo>
                    <a:pt x="2170" y="2603"/>
                  </a:lnTo>
                  <a:lnTo>
                    <a:pt x="2176" y="2589"/>
                  </a:lnTo>
                  <a:lnTo>
                    <a:pt x="2181" y="2576"/>
                  </a:lnTo>
                  <a:lnTo>
                    <a:pt x="2186" y="2562"/>
                  </a:lnTo>
                  <a:lnTo>
                    <a:pt x="2188" y="2549"/>
                  </a:lnTo>
                  <a:lnTo>
                    <a:pt x="2189" y="2535"/>
                  </a:lnTo>
                  <a:lnTo>
                    <a:pt x="2189" y="2522"/>
                  </a:lnTo>
                  <a:lnTo>
                    <a:pt x="2188" y="2508"/>
                  </a:lnTo>
                  <a:lnTo>
                    <a:pt x="2186" y="2495"/>
                  </a:lnTo>
                  <a:lnTo>
                    <a:pt x="2182" y="2481"/>
                  </a:lnTo>
                  <a:lnTo>
                    <a:pt x="2178" y="2468"/>
                  </a:lnTo>
                  <a:lnTo>
                    <a:pt x="2172" y="2455"/>
                  </a:lnTo>
                  <a:lnTo>
                    <a:pt x="2165" y="2442"/>
                  </a:lnTo>
                  <a:lnTo>
                    <a:pt x="2156" y="2429"/>
                  </a:lnTo>
                  <a:lnTo>
                    <a:pt x="2147" y="2417"/>
                  </a:lnTo>
                  <a:lnTo>
                    <a:pt x="2136" y="2405"/>
                  </a:lnTo>
                  <a:lnTo>
                    <a:pt x="2127" y="2395"/>
                  </a:lnTo>
                  <a:lnTo>
                    <a:pt x="2118" y="2387"/>
                  </a:lnTo>
                  <a:lnTo>
                    <a:pt x="2108" y="2379"/>
                  </a:lnTo>
                  <a:lnTo>
                    <a:pt x="2099" y="2371"/>
                  </a:lnTo>
                  <a:lnTo>
                    <a:pt x="2088" y="2365"/>
                  </a:lnTo>
                  <a:lnTo>
                    <a:pt x="2078" y="2359"/>
                  </a:lnTo>
                  <a:lnTo>
                    <a:pt x="2067" y="2354"/>
                  </a:lnTo>
                  <a:lnTo>
                    <a:pt x="2056" y="2348"/>
                  </a:lnTo>
                  <a:lnTo>
                    <a:pt x="2045" y="2345"/>
                  </a:lnTo>
                  <a:lnTo>
                    <a:pt x="2033" y="2341"/>
                  </a:lnTo>
                  <a:lnTo>
                    <a:pt x="2021" y="2339"/>
                  </a:lnTo>
                  <a:lnTo>
                    <a:pt x="2008" y="2336"/>
                  </a:lnTo>
                  <a:lnTo>
                    <a:pt x="1996" y="2334"/>
                  </a:lnTo>
                  <a:lnTo>
                    <a:pt x="1984" y="2333"/>
                  </a:lnTo>
                  <a:lnTo>
                    <a:pt x="1969" y="2333"/>
                  </a:lnTo>
                  <a:lnTo>
                    <a:pt x="1956" y="2333"/>
                  </a:lnTo>
                  <a:lnTo>
                    <a:pt x="1942" y="2334"/>
                  </a:lnTo>
                  <a:lnTo>
                    <a:pt x="1928" y="2336"/>
                  </a:lnTo>
                  <a:lnTo>
                    <a:pt x="1914" y="2339"/>
                  </a:lnTo>
                  <a:lnTo>
                    <a:pt x="1901" y="2341"/>
                  </a:lnTo>
                  <a:lnTo>
                    <a:pt x="1887" y="2344"/>
                  </a:lnTo>
                  <a:lnTo>
                    <a:pt x="1873" y="2348"/>
                  </a:lnTo>
                  <a:lnTo>
                    <a:pt x="1860" y="2354"/>
                  </a:lnTo>
                  <a:lnTo>
                    <a:pt x="1846" y="2358"/>
                  </a:lnTo>
                  <a:lnTo>
                    <a:pt x="1832" y="2365"/>
                  </a:lnTo>
                  <a:lnTo>
                    <a:pt x="1818" y="2371"/>
                  </a:lnTo>
                  <a:lnTo>
                    <a:pt x="1805" y="2379"/>
                  </a:lnTo>
                  <a:lnTo>
                    <a:pt x="1791" y="2386"/>
                  </a:lnTo>
                  <a:lnTo>
                    <a:pt x="1762" y="2403"/>
                  </a:lnTo>
                  <a:lnTo>
                    <a:pt x="1735" y="2424"/>
                  </a:lnTo>
                  <a:lnTo>
                    <a:pt x="1709" y="2444"/>
                  </a:lnTo>
                  <a:lnTo>
                    <a:pt x="1686" y="2467"/>
                  </a:lnTo>
                  <a:lnTo>
                    <a:pt x="1675" y="2478"/>
                  </a:lnTo>
                  <a:lnTo>
                    <a:pt x="1665" y="2489"/>
                  </a:lnTo>
                  <a:lnTo>
                    <a:pt x="1657" y="2500"/>
                  </a:lnTo>
                  <a:lnTo>
                    <a:pt x="1647" y="2511"/>
                  </a:lnTo>
                  <a:lnTo>
                    <a:pt x="1640" y="2522"/>
                  </a:lnTo>
                  <a:lnTo>
                    <a:pt x="1632" y="2534"/>
                  </a:lnTo>
                  <a:lnTo>
                    <a:pt x="1626" y="2545"/>
                  </a:lnTo>
                  <a:lnTo>
                    <a:pt x="1620" y="2557"/>
                  </a:lnTo>
                  <a:lnTo>
                    <a:pt x="1614" y="2569"/>
                  </a:lnTo>
                  <a:lnTo>
                    <a:pt x="1611" y="2581"/>
                  </a:lnTo>
                  <a:lnTo>
                    <a:pt x="1606" y="2592"/>
                  </a:lnTo>
                  <a:lnTo>
                    <a:pt x="1604" y="2604"/>
                  </a:lnTo>
                  <a:lnTo>
                    <a:pt x="1601" y="2616"/>
                  </a:lnTo>
                  <a:lnTo>
                    <a:pt x="1599" y="2628"/>
                  </a:lnTo>
                  <a:lnTo>
                    <a:pt x="1598" y="2640"/>
                  </a:lnTo>
                  <a:lnTo>
                    <a:pt x="1598" y="2651"/>
                  </a:lnTo>
                  <a:lnTo>
                    <a:pt x="1599" y="2663"/>
                  </a:lnTo>
                  <a:lnTo>
                    <a:pt x="1600" y="2673"/>
                  </a:lnTo>
                  <a:lnTo>
                    <a:pt x="1601" y="2684"/>
                  </a:lnTo>
                  <a:lnTo>
                    <a:pt x="1604" y="2695"/>
                  </a:lnTo>
                  <a:lnTo>
                    <a:pt x="1607" y="2706"/>
                  </a:lnTo>
                  <a:lnTo>
                    <a:pt x="1612" y="2717"/>
                  </a:lnTo>
                  <a:lnTo>
                    <a:pt x="1617" y="2727"/>
                  </a:lnTo>
                  <a:lnTo>
                    <a:pt x="1622" y="2737"/>
                  </a:lnTo>
                  <a:lnTo>
                    <a:pt x="1628" y="2748"/>
                  </a:lnTo>
                  <a:lnTo>
                    <a:pt x="1635" y="2758"/>
                  </a:lnTo>
                  <a:lnTo>
                    <a:pt x="1644" y="2767"/>
                  </a:lnTo>
                  <a:lnTo>
                    <a:pt x="1652" y="2777"/>
                  </a:lnTo>
                  <a:lnTo>
                    <a:pt x="1666" y="2792"/>
                  </a:lnTo>
                  <a:lnTo>
                    <a:pt x="1681" y="2805"/>
                  </a:lnTo>
                  <a:lnTo>
                    <a:pt x="1697" y="2817"/>
                  </a:lnTo>
                  <a:lnTo>
                    <a:pt x="1712" y="2828"/>
                  </a:lnTo>
                  <a:lnTo>
                    <a:pt x="1728" y="2837"/>
                  </a:lnTo>
                  <a:lnTo>
                    <a:pt x="1745" y="2844"/>
                  </a:lnTo>
                  <a:lnTo>
                    <a:pt x="1762" y="2849"/>
                  </a:lnTo>
                  <a:lnTo>
                    <a:pt x="1780" y="2854"/>
                  </a:lnTo>
                  <a:lnTo>
                    <a:pt x="1798" y="2856"/>
                  </a:lnTo>
                  <a:lnTo>
                    <a:pt x="1815" y="2857"/>
                  </a:lnTo>
                  <a:lnTo>
                    <a:pt x="1833" y="2857"/>
                  </a:lnTo>
                  <a:lnTo>
                    <a:pt x="1851" y="2855"/>
                  </a:lnTo>
                  <a:lnTo>
                    <a:pt x="1868" y="2852"/>
                  </a:lnTo>
                  <a:lnTo>
                    <a:pt x="1886" y="2846"/>
                  </a:lnTo>
                  <a:lnTo>
                    <a:pt x="1904" y="2839"/>
                  </a:lnTo>
                  <a:lnTo>
                    <a:pt x="1921" y="2830"/>
                  </a:lnTo>
                  <a:lnTo>
                    <a:pt x="1781" y="2677"/>
                  </a:lnTo>
                  <a:lnTo>
                    <a:pt x="1925" y="2565"/>
                  </a:lnTo>
                  <a:lnTo>
                    <a:pt x="2209" y="2876"/>
                  </a:lnTo>
                  <a:lnTo>
                    <a:pt x="1800" y="3193"/>
                  </a:lnTo>
                  <a:lnTo>
                    <a:pt x="1699" y="3082"/>
                  </a:lnTo>
                  <a:close/>
                  <a:moveTo>
                    <a:pt x="2699" y="3421"/>
                  </a:moveTo>
                  <a:lnTo>
                    <a:pt x="2868" y="3542"/>
                  </a:lnTo>
                  <a:lnTo>
                    <a:pt x="2990" y="3235"/>
                  </a:lnTo>
                  <a:lnTo>
                    <a:pt x="2699" y="3421"/>
                  </a:lnTo>
                  <a:close/>
                  <a:moveTo>
                    <a:pt x="3049" y="2974"/>
                  </a:moveTo>
                  <a:lnTo>
                    <a:pt x="3265" y="3129"/>
                  </a:lnTo>
                  <a:lnTo>
                    <a:pt x="2934" y="4036"/>
                  </a:lnTo>
                  <a:lnTo>
                    <a:pt x="2721" y="3884"/>
                  </a:lnTo>
                  <a:lnTo>
                    <a:pt x="2784" y="3720"/>
                  </a:lnTo>
                  <a:lnTo>
                    <a:pt x="2526" y="3534"/>
                  </a:lnTo>
                  <a:lnTo>
                    <a:pt x="2370" y="3632"/>
                  </a:lnTo>
                  <a:lnTo>
                    <a:pt x="2165" y="3486"/>
                  </a:lnTo>
                  <a:lnTo>
                    <a:pt x="3049" y="2974"/>
                  </a:lnTo>
                  <a:close/>
                  <a:moveTo>
                    <a:pt x="3835" y="3892"/>
                  </a:moveTo>
                  <a:lnTo>
                    <a:pt x="4004" y="3964"/>
                  </a:lnTo>
                  <a:lnTo>
                    <a:pt x="4020" y="3972"/>
                  </a:lnTo>
                  <a:lnTo>
                    <a:pt x="4037" y="3977"/>
                  </a:lnTo>
                  <a:lnTo>
                    <a:pt x="4052" y="3981"/>
                  </a:lnTo>
                  <a:lnTo>
                    <a:pt x="4066" y="3985"/>
                  </a:lnTo>
                  <a:lnTo>
                    <a:pt x="4080" y="3987"/>
                  </a:lnTo>
                  <a:lnTo>
                    <a:pt x="4093" y="3987"/>
                  </a:lnTo>
                  <a:lnTo>
                    <a:pt x="4105" y="3987"/>
                  </a:lnTo>
                  <a:lnTo>
                    <a:pt x="4117" y="3985"/>
                  </a:lnTo>
                  <a:lnTo>
                    <a:pt x="4127" y="3981"/>
                  </a:lnTo>
                  <a:lnTo>
                    <a:pt x="4138" y="3977"/>
                  </a:lnTo>
                  <a:lnTo>
                    <a:pt x="4147" y="3972"/>
                  </a:lnTo>
                  <a:lnTo>
                    <a:pt x="4157" y="3965"/>
                  </a:lnTo>
                  <a:lnTo>
                    <a:pt x="4165" y="3956"/>
                  </a:lnTo>
                  <a:lnTo>
                    <a:pt x="4173" y="3947"/>
                  </a:lnTo>
                  <a:lnTo>
                    <a:pt x="4180" y="3936"/>
                  </a:lnTo>
                  <a:lnTo>
                    <a:pt x="4187" y="3924"/>
                  </a:lnTo>
                  <a:lnTo>
                    <a:pt x="4192" y="3913"/>
                  </a:lnTo>
                  <a:lnTo>
                    <a:pt x="4196" y="3902"/>
                  </a:lnTo>
                  <a:lnTo>
                    <a:pt x="4198" y="3892"/>
                  </a:lnTo>
                  <a:lnTo>
                    <a:pt x="4199" y="3882"/>
                  </a:lnTo>
                  <a:lnTo>
                    <a:pt x="4198" y="3872"/>
                  </a:lnTo>
                  <a:lnTo>
                    <a:pt x="4197" y="3863"/>
                  </a:lnTo>
                  <a:lnTo>
                    <a:pt x="4193" y="3853"/>
                  </a:lnTo>
                  <a:lnTo>
                    <a:pt x="4190" y="3844"/>
                  </a:lnTo>
                  <a:lnTo>
                    <a:pt x="4184" y="3836"/>
                  </a:lnTo>
                  <a:lnTo>
                    <a:pt x="4177" y="3827"/>
                  </a:lnTo>
                  <a:lnTo>
                    <a:pt x="4167" y="3818"/>
                  </a:lnTo>
                  <a:lnTo>
                    <a:pt x="4158" y="3811"/>
                  </a:lnTo>
                  <a:lnTo>
                    <a:pt x="4146" y="3803"/>
                  </a:lnTo>
                  <a:lnTo>
                    <a:pt x="4134" y="3796"/>
                  </a:lnTo>
                  <a:lnTo>
                    <a:pt x="4120" y="3788"/>
                  </a:lnTo>
                  <a:lnTo>
                    <a:pt x="4104" y="3780"/>
                  </a:lnTo>
                  <a:lnTo>
                    <a:pt x="3929" y="3706"/>
                  </a:lnTo>
                  <a:lnTo>
                    <a:pt x="3835" y="3892"/>
                  </a:lnTo>
                  <a:close/>
                  <a:moveTo>
                    <a:pt x="3370" y="4262"/>
                  </a:moveTo>
                  <a:lnTo>
                    <a:pt x="3785" y="3445"/>
                  </a:lnTo>
                  <a:lnTo>
                    <a:pt x="4211" y="3627"/>
                  </a:lnTo>
                  <a:lnTo>
                    <a:pt x="4252" y="3645"/>
                  </a:lnTo>
                  <a:lnTo>
                    <a:pt x="4288" y="3665"/>
                  </a:lnTo>
                  <a:lnTo>
                    <a:pt x="4305" y="3675"/>
                  </a:lnTo>
                  <a:lnTo>
                    <a:pt x="4321" y="3684"/>
                  </a:lnTo>
                  <a:lnTo>
                    <a:pt x="4337" y="3694"/>
                  </a:lnTo>
                  <a:lnTo>
                    <a:pt x="4351" y="3704"/>
                  </a:lnTo>
                  <a:lnTo>
                    <a:pt x="4364" y="3715"/>
                  </a:lnTo>
                  <a:lnTo>
                    <a:pt x="4377" y="3724"/>
                  </a:lnTo>
                  <a:lnTo>
                    <a:pt x="4388" y="3735"/>
                  </a:lnTo>
                  <a:lnTo>
                    <a:pt x="4399" y="3746"/>
                  </a:lnTo>
                  <a:lnTo>
                    <a:pt x="4408" y="3757"/>
                  </a:lnTo>
                  <a:lnTo>
                    <a:pt x="4418" y="3767"/>
                  </a:lnTo>
                  <a:lnTo>
                    <a:pt x="4425" y="3778"/>
                  </a:lnTo>
                  <a:lnTo>
                    <a:pt x="4432" y="3789"/>
                  </a:lnTo>
                  <a:lnTo>
                    <a:pt x="4438" y="3801"/>
                  </a:lnTo>
                  <a:lnTo>
                    <a:pt x="4444" y="3813"/>
                  </a:lnTo>
                  <a:lnTo>
                    <a:pt x="4447" y="3824"/>
                  </a:lnTo>
                  <a:lnTo>
                    <a:pt x="4451" y="3836"/>
                  </a:lnTo>
                  <a:lnTo>
                    <a:pt x="4454" y="3848"/>
                  </a:lnTo>
                  <a:lnTo>
                    <a:pt x="4455" y="3860"/>
                  </a:lnTo>
                  <a:lnTo>
                    <a:pt x="4457" y="3873"/>
                  </a:lnTo>
                  <a:lnTo>
                    <a:pt x="4457" y="3886"/>
                  </a:lnTo>
                  <a:lnTo>
                    <a:pt x="4455" y="3899"/>
                  </a:lnTo>
                  <a:lnTo>
                    <a:pt x="4454" y="3912"/>
                  </a:lnTo>
                  <a:lnTo>
                    <a:pt x="4451" y="3925"/>
                  </a:lnTo>
                  <a:lnTo>
                    <a:pt x="4447" y="3939"/>
                  </a:lnTo>
                  <a:lnTo>
                    <a:pt x="4444" y="3953"/>
                  </a:lnTo>
                  <a:lnTo>
                    <a:pt x="4438" y="3967"/>
                  </a:lnTo>
                  <a:lnTo>
                    <a:pt x="4432" y="3981"/>
                  </a:lnTo>
                  <a:lnTo>
                    <a:pt x="4425" y="3995"/>
                  </a:lnTo>
                  <a:lnTo>
                    <a:pt x="4415" y="4013"/>
                  </a:lnTo>
                  <a:lnTo>
                    <a:pt x="4406" y="4028"/>
                  </a:lnTo>
                  <a:lnTo>
                    <a:pt x="4395" y="4043"/>
                  </a:lnTo>
                  <a:lnTo>
                    <a:pt x="4384" y="4056"/>
                  </a:lnTo>
                  <a:lnTo>
                    <a:pt x="4372" y="4069"/>
                  </a:lnTo>
                  <a:lnTo>
                    <a:pt x="4359" y="4080"/>
                  </a:lnTo>
                  <a:lnTo>
                    <a:pt x="4345" y="4089"/>
                  </a:lnTo>
                  <a:lnTo>
                    <a:pt x="4331" y="4099"/>
                  </a:lnTo>
                  <a:lnTo>
                    <a:pt x="4316" y="4107"/>
                  </a:lnTo>
                  <a:lnTo>
                    <a:pt x="4299" y="4114"/>
                  </a:lnTo>
                  <a:lnTo>
                    <a:pt x="4283" y="4121"/>
                  </a:lnTo>
                  <a:lnTo>
                    <a:pt x="4265" y="4125"/>
                  </a:lnTo>
                  <a:lnTo>
                    <a:pt x="4245" y="4129"/>
                  </a:lnTo>
                  <a:lnTo>
                    <a:pt x="4226" y="4133"/>
                  </a:lnTo>
                  <a:lnTo>
                    <a:pt x="4205" y="4135"/>
                  </a:lnTo>
                  <a:lnTo>
                    <a:pt x="4183" y="4136"/>
                  </a:lnTo>
                  <a:lnTo>
                    <a:pt x="4194" y="4148"/>
                  </a:lnTo>
                  <a:lnTo>
                    <a:pt x="4204" y="4158"/>
                  </a:lnTo>
                  <a:lnTo>
                    <a:pt x="4213" y="4170"/>
                  </a:lnTo>
                  <a:lnTo>
                    <a:pt x="4220" y="4181"/>
                  </a:lnTo>
                  <a:lnTo>
                    <a:pt x="4226" y="4193"/>
                  </a:lnTo>
                  <a:lnTo>
                    <a:pt x="4232" y="4205"/>
                  </a:lnTo>
                  <a:lnTo>
                    <a:pt x="4236" y="4216"/>
                  </a:lnTo>
                  <a:lnTo>
                    <a:pt x="4238" y="4228"/>
                  </a:lnTo>
                  <a:lnTo>
                    <a:pt x="4238" y="4239"/>
                  </a:lnTo>
                  <a:lnTo>
                    <a:pt x="4238" y="4252"/>
                  </a:lnTo>
                  <a:lnTo>
                    <a:pt x="4236" y="4268"/>
                  </a:lnTo>
                  <a:lnTo>
                    <a:pt x="4232" y="4284"/>
                  </a:lnTo>
                  <a:lnTo>
                    <a:pt x="4226" y="4302"/>
                  </a:lnTo>
                  <a:lnTo>
                    <a:pt x="4220" y="4320"/>
                  </a:lnTo>
                  <a:lnTo>
                    <a:pt x="4212" y="4341"/>
                  </a:lnTo>
                  <a:lnTo>
                    <a:pt x="4203" y="4364"/>
                  </a:lnTo>
                  <a:lnTo>
                    <a:pt x="4197" y="4378"/>
                  </a:lnTo>
                  <a:lnTo>
                    <a:pt x="4190" y="4393"/>
                  </a:lnTo>
                  <a:lnTo>
                    <a:pt x="4181" y="4411"/>
                  </a:lnTo>
                  <a:lnTo>
                    <a:pt x="4172" y="4432"/>
                  </a:lnTo>
                  <a:lnTo>
                    <a:pt x="4161" y="4457"/>
                  </a:lnTo>
                  <a:lnTo>
                    <a:pt x="4153" y="4478"/>
                  </a:lnTo>
                  <a:lnTo>
                    <a:pt x="4147" y="4498"/>
                  </a:lnTo>
                  <a:lnTo>
                    <a:pt x="4144" y="4515"/>
                  </a:lnTo>
                  <a:lnTo>
                    <a:pt x="4141" y="4530"/>
                  </a:lnTo>
                  <a:lnTo>
                    <a:pt x="4143" y="4543"/>
                  </a:lnTo>
                  <a:lnTo>
                    <a:pt x="4144" y="4548"/>
                  </a:lnTo>
                  <a:lnTo>
                    <a:pt x="4145" y="4554"/>
                  </a:lnTo>
                  <a:lnTo>
                    <a:pt x="4147" y="4558"/>
                  </a:lnTo>
                  <a:lnTo>
                    <a:pt x="4151" y="4562"/>
                  </a:lnTo>
                  <a:lnTo>
                    <a:pt x="4137" y="4590"/>
                  </a:lnTo>
                  <a:lnTo>
                    <a:pt x="3898" y="4488"/>
                  </a:lnTo>
                  <a:lnTo>
                    <a:pt x="3899" y="4475"/>
                  </a:lnTo>
                  <a:lnTo>
                    <a:pt x="3902" y="4461"/>
                  </a:lnTo>
                  <a:lnTo>
                    <a:pt x="3905" y="4447"/>
                  </a:lnTo>
                  <a:lnTo>
                    <a:pt x="3910" y="4431"/>
                  </a:lnTo>
                  <a:lnTo>
                    <a:pt x="3916" y="4414"/>
                  </a:lnTo>
                  <a:lnTo>
                    <a:pt x="3922" y="4397"/>
                  </a:lnTo>
                  <a:lnTo>
                    <a:pt x="3930" y="4380"/>
                  </a:lnTo>
                  <a:lnTo>
                    <a:pt x="3938" y="4360"/>
                  </a:lnTo>
                  <a:lnTo>
                    <a:pt x="3954" y="4326"/>
                  </a:lnTo>
                  <a:lnTo>
                    <a:pt x="3966" y="4299"/>
                  </a:lnTo>
                  <a:lnTo>
                    <a:pt x="3976" y="4277"/>
                  </a:lnTo>
                  <a:lnTo>
                    <a:pt x="3982" y="4264"/>
                  </a:lnTo>
                  <a:lnTo>
                    <a:pt x="3985" y="4251"/>
                  </a:lnTo>
                  <a:lnTo>
                    <a:pt x="3989" y="4239"/>
                  </a:lnTo>
                  <a:lnTo>
                    <a:pt x="3990" y="4229"/>
                  </a:lnTo>
                  <a:lnTo>
                    <a:pt x="3991" y="4218"/>
                  </a:lnTo>
                  <a:lnTo>
                    <a:pt x="3990" y="4207"/>
                  </a:lnTo>
                  <a:lnTo>
                    <a:pt x="3989" y="4197"/>
                  </a:lnTo>
                  <a:lnTo>
                    <a:pt x="3985" y="4188"/>
                  </a:lnTo>
                  <a:lnTo>
                    <a:pt x="3982" y="4179"/>
                  </a:lnTo>
                  <a:lnTo>
                    <a:pt x="3977" y="4170"/>
                  </a:lnTo>
                  <a:lnTo>
                    <a:pt x="3970" y="4162"/>
                  </a:lnTo>
                  <a:lnTo>
                    <a:pt x="3963" y="4154"/>
                  </a:lnTo>
                  <a:lnTo>
                    <a:pt x="3953" y="4147"/>
                  </a:lnTo>
                  <a:lnTo>
                    <a:pt x="3943" y="4139"/>
                  </a:lnTo>
                  <a:lnTo>
                    <a:pt x="3931" y="4133"/>
                  </a:lnTo>
                  <a:lnTo>
                    <a:pt x="3918" y="4125"/>
                  </a:lnTo>
                  <a:lnTo>
                    <a:pt x="3904" y="4118"/>
                  </a:lnTo>
                  <a:lnTo>
                    <a:pt x="3752" y="4054"/>
                  </a:lnTo>
                  <a:lnTo>
                    <a:pt x="3597" y="4359"/>
                  </a:lnTo>
                  <a:lnTo>
                    <a:pt x="3370" y="4262"/>
                  </a:lnTo>
                  <a:close/>
                  <a:moveTo>
                    <a:pt x="5038" y="4468"/>
                  </a:moveTo>
                  <a:lnTo>
                    <a:pt x="5246" y="4517"/>
                  </a:lnTo>
                  <a:lnTo>
                    <a:pt x="5222" y="4191"/>
                  </a:lnTo>
                  <a:lnTo>
                    <a:pt x="5038" y="4468"/>
                  </a:lnTo>
                  <a:close/>
                  <a:moveTo>
                    <a:pt x="5160" y="3931"/>
                  </a:moveTo>
                  <a:lnTo>
                    <a:pt x="5427" y="3991"/>
                  </a:lnTo>
                  <a:lnTo>
                    <a:pt x="5526" y="4944"/>
                  </a:lnTo>
                  <a:lnTo>
                    <a:pt x="5263" y="4883"/>
                  </a:lnTo>
                  <a:lnTo>
                    <a:pt x="5248" y="4709"/>
                  </a:lnTo>
                  <a:lnTo>
                    <a:pt x="4931" y="4637"/>
                  </a:lnTo>
                  <a:lnTo>
                    <a:pt x="4832" y="4785"/>
                  </a:lnTo>
                  <a:lnTo>
                    <a:pt x="4579" y="4727"/>
                  </a:lnTo>
                  <a:lnTo>
                    <a:pt x="5160" y="3931"/>
                  </a:lnTo>
                  <a:close/>
                  <a:moveTo>
                    <a:pt x="6830" y="4499"/>
                  </a:moveTo>
                  <a:lnTo>
                    <a:pt x="7017" y="4484"/>
                  </a:lnTo>
                  <a:lnTo>
                    <a:pt x="7034" y="4482"/>
                  </a:lnTo>
                  <a:lnTo>
                    <a:pt x="7051" y="4479"/>
                  </a:lnTo>
                  <a:lnTo>
                    <a:pt x="7067" y="4476"/>
                  </a:lnTo>
                  <a:lnTo>
                    <a:pt x="7081" y="4473"/>
                  </a:lnTo>
                  <a:lnTo>
                    <a:pt x="7094" y="4467"/>
                  </a:lnTo>
                  <a:lnTo>
                    <a:pt x="7106" y="4462"/>
                  </a:lnTo>
                  <a:lnTo>
                    <a:pt x="7116" y="4457"/>
                  </a:lnTo>
                  <a:lnTo>
                    <a:pt x="7125" y="4450"/>
                  </a:lnTo>
                  <a:lnTo>
                    <a:pt x="7132" y="4442"/>
                  </a:lnTo>
                  <a:lnTo>
                    <a:pt x="7139" y="4434"/>
                  </a:lnTo>
                  <a:lnTo>
                    <a:pt x="7144" y="4424"/>
                  </a:lnTo>
                  <a:lnTo>
                    <a:pt x="7148" y="4414"/>
                  </a:lnTo>
                  <a:lnTo>
                    <a:pt x="7151" y="4404"/>
                  </a:lnTo>
                  <a:lnTo>
                    <a:pt x="7153" y="4392"/>
                  </a:lnTo>
                  <a:lnTo>
                    <a:pt x="7153" y="4379"/>
                  </a:lnTo>
                  <a:lnTo>
                    <a:pt x="7153" y="4365"/>
                  </a:lnTo>
                  <a:lnTo>
                    <a:pt x="7151" y="4353"/>
                  </a:lnTo>
                  <a:lnTo>
                    <a:pt x="7148" y="4342"/>
                  </a:lnTo>
                  <a:lnTo>
                    <a:pt x="7145" y="4332"/>
                  </a:lnTo>
                  <a:lnTo>
                    <a:pt x="7140" y="4323"/>
                  </a:lnTo>
                  <a:lnTo>
                    <a:pt x="7134" y="4314"/>
                  </a:lnTo>
                  <a:lnTo>
                    <a:pt x="7127" y="4306"/>
                  </a:lnTo>
                  <a:lnTo>
                    <a:pt x="7120" y="4300"/>
                  </a:lnTo>
                  <a:lnTo>
                    <a:pt x="7111" y="4295"/>
                  </a:lnTo>
                  <a:lnTo>
                    <a:pt x="7101" y="4289"/>
                  </a:lnTo>
                  <a:lnTo>
                    <a:pt x="7091" y="4286"/>
                  </a:lnTo>
                  <a:lnTo>
                    <a:pt x="7079" y="4283"/>
                  </a:lnTo>
                  <a:lnTo>
                    <a:pt x="7066" y="4279"/>
                  </a:lnTo>
                  <a:lnTo>
                    <a:pt x="7052" y="4278"/>
                  </a:lnTo>
                  <a:lnTo>
                    <a:pt x="7037" y="4277"/>
                  </a:lnTo>
                  <a:lnTo>
                    <a:pt x="7020" y="4277"/>
                  </a:lnTo>
                  <a:lnTo>
                    <a:pt x="7003" y="4278"/>
                  </a:lnTo>
                  <a:lnTo>
                    <a:pt x="6810" y="4295"/>
                  </a:lnTo>
                  <a:lnTo>
                    <a:pt x="6830" y="4499"/>
                  </a:lnTo>
                  <a:close/>
                  <a:moveTo>
                    <a:pt x="6630" y="5033"/>
                  </a:moveTo>
                  <a:lnTo>
                    <a:pt x="6544" y="4135"/>
                  </a:lnTo>
                  <a:lnTo>
                    <a:pt x="7012" y="4097"/>
                  </a:lnTo>
                  <a:lnTo>
                    <a:pt x="7057" y="4094"/>
                  </a:lnTo>
                  <a:lnTo>
                    <a:pt x="7099" y="4094"/>
                  </a:lnTo>
                  <a:lnTo>
                    <a:pt x="7119" y="4094"/>
                  </a:lnTo>
                  <a:lnTo>
                    <a:pt x="7139" y="4095"/>
                  </a:lnTo>
                  <a:lnTo>
                    <a:pt x="7157" y="4097"/>
                  </a:lnTo>
                  <a:lnTo>
                    <a:pt x="7176" y="4099"/>
                  </a:lnTo>
                  <a:lnTo>
                    <a:pt x="7192" y="4101"/>
                  </a:lnTo>
                  <a:lnTo>
                    <a:pt x="7208" y="4104"/>
                  </a:lnTo>
                  <a:lnTo>
                    <a:pt x="7224" y="4109"/>
                  </a:lnTo>
                  <a:lnTo>
                    <a:pt x="7239" y="4113"/>
                  </a:lnTo>
                  <a:lnTo>
                    <a:pt x="7253" y="4117"/>
                  </a:lnTo>
                  <a:lnTo>
                    <a:pt x="7267" y="4123"/>
                  </a:lnTo>
                  <a:lnTo>
                    <a:pt x="7280" y="4129"/>
                  </a:lnTo>
                  <a:lnTo>
                    <a:pt x="7292" y="4136"/>
                  </a:lnTo>
                  <a:lnTo>
                    <a:pt x="7304" y="4142"/>
                  </a:lnTo>
                  <a:lnTo>
                    <a:pt x="7314" y="4150"/>
                  </a:lnTo>
                  <a:lnTo>
                    <a:pt x="7324" y="4158"/>
                  </a:lnTo>
                  <a:lnTo>
                    <a:pt x="7334" y="4167"/>
                  </a:lnTo>
                  <a:lnTo>
                    <a:pt x="7343" y="4177"/>
                  </a:lnTo>
                  <a:lnTo>
                    <a:pt x="7351" y="4187"/>
                  </a:lnTo>
                  <a:lnTo>
                    <a:pt x="7358" y="4197"/>
                  </a:lnTo>
                  <a:lnTo>
                    <a:pt x="7365" y="4208"/>
                  </a:lnTo>
                  <a:lnTo>
                    <a:pt x="7372" y="4220"/>
                  </a:lnTo>
                  <a:lnTo>
                    <a:pt x="7378" y="4232"/>
                  </a:lnTo>
                  <a:lnTo>
                    <a:pt x="7383" y="4245"/>
                  </a:lnTo>
                  <a:lnTo>
                    <a:pt x="7387" y="4258"/>
                  </a:lnTo>
                  <a:lnTo>
                    <a:pt x="7391" y="4272"/>
                  </a:lnTo>
                  <a:lnTo>
                    <a:pt x="7393" y="4287"/>
                  </a:lnTo>
                  <a:lnTo>
                    <a:pt x="7397" y="4302"/>
                  </a:lnTo>
                  <a:lnTo>
                    <a:pt x="7398" y="4317"/>
                  </a:lnTo>
                  <a:lnTo>
                    <a:pt x="7399" y="4337"/>
                  </a:lnTo>
                  <a:lnTo>
                    <a:pt x="7399" y="4354"/>
                  </a:lnTo>
                  <a:lnTo>
                    <a:pt x="7398" y="4372"/>
                  </a:lnTo>
                  <a:lnTo>
                    <a:pt x="7395" y="4388"/>
                  </a:lnTo>
                  <a:lnTo>
                    <a:pt x="7392" y="4405"/>
                  </a:lnTo>
                  <a:lnTo>
                    <a:pt x="7386" y="4421"/>
                  </a:lnTo>
                  <a:lnTo>
                    <a:pt x="7380" y="4436"/>
                  </a:lnTo>
                  <a:lnTo>
                    <a:pt x="7373" y="4450"/>
                  </a:lnTo>
                  <a:lnTo>
                    <a:pt x="7364" y="4464"/>
                  </a:lnTo>
                  <a:lnTo>
                    <a:pt x="7354" y="4478"/>
                  </a:lnTo>
                  <a:lnTo>
                    <a:pt x="7343" y="4491"/>
                  </a:lnTo>
                  <a:lnTo>
                    <a:pt x="7330" y="4504"/>
                  </a:lnTo>
                  <a:lnTo>
                    <a:pt x="7315" y="4516"/>
                  </a:lnTo>
                  <a:lnTo>
                    <a:pt x="7300" y="4528"/>
                  </a:lnTo>
                  <a:lnTo>
                    <a:pt x="7283" y="4540"/>
                  </a:lnTo>
                  <a:lnTo>
                    <a:pt x="7265" y="4550"/>
                  </a:lnTo>
                  <a:lnTo>
                    <a:pt x="7280" y="4555"/>
                  </a:lnTo>
                  <a:lnTo>
                    <a:pt x="7295" y="4560"/>
                  </a:lnTo>
                  <a:lnTo>
                    <a:pt x="7310" y="4566"/>
                  </a:lnTo>
                  <a:lnTo>
                    <a:pt x="7323" y="4572"/>
                  </a:lnTo>
                  <a:lnTo>
                    <a:pt x="7333" y="4580"/>
                  </a:lnTo>
                  <a:lnTo>
                    <a:pt x="7344" y="4587"/>
                  </a:lnTo>
                  <a:lnTo>
                    <a:pt x="7353" y="4596"/>
                  </a:lnTo>
                  <a:lnTo>
                    <a:pt x="7361" y="4604"/>
                  </a:lnTo>
                  <a:lnTo>
                    <a:pt x="7368" y="4614"/>
                  </a:lnTo>
                  <a:lnTo>
                    <a:pt x="7375" y="4626"/>
                  </a:lnTo>
                  <a:lnTo>
                    <a:pt x="7381" y="4640"/>
                  </a:lnTo>
                  <a:lnTo>
                    <a:pt x="7387" y="4656"/>
                  </a:lnTo>
                  <a:lnTo>
                    <a:pt x="7393" y="4674"/>
                  </a:lnTo>
                  <a:lnTo>
                    <a:pt x="7398" y="4693"/>
                  </a:lnTo>
                  <a:lnTo>
                    <a:pt x="7401" y="4715"/>
                  </a:lnTo>
                  <a:lnTo>
                    <a:pt x="7405" y="4738"/>
                  </a:lnTo>
                  <a:lnTo>
                    <a:pt x="7407" y="4754"/>
                  </a:lnTo>
                  <a:lnTo>
                    <a:pt x="7411" y="4770"/>
                  </a:lnTo>
                  <a:lnTo>
                    <a:pt x="7413" y="4790"/>
                  </a:lnTo>
                  <a:lnTo>
                    <a:pt x="7417" y="4812"/>
                  </a:lnTo>
                  <a:lnTo>
                    <a:pt x="7420" y="4837"/>
                  </a:lnTo>
                  <a:lnTo>
                    <a:pt x="7425" y="4859"/>
                  </a:lnTo>
                  <a:lnTo>
                    <a:pt x="7431" y="4880"/>
                  </a:lnTo>
                  <a:lnTo>
                    <a:pt x="7437" y="4896"/>
                  </a:lnTo>
                  <a:lnTo>
                    <a:pt x="7444" y="4910"/>
                  </a:lnTo>
                  <a:lnTo>
                    <a:pt x="7452" y="4921"/>
                  </a:lnTo>
                  <a:lnTo>
                    <a:pt x="7455" y="4925"/>
                  </a:lnTo>
                  <a:lnTo>
                    <a:pt x="7460" y="4930"/>
                  </a:lnTo>
                  <a:lnTo>
                    <a:pt x="7464" y="4932"/>
                  </a:lnTo>
                  <a:lnTo>
                    <a:pt x="7468" y="4934"/>
                  </a:lnTo>
                  <a:lnTo>
                    <a:pt x="7472" y="4965"/>
                  </a:lnTo>
                  <a:lnTo>
                    <a:pt x="7210" y="4986"/>
                  </a:lnTo>
                  <a:lnTo>
                    <a:pt x="7204" y="4974"/>
                  </a:lnTo>
                  <a:lnTo>
                    <a:pt x="7198" y="4961"/>
                  </a:lnTo>
                  <a:lnTo>
                    <a:pt x="7193" y="4947"/>
                  </a:lnTo>
                  <a:lnTo>
                    <a:pt x="7188" y="4931"/>
                  </a:lnTo>
                  <a:lnTo>
                    <a:pt x="7185" y="4914"/>
                  </a:lnTo>
                  <a:lnTo>
                    <a:pt x="7181" y="4896"/>
                  </a:lnTo>
                  <a:lnTo>
                    <a:pt x="7178" y="4878"/>
                  </a:lnTo>
                  <a:lnTo>
                    <a:pt x="7174" y="4857"/>
                  </a:lnTo>
                  <a:lnTo>
                    <a:pt x="7170" y="4820"/>
                  </a:lnTo>
                  <a:lnTo>
                    <a:pt x="7166" y="4790"/>
                  </a:lnTo>
                  <a:lnTo>
                    <a:pt x="7163" y="4768"/>
                  </a:lnTo>
                  <a:lnTo>
                    <a:pt x="7159" y="4754"/>
                  </a:lnTo>
                  <a:lnTo>
                    <a:pt x="7157" y="4741"/>
                  </a:lnTo>
                  <a:lnTo>
                    <a:pt x="7152" y="4730"/>
                  </a:lnTo>
                  <a:lnTo>
                    <a:pt x="7147" y="4719"/>
                  </a:lnTo>
                  <a:lnTo>
                    <a:pt x="7143" y="4709"/>
                  </a:lnTo>
                  <a:lnTo>
                    <a:pt x="7137" y="4701"/>
                  </a:lnTo>
                  <a:lnTo>
                    <a:pt x="7130" y="4693"/>
                  </a:lnTo>
                  <a:lnTo>
                    <a:pt x="7121" y="4685"/>
                  </a:lnTo>
                  <a:lnTo>
                    <a:pt x="7113" y="4680"/>
                  </a:lnTo>
                  <a:lnTo>
                    <a:pt x="7105" y="4675"/>
                  </a:lnTo>
                  <a:lnTo>
                    <a:pt x="7094" y="4670"/>
                  </a:lnTo>
                  <a:lnTo>
                    <a:pt x="7084" y="4667"/>
                  </a:lnTo>
                  <a:lnTo>
                    <a:pt x="7071" y="4665"/>
                  </a:lnTo>
                  <a:lnTo>
                    <a:pt x="7058" y="4663"/>
                  </a:lnTo>
                  <a:lnTo>
                    <a:pt x="7045" y="4663"/>
                  </a:lnTo>
                  <a:lnTo>
                    <a:pt x="7030" y="4663"/>
                  </a:lnTo>
                  <a:lnTo>
                    <a:pt x="7014" y="4663"/>
                  </a:lnTo>
                  <a:lnTo>
                    <a:pt x="6846" y="4677"/>
                  </a:lnTo>
                  <a:lnTo>
                    <a:pt x="6878" y="5013"/>
                  </a:lnTo>
                  <a:lnTo>
                    <a:pt x="6630" y="5033"/>
                  </a:lnTo>
                  <a:close/>
                  <a:moveTo>
                    <a:pt x="8182" y="4481"/>
                  </a:moveTo>
                  <a:lnTo>
                    <a:pt x="8389" y="4426"/>
                  </a:lnTo>
                  <a:lnTo>
                    <a:pt x="8190" y="4155"/>
                  </a:lnTo>
                  <a:lnTo>
                    <a:pt x="8182" y="4481"/>
                  </a:lnTo>
                  <a:close/>
                  <a:moveTo>
                    <a:pt x="7995" y="3959"/>
                  </a:moveTo>
                  <a:lnTo>
                    <a:pt x="8259" y="3888"/>
                  </a:lnTo>
                  <a:lnTo>
                    <a:pt x="8863" y="4668"/>
                  </a:lnTo>
                  <a:lnTo>
                    <a:pt x="8603" y="4736"/>
                  </a:lnTo>
                  <a:lnTo>
                    <a:pt x="8496" y="4593"/>
                  </a:lnTo>
                  <a:lnTo>
                    <a:pt x="8181" y="4676"/>
                  </a:lnTo>
                  <a:lnTo>
                    <a:pt x="8176" y="4849"/>
                  </a:lnTo>
                  <a:lnTo>
                    <a:pt x="7926" y="4916"/>
                  </a:lnTo>
                  <a:lnTo>
                    <a:pt x="7995" y="3959"/>
                  </a:lnTo>
                  <a:close/>
                  <a:moveTo>
                    <a:pt x="9335" y="4499"/>
                  </a:moveTo>
                  <a:lnTo>
                    <a:pt x="8889" y="3695"/>
                  </a:lnTo>
                  <a:lnTo>
                    <a:pt x="9115" y="3589"/>
                  </a:lnTo>
                  <a:lnTo>
                    <a:pt x="9272" y="3874"/>
                  </a:lnTo>
                  <a:lnTo>
                    <a:pt x="9579" y="3731"/>
                  </a:lnTo>
                  <a:lnTo>
                    <a:pt x="9421" y="3446"/>
                  </a:lnTo>
                  <a:lnTo>
                    <a:pt x="9646" y="3341"/>
                  </a:lnTo>
                  <a:lnTo>
                    <a:pt x="10092" y="4144"/>
                  </a:lnTo>
                  <a:lnTo>
                    <a:pt x="9867" y="4249"/>
                  </a:lnTo>
                  <a:lnTo>
                    <a:pt x="9679" y="3911"/>
                  </a:lnTo>
                  <a:lnTo>
                    <a:pt x="9372" y="4055"/>
                  </a:lnTo>
                  <a:lnTo>
                    <a:pt x="9560" y="4393"/>
                  </a:lnTo>
                  <a:lnTo>
                    <a:pt x="9335" y="4499"/>
                  </a:lnTo>
                  <a:close/>
                  <a:moveTo>
                    <a:pt x="10569" y="3408"/>
                  </a:moveTo>
                  <a:lnTo>
                    <a:pt x="10736" y="3284"/>
                  </a:lnTo>
                  <a:lnTo>
                    <a:pt x="10438" y="3105"/>
                  </a:lnTo>
                  <a:lnTo>
                    <a:pt x="10569" y="3408"/>
                  </a:lnTo>
                  <a:close/>
                  <a:moveTo>
                    <a:pt x="10174" y="2994"/>
                  </a:moveTo>
                  <a:lnTo>
                    <a:pt x="10388" y="2835"/>
                  </a:lnTo>
                  <a:lnTo>
                    <a:pt x="11276" y="3335"/>
                  </a:lnTo>
                  <a:lnTo>
                    <a:pt x="11066" y="3492"/>
                  </a:lnTo>
                  <a:lnTo>
                    <a:pt x="10906" y="3398"/>
                  </a:lnTo>
                  <a:lnTo>
                    <a:pt x="10651" y="3587"/>
                  </a:lnTo>
                  <a:lnTo>
                    <a:pt x="10721" y="3748"/>
                  </a:lnTo>
                  <a:lnTo>
                    <a:pt x="10518" y="3899"/>
                  </a:lnTo>
                  <a:lnTo>
                    <a:pt x="10174" y="2994"/>
                  </a:lnTo>
                  <a:close/>
                  <a:moveTo>
                    <a:pt x="11341" y="2520"/>
                  </a:moveTo>
                  <a:lnTo>
                    <a:pt x="11454" y="2383"/>
                  </a:lnTo>
                  <a:lnTo>
                    <a:pt x="11464" y="2369"/>
                  </a:lnTo>
                  <a:lnTo>
                    <a:pt x="11474" y="2356"/>
                  </a:lnTo>
                  <a:lnTo>
                    <a:pt x="11482" y="2343"/>
                  </a:lnTo>
                  <a:lnTo>
                    <a:pt x="11488" y="2330"/>
                  </a:lnTo>
                  <a:lnTo>
                    <a:pt x="11493" y="2318"/>
                  </a:lnTo>
                  <a:lnTo>
                    <a:pt x="11496" y="2307"/>
                  </a:lnTo>
                  <a:lnTo>
                    <a:pt x="11499" y="2295"/>
                  </a:lnTo>
                  <a:lnTo>
                    <a:pt x="11499" y="2286"/>
                  </a:lnTo>
                  <a:lnTo>
                    <a:pt x="11497" y="2275"/>
                  </a:lnTo>
                  <a:lnTo>
                    <a:pt x="11495" y="2265"/>
                  </a:lnTo>
                  <a:lnTo>
                    <a:pt x="11491" y="2255"/>
                  </a:lnTo>
                  <a:lnTo>
                    <a:pt x="11486" y="2246"/>
                  </a:lnTo>
                  <a:lnTo>
                    <a:pt x="11479" y="2236"/>
                  </a:lnTo>
                  <a:lnTo>
                    <a:pt x="11470" y="2227"/>
                  </a:lnTo>
                  <a:lnTo>
                    <a:pt x="11461" y="2219"/>
                  </a:lnTo>
                  <a:lnTo>
                    <a:pt x="11449" y="2210"/>
                  </a:lnTo>
                  <a:lnTo>
                    <a:pt x="11439" y="2203"/>
                  </a:lnTo>
                  <a:lnTo>
                    <a:pt x="11428" y="2197"/>
                  </a:lnTo>
                  <a:lnTo>
                    <a:pt x="11416" y="2193"/>
                  </a:lnTo>
                  <a:lnTo>
                    <a:pt x="11406" y="2190"/>
                  </a:lnTo>
                  <a:lnTo>
                    <a:pt x="11395" y="2189"/>
                  </a:lnTo>
                  <a:lnTo>
                    <a:pt x="11384" y="2187"/>
                  </a:lnTo>
                  <a:lnTo>
                    <a:pt x="11374" y="2189"/>
                  </a:lnTo>
                  <a:lnTo>
                    <a:pt x="11364" y="2191"/>
                  </a:lnTo>
                  <a:lnTo>
                    <a:pt x="11354" y="2194"/>
                  </a:lnTo>
                  <a:lnTo>
                    <a:pt x="11343" y="2199"/>
                  </a:lnTo>
                  <a:lnTo>
                    <a:pt x="11333" y="2205"/>
                  </a:lnTo>
                  <a:lnTo>
                    <a:pt x="11322" y="2212"/>
                  </a:lnTo>
                  <a:lnTo>
                    <a:pt x="11312" y="2221"/>
                  </a:lnTo>
                  <a:lnTo>
                    <a:pt x="11301" y="2231"/>
                  </a:lnTo>
                  <a:lnTo>
                    <a:pt x="11289" y="2241"/>
                  </a:lnTo>
                  <a:lnTo>
                    <a:pt x="11279" y="2254"/>
                  </a:lnTo>
                  <a:lnTo>
                    <a:pt x="11162" y="2396"/>
                  </a:lnTo>
                  <a:lnTo>
                    <a:pt x="11341" y="2520"/>
                  </a:lnTo>
                  <a:close/>
                  <a:moveTo>
                    <a:pt x="11640" y="3014"/>
                  </a:moveTo>
                  <a:lnTo>
                    <a:pt x="10855" y="2470"/>
                  </a:lnTo>
                  <a:lnTo>
                    <a:pt x="11137" y="2126"/>
                  </a:lnTo>
                  <a:lnTo>
                    <a:pt x="11166" y="2093"/>
                  </a:lnTo>
                  <a:lnTo>
                    <a:pt x="11194" y="2064"/>
                  </a:lnTo>
                  <a:lnTo>
                    <a:pt x="11207" y="2051"/>
                  </a:lnTo>
                  <a:lnTo>
                    <a:pt x="11221" y="2038"/>
                  </a:lnTo>
                  <a:lnTo>
                    <a:pt x="11235" y="2028"/>
                  </a:lnTo>
                  <a:lnTo>
                    <a:pt x="11248" y="2017"/>
                  </a:lnTo>
                  <a:lnTo>
                    <a:pt x="11262" y="2007"/>
                  </a:lnTo>
                  <a:lnTo>
                    <a:pt x="11276" y="1997"/>
                  </a:lnTo>
                  <a:lnTo>
                    <a:pt x="11289" y="1990"/>
                  </a:lnTo>
                  <a:lnTo>
                    <a:pt x="11303" y="1982"/>
                  </a:lnTo>
                  <a:lnTo>
                    <a:pt x="11316" y="1976"/>
                  </a:lnTo>
                  <a:lnTo>
                    <a:pt x="11330" y="1970"/>
                  </a:lnTo>
                  <a:lnTo>
                    <a:pt x="11343" y="1965"/>
                  </a:lnTo>
                  <a:lnTo>
                    <a:pt x="11356" y="1962"/>
                  </a:lnTo>
                  <a:lnTo>
                    <a:pt x="11370" y="1958"/>
                  </a:lnTo>
                  <a:lnTo>
                    <a:pt x="11383" y="1956"/>
                  </a:lnTo>
                  <a:lnTo>
                    <a:pt x="11396" y="1954"/>
                  </a:lnTo>
                  <a:lnTo>
                    <a:pt x="11410" y="1954"/>
                  </a:lnTo>
                  <a:lnTo>
                    <a:pt x="11423" y="1954"/>
                  </a:lnTo>
                  <a:lnTo>
                    <a:pt x="11437" y="1955"/>
                  </a:lnTo>
                  <a:lnTo>
                    <a:pt x="11450" y="1957"/>
                  </a:lnTo>
                  <a:lnTo>
                    <a:pt x="11464" y="1960"/>
                  </a:lnTo>
                  <a:lnTo>
                    <a:pt x="11477" y="1963"/>
                  </a:lnTo>
                  <a:lnTo>
                    <a:pt x="11491" y="1967"/>
                  </a:lnTo>
                  <a:lnTo>
                    <a:pt x="11506" y="1973"/>
                  </a:lnTo>
                  <a:lnTo>
                    <a:pt x="11520" y="1979"/>
                  </a:lnTo>
                  <a:lnTo>
                    <a:pt x="11533" y="1985"/>
                  </a:lnTo>
                  <a:lnTo>
                    <a:pt x="11547" y="1993"/>
                  </a:lnTo>
                  <a:lnTo>
                    <a:pt x="11561" y="2002"/>
                  </a:lnTo>
                  <a:lnTo>
                    <a:pt x="11575" y="2010"/>
                  </a:lnTo>
                  <a:lnTo>
                    <a:pt x="11590" y="2022"/>
                  </a:lnTo>
                  <a:lnTo>
                    <a:pt x="11606" y="2034"/>
                  </a:lnTo>
                  <a:lnTo>
                    <a:pt x="11618" y="2047"/>
                  </a:lnTo>
                  <a:lnTo>
                    <a:pt x="11630" y="2060"/>
                  </a:lnTo>
                  <a:lnTo>
                    <a:pt x="11641" y="2074"/>
                  </a:lnTo>
                  <a:lnTo>
                    <a:pt x="11650" y="2087"/>
                  </a:lnTo>
                  <a:lnTo>
                    <a:pt x="11658" y="2102"/>
                  </a:lnTo>
                  <a:lnTo>
                    <a:pt x="11666" y="2116"/>
                  </a:lnTo>
                  <a:lnTo>
                    <a:pt x="11670" y="2132"/>
                  </a:lnTo>
                  <a:lnTo>
                    <a:pt x="11675" y="2149"/>
                  </a:lnTo>
                  <a:lnTo>
                    <a:pt x="11677" y="2165"/>
                  </a:lnTo>
                  <a:lnTo>
                    <a:pt x="11680" y="2182"/>
                  </a:lnTo>
                  <a:lnTo>
                    <a:pt x="11680" y="2199"/>
                  </a:lnTo>
                  <a:lnTo>
                    <a:pt x="11680" y="2219"/>
                  </a:lnTo>
                  <a:lnTo>
                    <a:pt x="11677" y="2237"/>
                  </a:lnTo>
                  <a:lnTo>
                    <a:pt x="11674" y="2258"/>
                  </a:lnTo>
                  <a:lnTo>
                    <a:pt x="11688" y="2249"/>
                  </a:lnTo>
                  <a:lnTo>
                    <a:pt x="11702" y="2243"/>
                  </a:lnTo>
                  <a:lnTo>
                    <a:pt x="11716" y="2237"/>
                  </a:lnTo>
                  <a:lnTo>
                    <a:pt x="11730" y="2233"/>
                  </a:lnTo>
                  <a:lnTo>
                    <a:pt x="11743" y="2230"/>
                  </a:lnTo>
                  <a:lnTo>
                    <a:pt x="11757" y="2227"/>
                  </a:lnTo>
                  <a:lnTo>
                    <a:pt x="11770" y="2227"/>
                  </a:lnTo>
                  <a:lnTo>
                    <a:pt x="11782" y="2227"/>
                  </a:lnTo>
                  <a:lnTo>
                    <a:pt x="11795" y="2230"/>
                  </a:lnTo>
                  <a:lnTo>
                    <a:pt x="11809" y="2233"/>
                  </a:lnTo>
                  <a:lnTo>
                    <a:pt x="11825" y="2237"/>
                  </a:lnTo>
                  <a:lnTo>
                    <a:pt x="11842" y="2245"/>
                  </a:lnTo>
                  <a:lnTo>
                    <a:pt x="11860" y="2252"/>
                  </a:lnTo>
                  <a:lnTo>
                    <a:pt x="11878" y="2262"/>
                  </a:lnTo>
                  <a:lnTo>
                    <a:pt x="11898" y="2274"/>
                  </a:lnTo>
                  <a:lnTo>
                    <a:pt x="11920" y="2287"/>
                  </a:lnTo>
                  <a:lnTo>
                    <a:pt x="11934" y="2295"/>
                  </a:lnTo>
                  <a:lnTo>
                    <a:pt x="11949" y="2305"/>
                  </a:lnTo>
                  <a:lnTo>
                    <a:pt x="11967" y="2316"/>
                  </a:lnTo>
                  <a:lnTo>
                    <a:pt x="11987" y="2329"/>
                  </a:lnTo>
                  <a:lnTo>
                    <a:pt x="12010" y="2343"/>
                  </a:lnTo>
                  <a:lnTo>
                    <a:pt x="12031" y="2355"/>
                  </a:lnTo>
                  <a:lnTo>
                    <a:pt x="12051" y="2365"/>
                  </a:lnTo>
                  <a:lnTo>
                    <a:pt x="12069" y="2371"/>
                  </a:lnTo>
                  <a:lnTo>
                    <a:pt x="12085" y="2376"/>
                  </a:lnTo>
                  <a:lnTo>
                    <a:pt x="12098" y="2378"/>
                  </a:lnTo>
                  <a:lnTo>
                    <a:pt x="12105" y="2379"/>
                  </a:lnTo>
                  <a:lnTo>
                    <a:pt x="12111" y="2378"/>
                  </a:lnTo>
                  <a:lnTo>
                    <a:pt x="12116" y="2376"/>
                  </a:lnTo>
                  <a:lnTo>
                    <a:pt x="12121" y="2374"/>
                  </a:lnTo>
                  <a:lnTo>
                    <a:pt x="12148" y="2394"/>
                  </a:lnTo>
                  <a:lnTo>
                    <a:pt x="11989" y="2587"/>
                  </a:lnTo>
                  <a:lnTo>
                    <a:pt x="11976" y="2583"/>
                  </a:lnTo>
                  <a:lnTo>
                    <a:pt x="11962" y="2577"/>
                  </a:lnTo>
                  <a:lnTo>
                    <a:pt x="11947" y="2571"/>
                  </a:lnTo>
                  <a:lnTo>
                    <a:pt x="11931" y="2564"/>
                  </a:lnTo>
                  <a:lnTo>
                    <a:pt x="11915" y="2556"/>
                  </a:lnTo>
                  <a:lnTo>
                    <a:pt x="11898" y="2546"/>
                  </a:lnTo>
                  <a:lnTo>
                    <a:pt x="11881" y="2536"/>
                  </a:lnTo>
                  <a:lnTo>
                    <a:pt x="11862" y="2524"/>
                  </a:lnTo>
                  <a:lnTo>
                    <a:pt x="11829" y="2503"/>
                  </a:lnTo>
                  <a:lnTo>
                    <a:pt x="11802" y="2486"/>
                  </a:lnTo>
                  <a:lnTo>
                    <a:pt x="11782" y="2473"/>
                  </a:lnTo>
                  <a:lnTo>
                    <a:pt x="11768" y="2465"/>
                  </a:lnTo>
                  <a:lnTo>
                    <a:pt x="11756" y="2459"/>
                  </a:lnTo>
                  <a:lnTo>
                    <a:pt x="11744" y="2454"/>
                  </a:lnTo>
                  <a:lnTo>
                    <a:pt x="11733" y="2450"/>
                  </a:lnTo>
                  <a:lnTo>
                    <a:pt x="11721" y="2447"/>
                  </a:lnTo>
                  <a:lnTo>
                    <a:pt x="11709" y="2446"/>
                  </a:lnTo>
                  <a:lnTo>
                    <a:pt x="11698" y="2444"/>
                  </a:lnTo>
                  <a:lnTo>
                    <a:pt x="11688" y="2446"/>
                  </a:lnTo>
                  <a:lnTo>
                    <a:pt x="11677" y="2447"/>
                  </a:lnTo>
                  <a:lnTo>
                    <a:pt x="11668" y="2450"/>
                  </a:lnTo>
                  <a:lnTo>
                    <a:pt x="11657" y="2454"/>
                  </a:lnTo>
                  <a:lnTo>
                    <a:pt x="11647" y="2460"/>
                  </a:lnTo>
                  <a:lnTo>
                    <a:pt x="11637" y="2466"/>
                  </a:lnTo>
                  <a:lnTo>
                    <a:pt x="11627" y="2474"/>
                  </a:lnTo>
                  <a:lnTo>
                    <a:pt x="11617" y="2482"/>
                  </a:lnTo>
                  <a:lnTo>
                    <a:pt x="11607" y="2493"/>
                  </a:lnTo>
                  <a:lnTo>
                    <a:pt x="11597" y="2504"/>
                  </a:lnTo>
                  <a:lnTo>
                    <a:pt x="11496" y="2627"/>
                  </a:lnTo>
                  <a:lnTo>
                    <a:pt x="11790" y="2830"/>
                  </a:lnTo>
                  <a:lnTo>
                    <a:pt x="11640" y="3014"/>
                  </a:lnTo>
                  <a:close/>
                  <a:moveTo>
                    <a:pt x="12096" y="1877"/>
                  </a:moveTo>
                  <a:lnTo>
                    <a:pt x="12198" y="1685"/>
                  </a:lnTo>
                  <a:lnTo>
                    <a:pt x="12257" y="1711"/>
                  </a:lnTo>
                  <a:lnTo>
                    <a:pt x="12274" y="1719"/>
                  </a:lnTo>
                  <a:lnTo>
                    <a:pt x="12289" y="1724"/>
                  </a:lnTo>
                  <a:lnTo>
                    <a:pt x="12304" y="1730"/>
                  </a:lnTo>
                  <a:lnTo>
                    <a:pt x="12318" y="1733"/>
                  </a:lnTo>
                  <a:lnTo>
                    <a:pt x="12331" y="1735"/>
                  </a:lnTo>
                  <a:lnTo>
                    <a:pt x="12343" y="1736"/>
                  </a:lnTo>
                  <a:lnTo>
                    <a:pt x="12353" y="1736"/>
                  </a:lnTo>
                  <a:lnTo>
                    <a:pt x="12364" y="1735"/>
                  </a:lnTo>
                  <a:lnTo>
                    <a:pt x="12373" y="1733"/>
                  </a:lnTo>
                  <a:lnTo>
                    <a:pt x="12383" y="1730"/>
                  </a:lnTo>
                  <a:lnTo>
                    <a:pt x="12392" y="1725"/>
                  </a:lnTo>
                  <a:lnTo>
                    <a:pt x="12401" y="1720"/>
                  </a:lnTo>
                  <a:lnTo>
                    <a:pt x="12408" y="1712"/>
                  </a:lnTo>
                  <a:lnTo>
                    <a:pt x="12415" y="1705"/>
                  </a:lnTo>
                  <a:lnTo>
                    <a:pt x="12422" y="1695"/>
                  </a:lnTo>
                  <a:lnTo>
                    <a:pt x="12428" y="1684"/>
                  </a:lnTo>
                  <a:lnTo>
                    <a:pt x="12433" y="1673"/>
                  </a:lnTo>
                  <a:lnTo>
                    <a:pt x="12437" y="1663"/>
                  </a:lnTo>
                  <a:lnTo>
                    <a:pt x="12439" y="1652"/>
                  </a:lnTo>
                  <a:lnTo>
                    <a:pt x="12440" y="1641"/>
                  </a:lnTo>
                  <a:lnTo>
                    <a:pt x="12439" y="1631"/>
                  </a:lnTo>
                  <a:lnTo>
                    <a:pt x="12437" y="1623"/>
                  </a:lnTo>
                  <a:lnTo>
                    <a:pt x="12433" y="1614"/>
                  </a:lnTo>
                  <a:lnTo>
                    <a:pt x="12428" y="1605"/>
                  </a:lnTo>
                  <a:lnTo>
                    <a:pt x="12421" y="1597"/>
                  </a:lnTo>
                  <a:lnTo>
                    <a:pt x="12411" y="1588"/>
                  </a:lnTo>
                  <a:lnTo>
                    <a:pt x="12398" y="1578"/>
                  </a:lnTo>
                  <a:lnTo>
                    <a:pt x="12384" y="1569"/>
                  </a:lnTo>
                  <a:lnTo>
                    <a:pt x="12368" y="1559"/>
                  </a:lnTo>
                  <a:lnTo>
                    <a:pt x="12349" y="1549"/>
                  </a:lnTo>
                  <a:lnTo>
                    <a:pt x="12326" y="1538"/>
                  </a:lnTo>
                  <a:lnTo>
                    <a:pt x="12303" y="1526"/>
                  </a:lnTo>
                  <a:lnTo>
                    <a:pt x="11747" y="1278"/>
                  </a:lnTo>
                  <a:lnTo>
                    <a:pt x="11855" y="1075"/>
                  </a:lnTo>
                  <a:lnTo>
                    <a:pt x="12404" y="1320"/>
                  </a:lnTo>
                  <a:lnTo>
                    <a:pt x="12428" y="1331"/>
                  </a:lnTo>
                  <a:lnTo>
                    <a:pt x="12450" y="1343"/>
                  </a:lnTo>
                  <a:lnTo>
                    <a:pt x="12471" y="1354"/>
                  </a:lnTo>
                  <a:lnTo>
                    <a:pt x="12491" y="1364"/>
                  </a:lnTo>
                  <a:lnTo>
                    <a:pt x="12510" y="1376"/>
                  </a:lnTo>
                  <a:lnTo>
                    <a:pt x="12528" y="1387"/>
                  </a:lnTo>
                  <a:lnTo>
                    <a:pt x="12544" y="1399"/>
                  </a:lnTo>
                  <a:lnTo>
                    <a:pt x="12559" y="1411"/>
                  </a:lnTo>
                  <a:lnTo>
                    <a:pt x="12573" y="1423"/>
                  </a:lnTo>
                  <a:lnTo>
                    <a:pt x="12586" y="1435"/>
                  </a:lnTo>
                  <a:lnTo>
                    <a:pt x="12599" y="1448"/>
                  </a:lnTo>
                  <a:lnTo>
                    <a:pt x="12610" y="1460"/>
                  </a:lnTo>
                  <a:lnTo>
                    <a:pt x="12619" y="1472"/>
                  </a:lnTo>
                  <a:lnTo>
                    <a:pt x="12629" y="1484"/>
                  </a:lnTo>
                  <a:lnTo>
                    <a:pt x="12636" y="1497"/>
                  </a:lnTo>
                  <a:lnTo>
                    <a:pt x="12643" y="1510"/>
                  </a:lnTo>
                  <a:lnTo>
                    <a:pt x="12647" y="1523"/>
                  </a:lnTo>
                  <a:lnTo>
                    <a:pt x="12652" y="1537"/>
                  </a:lnTo>
                  <a:lnTo>
                    <a:pt x="12655" y="1550"/>
                  </a:lnTo>
                  <a:lnTo>
                    <a:pt x="12657" y="1565"/>
                  </a:lnTo>
                  <a:lnTo>
                    <a:pt x="12659" y="1579"/>
                  </a:lnTo>
                  <a:lnTo>
                    <a:pt x="12659" y="1595"/>
                  </a:lnTo>
                  <a:lnTo>
                    <a:pt x="12658" y="1611"/>
                  </a:lnTo>
                  <a:lnTo>
                    <a:pt x="12657" y="1626"/>
                  </a:lnTo>
                  <a:lnTo>
                    <a:pt x="12655" y="1642"/>
                  </a:lnTo>
                  <a:lnTo>
                    <a:pt x="12651" y="1659"/>
                  </a:lnTo>
                  <a:lnTo>
                    <a:pt x="12646" y="1676"/>
                  </a:lnTo>
                  <a:lnTo>
                    <a:pt x="12640" y="1693"/>
                  </a:lnTo>
                  <a:lnTo>
                    <a:pt x="12633" y="1711"/>
                  </a:lnTo>
                  <a:lnTo>
                    <a:pt x="12626" y="1728"/>
                  </a:lnTo>
                  <a:lnTo>
                    <a:pt x="12617" y="1748"/>
                  </a:lnTo>
                  <a:lnTo>
                    <a:pt x="12607" y="1766"/>
                  </a:lnTo>
                  <a:lnTo>
                    <a:pt x="12598" y="1784"/>
                  </a:lnTo>
                  <a:lnTo>
                    <a:pt x="12589" y="1800"/>
                  </a:lnTo>
                  <a:lnTo>
                    <a:pt x="12578" y="1815"/>
                  </a:lnTo>
                  <a:lnTo>
                    <a:pt x="12568" y="1830"/>
                  </a:lnTo>
                  <a:lnTo>
                    <a:pt x="12557" y="1843"/>
                  </a:lnTo>
                  <a:lnTo>
                    <a:pt x="12546" y="1856"/>
                  </a:lnTo>
                  <a:lnTo>
                    <a:pt x="12535" y="1868"/>
                  </a:lnTo>
                  <a:lnTo>
                    <a:pt x="12523" y="1880"/>
                  </a:lnTo>
                  <a:lnTo>
                    <a:pt x="12510" y="1889"/>
                  </a:lnTo>
                  <a:lnTo>
                    <a:pt x="12498" y="1899"/>
                  </a:lnTo>
                  <a:lnTo>
                    <a:pt x="12485" y="1908"/>
                  </a:lnTo>
                  <a:lnTo>
                    <a:pt x="12472" y="1915"/>
                  </a:lnTo>
                  <a:lnTo>
                    <a:pt x="12458" y="1923"/>
                  </a:lnTo>
                  <a:lnTo>
                    <a:pt x="12445" y="1928"/>
                  </a:lnTo>
                  <a:lnTo>
                    <a:pt x="12430" y="1934"/>
                  </a:lnTo>
                  <a:lnTo>
                    <a:pt x="12416" y="1938"/>
                  </a:lnTo>
                  <a:lnTo>
                    <a:pt x="12401" y="1942"/>
                  </a:lnTo>
                  <a:lnTo>
                    <a:pt x="12385" y="1944"/>
                  </a:lnTo>
                  <a:lnTo>
                    <a:pt x="12370" y="1947"/>
                  </a:lnTo>
                  <a:lnTo>
                    <a:pt x="12355" y="1948"/>
                  </a:lnTo>
                  <a:lnTo>
                    <a:pt x="12338" y="1948"/>
                  </a:lnTo>
                  <a:lnTo>
                    <a:pt x="12321" y="1947"/>
                  </a:lnTo>
                  <a:lnTo>
                    <a:pt x="12304" y="1946"/>
                  </a:lnTo>
                  <a:lnTo>
                    <a:pt x="12286" y="1943"/>
                  </a:lnTo>
                  <a:lnTo>
                    <a:pt x="12269" y="1940"/>
                  </a:lnTo>
                  <a:lnTo>
                    <a:pt x="12250" y="1936"/>
                  </a:lnTo>
                  <a:lnTo>
                    <a:pt x="12231" y="1931"/>
                  </a:lnTo>
                  <a:lnTo>
                    <a:pt x="12212" y="1926"/>
                  </a:lnTo>
                  <a:lnTo>
                    <a:pt x="12192" y="1920"/>
                  </a:lnTo>
                  <a:lnTo>
                    <a:pt x="12172" y="1912"/>
                  </a:lnTo>
                  <a:lnTo>
                    <a:pt x="12152" y="1904"/>
                  </a:lnTo>
                  <a:lnTo>
                    <a:pt x="12132" y="1895"/>
                  </a:lnTo>
                  <a:lnTo>
                    <a:pt x="12124" y="1892"/>
                  </a:lnTo>
                  <a:lnTo>
                    <a:pt x="12114" y="1886"/>
                  </a:lnTo>
                  <a:lnTo>
                    <a:pt x="12103" y="1882"/>
                  </a:lnTo>
                  <a:lnTo>
                    <a:pt x="12096" y="1877"/>
                  </a:lnTo>
                  <a:close/>
                  <a:moveTo>
                    <a:pt x="12712" y="627"/>
                  </a:moveTo>
                  <a:lnTo>
                    <a:pt x="12779" y="439"/>
                  </a:lnTo>
                  <a:lnTo>
                    <a:pt x="12423" y="438"/>
                  </a:lnTo>
                  <a:lnTo>
                    <a:pt x="12712" y="627"/>
                  </a:lnTo>
                  <a:close/>
                  <a:moveTo>
                    <a:pt x="12136" y="477"/>
                  </a:moveTo>
                  <a:lnTo>
                    <a:pt x="12221" y="237"/>
                  </a:lnTo>
                  <a:lnTo>
                    <a:pt x="13263" y="213"/>
                  </a:lnTo>
                  <a:lnTo>
                    <a:pt x="13179" y="449"/>
                  </a:lnTo>
                  <a:lnTo>
                    <a:pt x="12989" y="450"/>
                  </a:lnTo>
                  <a:lnTo>
                    <a:pt x="12887" y="737"/>
                  </a:lnTo>
                  <a:lnTo>
                    <a:pt x="13041" y="836"/>
                  </a:lnTo>
                  <a:lnTo>
                    <a:pt x="12961" y="1064"/>
                  </a:lnTo>
                  <a:lnTo>
                    <a:pt x="12136" y="477"/>
                  </a:lnTo>
                  <a:close/>
                </a:path>
              </a:pathLst>
            </a:custGeom>
            <a:solidFill>
              <a:srgbClr val="F8C300"/>
            </a:solidFill>
            <a:ln>
              <a:noFill/>
            </a:ln>
            <a:effectLst>
              <a:prstShdw prst="shdw17" dist="17961" dir="2700000">
                <a:srgbClr val="957500"/>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29" name="Freeform 21">
              <a:extLst>
                <a:ext uri="{FF2B5EF4-FFF2-40B4-BE49-F238E27FC236}">
                  <a16:creationId xmlns:a16="http://schemas.microsoft.com/office/drawing/2014/main" id="{2D54C349-E5FE-4AA7-8907-9FEB7B6E3E79}"/>
                </a:ext>
              </a:extLst>
            </p:cNvPr>
            <p:cNvSpPr>
              <a:spLocks/>
            </p:cNvSpPr>
            <p:nvPr/>
          </p:nvSpPr>
          <p:spPr bwMode="auto">
            <a:xfrm>
              <a:off x="801" y="679"/>
              <a:ext cx="32" cy="75"/>
            </a:xfrm>
            <a:custGeom>
              <a:avLst/>
              <a:gdLst>
                <a:gd name="T0" fmla="*/ 0 w 732"/>
                <a:gd name="T1" fmla="*/ 0 h 1667"/>
                <a:gd name="T2" fmla="*/ 0 w 732"/>
                <a:gd name="T3" fmla="*/ 0 h 1667"/>
                <a:gd name="T4" fmla="*/ 0 w 732"/>
                <a:gd name="T5" fmla="*/ 0 h 1667"/>
                <a:gd name="T6" fmla="*/ 0 w 732"/>
                <a:gd name="T7" fmla="*/ 0 h 1667"/>
                <a:gd name="T8" fmla="*/ 0 w 732"/>
                <a:gd name="T9" fmla="*/ 0 h 1667"/>
                <a:gd name="T10" fmla="*/ 0 w 732"/>
                <a:gd name="T11" fmla="*/ 0 h 1667"/>
                <a:gd name="T12" fmla="*/ 0 w 732"/>
                <a:gd name="T13" fmla="*/ 0 h 1667"/>
                <a:gd name="T14" fmla="*/ 0 w 732"/>
                <a:gd name="T15" fmla="*/ 0 h 1667"/>
                <a:gd name="T16" fmla="*/ 0 w 732"/>
                <a:gd name="T17" fmla="*/ 0 h 1667"/>
                <a:gd name="T18" fmla="*/ 0 w 732"/>
                <a:gd name="T19" fmla="*/ 0 h 1667"/>
                <a:gd name="T20" fmla="*/ 0 w 732"/>
                <a:gd name="T21" fmla="*/ 0 h 1667"/>
                <a:gd name="T22" fmla="*/ 0 w 732"/>
                <a:gd name="T23" fmla="*/ 0 h 1667"/>
                <a:gd name="T24" fmla="*/ 0 w 732"/>
                <a:gd name="T25" fmla="*/ 0 h 1667"/>
                <a:gd name="T26" fmla="*/ 0 w 732"/>
                <a:gd name="T27" fmla="*/ 0 h 1667"/>
                <a:gd name="T28" fmla="*/ 0 w 732"/>
                <a:gd name="T29" fmla="*/ 0 h 1667"/>
                <a:gd name="T30" fmla="*/ 0 w 732"/>
                <a:gd name="T31" fmla="*/ 0 h 1667"/>
                <a:gd name="T32" fmla="*/ 0 w 732"/>
                <a:gd name="T33" fmla="*/ 0 h 1667"/>
                <a:gd name="T34" fmla="*/ 0 w 732"/>
                <a:gd name="T35" fmla="*/ 0 h 1667"/>
                <a:gd name="T36" fmla="*/ 0 w 732"/>
                <a:gd name="T37" fmla="*/ 0 h 1667"/>
                <a:gd name="T38" fmla="*/ 0 w 732"/>
                <a:gd name="T39" fmla="*/ 0 h 1667"/>
                <a:gd name="T40" fmla="*/ 0 w 732"/>
                <a:gd name="T41" fmla="*/ 0 h 1667"/>
                <a:gd name="T42" fmla="*/ 0 w 732"/>
                <a:gd name="T43" fmla="*/ 0 h 1667"/>
                <a:gd name="T44" fmla="*/ 0 w 732"/>
                <a:gd name="T45" fmla="*/ 0 h 1667"/>
                <a:gd name="T46" fmla="*/ 0 w 732"/>
                <a:gd name="T47" fmla="*/ 0 h 1667"/>
                <a:gd name="T48" fmla="*/ 0 w 732"/>
                <a:gd name="T49" fmla="*/ 0 h 1667"/>
                <a:gd name="T50" fmla="*/ 0 w 732"/>
                <a:gd name="T51" fmla="*/ 0 h 1667"/>
                <a:gd name="T52" fmla="*/ 0 w 732"/>
                <a:gd name="T53" fmla="*/ 0 h 1667"/>
                <a:gd name="T54" fmla="*/ 0 w 732"/>
                <a:gd name="T55" fmla="*/ 0 h 1667"/>
                <a:gd name="T56" fmla="*/ 0 w 732"/>
                <a:gd name="T57" fmla="*/ 0 h 1667"/>
                <a:gd name="T58" fmla="*/ 0 w 732"/>
                <a:gd name="T59" fmla="*/ 0 h 1667"/>
                <a:gd name="T60" fmla="*/ 0 w 732"/>
                <a:gd name="T61" fmla="*/ 0 h 1667"/>
                <a:gd name="T62" fmla="*/ 0 w 732"/>
                <a:gd name="T63" fmla="*/ 0 h 1667"/>
                <a:gd name="T64" fmla="*/ 0 w 732"/>
                <a:gd name="T65" fmla="*/ 0 h 1667"/>
                <a:gd name="T66" fmla="*/ 0 w 732"/>
                <a:gd name="T67" fmla="*/ 0 h 1667"/>
                <a:gd name="T68" fmla="*/ 0 w 732"/>
                <a:gd name="T69" fmla="*/ 0 h 1667"/>
                <a:gd name="T70" fmla="*/ 0 w 732"/>
                <a:gd name="T71" fmla="*/ 0 h 1667"/>
                <a:gd name="T72" fmla="*/ 0 w 732"/>
                <a:gd name="T73" fmla="*/ 0 h 1667"/>
                <a:gd name="T74" fmla="*/ 0 w 732"/>
                <a:gd name="T75" fmla="*/ 0 h 1667"/>
                <a:gd name="T76" fmla="*/ 0 w 732"/>
                <a:gd name="T77" fmla="*/ 0 h 1667"/>
                <a:gd name="T78" fmla="*/ 0 w 732"/>
                <a:gd name="T79" fmla="*/ 0 h 1667"/>
                <a:gd name="T80" fmla="*/ 0 w 732"/>
                <a:gd name="T81" fmla="*/ 0 h 1667"/>
                <a:gd name="T82" fmla="*/ 0 w 732"/>
                <a:gd name="T83" fmla="*/ 0 h 1667"/>
                <a:gd name="T84" fmla="*/ 0 w 732"/>
                <a:gd name="T85" fmla="*/ 0 h 1667"/>
                <a:gd name="T86" fmla="*/ 0 w 732"/>
                <a:gd name="T87" fmla="*/ 0 h 1667"/>
                <a:gd name="T88" fmla="*/ 0 w 732"/>
                <a:gd name="T89" fmla="*/ 0 h 1667"/>
                <a:gd name="T90" fmla="*/ 0 w 732"/>
                <a:gd name="T91" fmla="*/ 0 h 1667"/>
                <a:gd name="T92" fmla="*/ 0 w 732"/>
                <a:gd name="T93" fmla="*/ 0 h 166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32"/>
                <a:gd name="T142" fmla="*/ 0 h 1667"/>
                <a:gd name="T143" fmla="*/ 732 w 732"/>
                <a:gd name="T144" fmla="*/ 1667 h 166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32" h="1667">
                  <a:moveTo>
                    <a:pt x="437" y="1667"/>
                  </a:moveTo>
                  <a:lnTo>
                    <a:pt x="438" y="1667"/>
                  </a:lnTo>
                  <a:lnTo>
                    <a:pt x="439" y="1666"/>
                  </a:lnTo>
                  <a:lnTo>
                    <a:pt x="440" y="1664"/>
                  </a:lnTo>
                  <a:lnTo>
                    <a:pt x="441" y="1661"/>
                  </a:lnTo>
                  <a:lnTo>
                    <a:pt x="444" y="1651"/>
                  </a:lnTo>
                  <a:lnTo>
                    <a:pt x="446" y="1638"/>
                  </a:lnTo>
                  <a:lnTo>
                    <a:pt x="448" y="1607"/>
                  </a:lnTo>
                  <a:lnTo>
                    <a:pt x="450" y="1571"/>
                  </a:lnTo>
                  <a:lnTo>
                    <a:pt x="453" y="1536"/>
                  </a:lnTo>
                  <a:lnTo>
                    <a:pt x="457" y="1507"/>
                  </a:lnTo>
                  <a:lnTo>
                    <a:pt x="459" y="1498"/>
                  </a:lnTo>
                  <a:lnTo>
                    <a:pt x="464" y="1490"/>
                  </a:lnTo>
                  <a:lnTo>
                    <a:pt x="465" y="1488"/>
                  </a:lnTo>
                  <a:lnTo>
                    <a:pt x="467" y="1487"/>
                  </a:lnTo>
                  <a:lnTo>
                    <a:pt x="470" y="1487"/>
                  </a:lnTo>
                  <a:lnTo>
                    <a:pt x="473" y="1488"/>
                  </a:lnTo>
                  <a:lnTo>
                    <a:pt x="487" y="1487"/>
                  </a:lnTo>
                  <a:lnTo>
                    <a:pt x="501" y="1485"/>
                  </a:lnTo>
                  <a:lnTo>
                    <a:pt x="515" y="1479"/>
                  </a:lnTo>
                  <a:lnTo>
                    <a:pt x="530" y="1474"/>
                  </a:lnTo>
                  <a:lnTo>
                    <a:pt x="542" y="1466"/>
                  </a:lnTo>
                  <a:lnTo>
                    <a:pt x="553" y="1458"/>
                  </a:lnTo>
                  <a:lnTo>
                    <a:pt x="558" y="1452"/>
                  </a:lnTo>
                  <a:lnTo>
                    <a:pt x="561" y="1448"/>
                  </a:lnTo>
                  <a:lnTo>
                    <a:pt x="564" y="1442"/>
                  </a:lnTo>
                  <a:lnTo>
                    <a:pt x="566" y="1437"/>
                  </a:lnTo>
                  <a:lnTo>
                    <a:pt x="580" y="1429"/>
                  </a:lnTo>
                  <a:lnTo>
                    <a:pt x="594" y="1423"/>
                  </a:lnTo>
                  <a:lnTo>
                    <a:pt x="594" y="1414"/>
                  </a:lnTo>
                  <a:lnTo>
                    <a:pt x="594" y="1408"/>
                  </a:lnTo>
                  <a:lnTo>
                    <a:pt x="617" y="1395"/>
                  </a:lnTo>
                  <a:lnTo>
                    <a:pt x="637" y="1381"/>
                  </a:lnTo>
                  <a:lnTo>
                    <a:pt x="654" y="1368"/>
                  </a:lnTo>
                  <a:lnTo>
                    <a:pt x="671" y="1355"/>
                  </a:lnTo>
                  <a:lnTo>
                    <a:pt x="684" y="1343"/>
                  </a:lnTo>
                  <a:lnTo>
                    <a:pt x="695" y="1330"/>
                  </a:lnTo>
                  <a:lnTo>
                    <a:pt x="706" y="1318"/>
                  </a:lnTo>
                  <a:lnTo>
                    <a:pt x="714" y="1305"/>
                  </a:lnTo>
                  <a:lnTo>
                    <a:pt x="721" y="1293"/>
                  </a:lnTo>
                  <a:lnTo>
                    <a:pt x="726" y="1280"/>
                  </a:lnTo>
                  <a:lnTo>
                    <a:pt x="729" y="1269"/>
                  </a:lnTo>
                  <a:lnTo>
                    <a:pt x="731" y="1257"/>
                  </a:lnTo>
                  <a:lnTo>
                    <a:pt x="732" y="1245"/>
                  </a:lnTo>
                  <a:lnTo>
                    <a:pt x="731" y="1232"/>
                  </a:lnTo>
                  <a:lnTo>
                    <a:pt x="728" y="1220"/>
                  </a:lnTo>
                  <a:lnTo>
                    <a:pt x="726" y="1208"/>
                  </a:lnTo>
                  <a:lnTo>
                    <a:pt x="721" y="1195"/>
                  </a:lnTo>
                  <a:lnTo>
                    <a:pt x="715" y="1183"/>
                  </a:lnTo>
                  <a:lnTo>
                    <a:pt x="709" y="1170"/>
                  </a:lnTo>
                  <a:lnTo>
                    <a:pt x="701" y="1157"/>
                  </a:lnTo>
                  <a:lnTo>
                    <a:pt x="685" y="1131"/>
                  </a:lnTo>
                  <a:lnTo>
                    <a:pt x="665" y="1104"/>
                  </a:lnTo>
                  <a:lnTo>
                    <a:pt x="619" y="1048"/>
                  </a:lnTo>
                  <a:lnTo>
                    <a:pt x="570" y="986"/>
                  </a:lnTo>
                  <a:lnTo>
                    <a:pt x="541" y="932"/>
                  </a:lnTo>
                  <a:lnTo>
                    <a:pt x="513" y="878"/>
                  </a:lnTo>
                  <a:lnTo>
                    <a:pt x="487" y="823"/>
                  </a:lnTo>
                  <a:lnTo>
                    <a:pt x="461" y="767"/>
                  </a:lnTo>
                  <a:lnTo>
                    <a:pt x="450" y="740"/>
                  </a:lnTo>
                  <a:lnTo>
                    <a:pt x="439" y="712"/>
                  </a:lnTo>
                  <a:lnTo>
                    <a:pt x="427" y="683"/>
                  </a:lnTo>
                  <a:lnTo>
                    <a:pt x="418" y="655"/>
                  </a:lnTo>
                  <a:lnTo>
                    <a:pt x="408" y="626"/>
                  </a:lnTo>
                  <a:lnTo>
                    <a:pt x="399" y="597"/>
                  </a:lnTo>
                  <a:lnTo>
                    <a:pt x="391" y="568"/>
                  </a:lnTo>
                  <a:lnTo>
                    <a:pt x="384" y="537"/>
                  </a:lnTo>
                  <a:lnTo>
                    <a:pt x="378" y="477"/>
                  </a:lnTo>
                  <a:lnTo>
                    <a:pt x="374" y="416"/>
                  </a:lnTo>
                  <a:lnTo>
                    <a:pt x="373" y="387"/>
                  </a:lnTo>
                  <a:lnTo>
                    <a:pt x="373" y="357"/>
                  </a:lnTo>
                  <a:lnTo>
                    <a:pt x="373" y="328"/>
                  </a:lnTo>
                  <a:lnTo>
                    <a:pt x="374" y="298"/>
                  </a:lnTo>
                  <a:lnTo>
                    <a:pt x="376" y="268"/>
                  </a:lnTo>
                  <a:lnTo>
                    <a:pt x="378" y="239"/>
                  </a:lnTo>
                  <a:lnTo>
                    <a:pt x="380" y="210"/>
                  </a:lnTo>
                  <a:lnTo>
                    <a:pt x="384" y="180"/>
                  </a:lnTo>
                  <a:lnTo>
                    <a:pt x="388" y="151"/>
                  </a:lnTo>
                  <a:lnTo>
                    <a:pt x="394" y="121"/>
                  </a:lnTo>
                  <a:lnTo>
                    <a:pt x="400" y="91"/>
                  </a:lnTo>
                  <a:lnTo>
                    <a:pt x="408" y="61"/>
                  </a:lnTo>
                  <a:lnTo>
                    <a:pt x="406" y="45"/>
                  </a:lnTo>
                  <a:lnTo>
                    <a:pt x="405" y="30"/>
                  </a:lnTo>
                  <a:lnTo>
                    <a:pt x="405" y="15"/>
                  </a:lnTo>
                  <a:lnTo>
                    <a:pt x="405" y="0"/>
                  </a:lnTo>
                  <a:lnTo>
                    <a:pt x="398" y="0"/>
                  </a:lnTo>
                  <a:lnTo>
                    <a:pt x="390" y="2"/>
                  </a:lnTo>
                  <a:lnTo>
                    <a:pt x="381" y="5"/>
                  </a:lnTo>
                  <a:lnTo>
                    <a:pt x="372" y="10"/>
                  </a:lnTo>
                  <a:lnTo>
                    <a:pt x="361" y="18"/>
                  </a:lnTo>
                  <a:lnTo>
                    <a:pt x="351" y="27"/>
                  </a:lnTo>
                  <a:lnTo>
                    <a:pt x="340" y="36"/>
                  </a:lnTo>
                  <a:lnTo>
                    <a:pt x="328" y="48"/>
                  </a:lnTo>
                  <a:lnTo>
                    <a:pt x="304" y="75"/>
                  </a:lnTo>
                  <a:lnTo>
                    <a:pt x="279" y="106"/>
                  </a:lnTo>
                  <a:lnTo>
                    <a:pt x="253" y="141"/>
                  </a:lnTo>
                  <a:lnTo>
                    <a:pt x="229" y="179"/>
                  </a:lnTo>
                  <a:lnTo>
                    <a:pt x="212" y="208"/>
                  </a:lnTo>
                  <a:lnTo>
                    <a:pt x="196" y="238"/>
                  </a:lnTo>
                  <a:lnTo>
                    <a:pt x="180" y="267"/>
                  </a:lnTo>
                  <a:lnTo>
                    <a:pt x="164" y="298"/>
                  </a:lnTo>
                  <a:lnTo>
                    <a:pt x="147" y="328"/>
                  </a:lnTo>
                  <a:lnTo>
                    <a:pt x="131" y="358"/>
                  </a:lnTo>
                  <a:lnTo>
                    <a:pt x="114" y="388"/>
                  </a:lnTo>
                  <a:lnTo>
                    <a:pt x="99" y="419"/>
                  </a:lnTo>
                  <a:lnTo>
                    <a:pt x="85" y="456"/>
                  </a:lnTo>
                  <a:lnTo>
                    <a:pt x="72" y="492"/>
                  </a:lnTo>
                  <a:lnTo>
                    <a:pt x="60" y="527"/>
                  </a:lnTo>
                  <a:lnTo>
                    <a:pt x="50" y="561"/>
                  </a:lnTo>
                  <a:lnTo>
                    <a:pt x="42" y="595"/>
                  </a:lnTo>
                  <a:lnTo>
                    <a:pt x="33" y="627"/>
                  </a:lnTo>
                  <a:lnTo>
                    <a:pt x="26" y="661"/>
                  </a:lnTo>
                  <a:lnTo>
                    <a:pt x="20" y="693"/>
                  </a:lnTo>
                  <a:lnTo>
                    <a:pt x="16" y="726"/>
                  </a:lnTo>
                  <a:lnTo>
                    <a:pt x="11" y="760"/>
                  </a:lnTo>
                  <a:lnTo>
                    <a:pt x="7" y="793"/>
                  </a:lnTo>
                  <a:lnTo>
                    <a:pt x="5" y="828"/>
                  </a:lnTo>
                  <a:lnTo>
                    <a:pt x="3" y="864"/>
                  </a:lnTo>
                  <a:lnTo>
                    <a:pt x="2" y="900"/>
                  </a:lnTo>
                  <a:lnTo>
                    <a:pt x="0" y="938"/>
                  </a:lnTo>
                  <a:lnTo>
                    <a:pt x="0" y="978"/>
                  </a:lnTo>
                  <a:lnTo>
                    <a:pt x="11" y="1024"/>
                  </a:lnTo>
                  <a:lnTo>
                    <a:pt x="24" y="1071"/>
                  </a:lnTo>
                  <a:lnTo>
                    <a:pt x="37" y="1117"/>
                  </a:lnTo>
                  <a:lnTo>
                    <a:pt x="51" y="1163"/>
                  </a:lnTo>
                  <a:lnTo>
                    <a:pt x="66" y="1208"/>
                  </a:lnTo>
                  <a:lnTo>
                    <a:pt x="83" y="1253"/>
                  </a:lnTo>
                  <a:lnTo>
                    <a:pt x="99" y="1299"/>
                  </a:lnTo>
                  <a:lnTo>
                    <a:pt x="116" y="1344"/>
                  </a:lnTo>
                  <a:lnTo>
                    <a:pt x="132" y="1368"/>
                  </a:lnTo>
                  <a:lnTo>
                    <a:pt x="149" y="1391"/>
                  </a:lnTo>
                  <a:lnTo>
                    <a:pt x="166" y="1413"/>
                  </a:lnTo>
                  <a:lnTo>
                    <a:pt x="184" y="1436"/>
                  </a:lnTo>
                  <a:lnTo>
                    <a:pt x="203" y="1456"/>
                  </a:lnTo>
                  <a:lnTo>
                    <a:pt x="221" y="1478"/>
                  </a:lnTo>
                  <a:lnTo>
                    <a:pt x="240" y="1499"/>
                  </a:lnTo>
                  <a:lnTo>
                    <a:pt x="260" y="1518"/>
                  </a:lnTo>
                  <a:lnTo>
                    <a:pt x="280" y="1537"/>
                  </a:lnTo>
                  <a:lnTo>
                    <a:pt x="301" y="1557"/>
                  </a:lnTo>
                  <a:lnTo>
                    <a:pt x="323" y="1576"/>
                  </a:lnTo>
                  <a:lnTo>
                    <a:pt x="345" y="1595"/>
                  </a:lnTo>
                  <a:lnTo>
                    <a:pt x="390" y="1631"/>
                  </a:lnTo>
                  <a:lnTo>
                    <a:pt x="437" y="1667"/>
                  </a:lnTo>
                  <a:close/>
                </a:path>
              </a:pathLst>
            </a:custGeom>
            <a:solidFill>
              <a:srgbClr val="F8C300"/>
            </a:solidFill>
            <a:ln>
              <a:noFill/>
            </a:ln>
            <a:effectLst>
              <a:prstShdw prst="shdw17" dist="17961" dir="2700000">
                <a:srgbClr val="957500"/>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30" name="Freeform 22">
              <a:extLst>
                <a:ext uri="{FF2B5EF4-FFF2-40B4-BE49-F238E27FC236}">
                  <a16:creationId xmlns:a16="http://schemas.microsoft.com/office/drawing/2014/main" id="{124CE453-4778-47BF-A8D2-EA580EC37F4A}"/>
                </a:ext>
              </a:extLst>
            </p:cNvPr>
            <p:cNvSpPr>
              <a:spLocks noEditPoints="1"/>
            </p:cNvSpPr>
            <p:nvPr/>
          </p:nvSpPr>
          <p:spPr bwMode="auto">
            <a:xfrm>
              <a:off x="689" y="443"/>
              <a:ext cx="348" cy="360"/>
            </a:xfrm>
            <a:custGeom>
              <a:avLst/>
              <a:gdLst>
                <a:gd name="T0" fmla="*/ 0 w 8023"/>
                <a:gd name="T1" fmla="*/ 0 h 8100"/>
                <a:gd name="T2" fmla="*/ 0 w 8023"/>
                <a:gd name="T3" fmla="*/ 0 h 8100"/>
                <a:gd name="T4" fmla="*/ 0 w 8023"/>
                <a:gd name="T5" fmla="*/ 0 h 8100"/>
                <a:gd name="T6" fmla="*/ 0 w 8023"/>
                <a:gd name="T7" fmla="*/ 0 h 8100"/>
                <a:gd name="T8" fmla="*/ 0 w 8023"/>
                <a:gd name="T9" fmla="*/ 0 h 8100"/>
                <a:gd name="T10" fmla="*/ 0 w 8023"/>
                <a:gd name="T11" fmla="*/ 0 h 8100"/>
                <a:gd name="T12" fmla="*/ 0 w 8023"/>
                <a:gd name="T13" fmla="*/ 0 h 8100"/>
                <a:gd name="T14" fmla="*/ 0 w 8023"/>
                <a:gd name="T15" fmla="*/ 0 h 8100"/>
                <a:gd name="T16" fmla="*/ 0 w 8023"/>
                <a:gd name="T17" fmla="*/ 0 h 8100"/>
                <a:gd name="T18" fmla="*/ 0 w 8023"/>
                <a:gd name="T19" fmla="*/ 0 h 8100"/>
                <a:gd name="T20" fmla="*/ 0 w 8023"/>
                <a:gd name="T21" fmla="*/ 0 h 8100"/>
                <a:gd name="T22" fmla="*/ 0 w 8023"/>
                <a:gd name="T23" fmla="*/ 0 h 8100"/>
                <a:gd name="T24" fmla="*/ 0 w 8023"/>
                <a:gd name="T25" fmla="*/ 0 h 8100"/>
                <a:gd name="T26" fmla="*/ 0 w 8023"/>
                <a:gd name="T27" fmla="*/ 0 h 8100"/>
                <a:gd name="T28" fmla="*/ 0 w 8023"/>
                <a:gd name="T29" fmla="*/ 0 h 8100"/>
                <a:gd name="T30" fmla="*/ 0 w 8023"/>
                <a:gd name="T31" fmla="*/ 0 h 8100"/>
                <a:gd name="T32" fmla="*/ 0 w 8023"/>
                <a:gd name="T33" fmla="*/ 0 h 8100"/>
                <a:gd name="T34" fmla="*/ 0 w 8023"/>
                <a:gd name="T35" fmla="*/ 0 h 8100"/>
                <a:gd name="T36" fmla="*/ 0 w 8023"/>
                <a:gd name="T37" fmla="*/ 0 h 8100"/>
                <a:gd name="T38" fmla="*/ 0 w 8023"/>
                <a:gd name="T39" fmla="*/ 0 h 8100"/>
                <a:gd name="T40" fmla="*/ 0 w 8023"/>
                <a:gd name="T41" fmla="*/ 0 h 8100"/>
                <a:gd name="T42" fmla="*/ 0 w 8023"/>
                <a:gd name="T43" fmla="*/ 0 h 8100"/>
                <a:gd name="T44" fmla="*/ 0 w 8023"/>
                <a:gd name="T45" fmla="*/ 0 h 8100"/>
                <a:gd name="T46" fmla="*/ 0 w 8023"/>
                <a:gd name="T47" fmla="*/ 0 h 8100"/>
                <a:gd name="T48" fmla="*/ 0 w 8023"/>
                <a:gd name="T49" fmla="*/ 0 h 8100"/>
                <a:gd name="T50" fmla="*/ 0 w 8023"/>
                <a:gd name="T51" fmla="*/ 0 h 8100"/>
                <a:gd name="T52" fmla="*/ 0 w 8023"/>
                <a:gd name="T53" fmla="*/ 0 h 8100"/>
                <a:gd name="T54" fmla="*/ 0 w 8023"/>
                <a:gd name="T55" fmla="*/ 0 h 8100"/>
                <a:gd name="T56" fmla="*/ 0 w 8023"/>
                <a:gd name="T57" fmla="*/ 0 h 8100"/>
                <a:gd name="T58" fmla="*/ 0 w 8023"/>
                <a:gd name="T59" fmla="*/ 0 h 8100"/>
                <a:gd name="T60" fmla="*/ 0 w 8023"/>
                <a:gd name="T61" fmla="*/ 0 h 8100"/>
                <a:gd name="T62" fmla="*/ 0 w 8023"/>
                <a:gd name="T63" fmla="*/ 0 h 8100"/>
                <a:gd name="T64" fmla="*/ 0 w 8023"/>
                <a:gd name="T65" fmla="*/ 0 h 8100"/>
                <a:gd name="T66" fmla="*/ 0 w 8023"/>
                <a:gd name="T67" fmla="*/ 0 h 8100"/>
                <a:gd name="T68" fmla="*/ 0 w 8023"/>
                <a:gd name="T69" fmla="*/ 0 h 8100"/>
                <a:gd name="T70" fmla="*/ 0 w 8023"/>
                <a:gd name="T71" fmla="*/ 0 h 8100"/>
                <a:gd name="T72" fmla="*/ 0 w 8023"/>
                <a:gd name="T73" fmla="*/ 0 h 8100"/>
                <a:gd name="T74" fmla="*/ 0 w 8023"/>
                <a:gd name="T75" fmla="*/ 0 h 8100"/>
                <a:gd name="T76" fmla="*/ 0 w 8023"/>
                <a:gd name="T77" fmla="*/ 0 h 8100"/>
                <a:gd name="T78" fmla="*/ 0 w 8023"/>
                <a:gd name="T79" fmla="*/ 0 h 8100"/>
                <a:gd name="T80" fmla="*/ 0 w 8023"/>
                <a:gd name="T81" fmla="*/ 0 h 8100"/>
                <a:gd name="T82" fmla="*/ 0 w 8023"/>
                <a:gd name="T83" fmla="*/ 0 h 8100"/>
                <a:gd name="T84" fmla="*/ 0 w 8023"/>
                <a:gd name="T85" fmla="*/ 0 h 8100"/>
                <a:gd name="T86" fmla="*/ 0 w 8023"/>
                <a:gd name="T87" fmla="*/ 0 h 8100"/>
                <a:gd name="T88" fmla="*/ 0 w 8023"/>
                <a:gd name="T89" fmla="*/ 0 h 8100"/>
                <a:gd name="T90" fmla="*/ 0 w 8023"/>
                <a:gd name="T91" fmla="*/ 0 h 8100"/>
                <a:gd name="T92" fmla="*/ 0 w 8023"/>
                <a:gd name="T93" fmla="*/ 0 h 8100"/>
                <a:gd name="T94" fmla="*/ 0 w 8023"/>
                <a:gd name="T95" fmla="*/ 0 h 8100"/>
                <a:gd name="T96" fmla="*/ 0 w 8023"/>
                <a:gd name="T97" fmla="*/ 0 h 8100"/>
                <a:gd name="T98" fmla="*/ 0 w 8023"/>
                <a:gd name="T99" fmla="*/ 0 h 8100"/>
                <a:gd name="T100" fmla="*/ 0 w 8023"/>
                <a:gd name="T101" fmla="*/ 0 h 8100"/>
                <a:gd name="T102" fmla="*/ 0 w 8023"/>
                <a:gd name="T103" fmla="*/ 0 h 8100"/>
                <a:gd name="T104" fmla="*/ 0 w 8023"/>
                <a:gd name="T105" fmla="*/ 0 h 8100"/>
                <a:gd name="T106" fmla="*/ 0 w 8023"/>
                <a:gd name="T107" fmla="*/ 0 h 8100"/>
                <a:gd name="T108" fmla="*/ 0 w 8023"/>
                <a:gd name="T109" fmla="*/ 0 h 8100"/>
                <a:gd name="T110" fmla="*/ 0 w 8023"/>
                <a:gd name="T111" fmla="*/ 0 h 8100"/>
                <a:gd name="T112" fmla="*/ 0 w 8023"/>
                <a:gd name="T113" fmla="*/ 0 h 8100"/>
                <a:gd name="T114" fmla="*/ 0 w 8023"/>
                <a:gd name="T115" fmla="*/ 0 h 8100"/>
                <a:gd name="T116" fmla="*/ 0 w 8023"/>
                <a:gd name="T117" fmla="*/ 0 h 8100"/>
                <a:gd name="T118" fmla="*/ 0 w 8023"/>
                <a:gd name="T119" fmla="*/ 0 h 8100"/>
                <a:gd name="T120" fmla="*/ 0 w 8023"/>
                <a:gd name="T121" fmla="*/ 0 h 8100"/>
                <a:gd name="T122" fmla="*/ 0 w 8023"/>
                <a:gd name="T123" fmla="*/ 0 h 810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23"/>
                <a:gd name="T187" fmla="*/ 0 h 8100"/>
                <a:gd name="T188" fmla="*/ 8023 w 8023"/>
                <a:gd name="T189" fmla="*/ 8100 h 810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23" h="8100">
                  <a:moveTo>
                    <a:pt x="4325" y="8085"/>
                  </a:moveTo>
                  <a:lnTo>
                    <a:pt x="4306" y="7629"/>
                  </a:lnTo>
                  <a:lnTo>
                    <a:pt x="4305" y="7611"/>
                  </a:lnTo>
                  <a:lnTo>
                    <a:pt x="4303" y="7580"/>
                  </a:lnTo>
                  <a:lnTo>
                    <a:pt x="4302" y="7541"/>
                  </a:lnTo>
                  <a:lnTo>
                    <a:pt x="4302" y="7499"/>
                  </a:lnTo>
                  <a:lnTo>
                    <a:pt x="4303" y="7478"/>
                  </a:lnTo>
                  <a:lnTo>
                    <a:pt x="4304" y="7456"/>
                  </a:lnTo>
                  <a:lnTo>
                    <a:pt x="4305" y="7435"/>
                  </a:lnTo>
                  <a:lnTo>
                    <a:pt x="4309" y="7415"/>
                  </a:lnTo>
                  <a:lnTo>
                    <a:pt x="4312" y="7398"/>
                  </a:lnTo>
                  <a:lnTo>
                    <a:pt x="4318" y="7383"/>
                  </a:lnTo>
                  <a:lnTo>
                    <a:pt x="4321" y="7376"/>
                  </a:lnTo>
                  <a:lnTo>
                    <a:pt x="4324" y="7370"/>
                  </a:lnTo>
                  <a:lnTo>
                    <a:pt x="4328" y="7364"/>
                  </a:lnTo>
                  <a:lnTo>
                    <a:pt x="4331" y="7360"/>
                  </a:lnTo>
                  <a:lnTo>
                    <a:pt x="4388" y="7343"/>
                  </a:lnTo>
                  <a:lnTo>
                    <a:pt x="4444" y="7324"/>
                  </a:lnTo>
                  <a:lnTo>
                    <a:pt x="4499" y="7306"/>
                  </a:lnTo>
                  <a:lnTo>
                    <a:pt x="4556" y="7287"/>
                  </a:lnTo>
                  <a:lnTo>
                    <a:pt x="4611" y="7266"/>
                  </a:lnTo>
                  <a:lnTo>
                    <a:pt x="4666" y="7246"/>
                  </a:lnTo>
                  <a:lnTo>
                    <a:pt x="4722" y="7223"/>
                  </a:lnTo>
                  <a:lnTo>
                    <a:pt x="4776" y="7200"/>
                  </a:lnTo>
                  <a:lnTo>
                    <a:pt x="4831" y="7176"/>
                  </a:lnTo>
                  <a:lnTo>
                    <a:pt x="4885" y="7153"/>
                  </a:lnTo>
                  <a:lnTo>
                    <a:pt x="4938" y="7128"/>
                  </a:lnTo>
                  <a:lnTo>
                    <a:pt x="4991" y="7101"/>
                  </a:lnTo>
                  <a:lnTo>
                    <a:pt x="5044" y="7075"/>
                  </a:lnTo>
                  <a:lnTo>
                    <a:pt x="5096" y="7047"/>
                  </a:lnTo>
                  <a:lnTo>
                    <a:pt x="5147" y="7018"/>
                  </a:lnTo>
                  <a:lnTo>
                    <a:pt x="5198" y="6989"/>
                  </a:lnTo>
                  <a:lnTo>
                    <a:pt x="5248" y="6958"/>
                  </a:lnTo>
                  <a:lnTo>
                    <a:pt x="5298" y="6927"/>
                  </a:lnTo>
                  <a:lnTo>
                    <a:pt x="5346" y="6895"/>
                  </a:lnTo>
                  <a:lnTo>
                    <a:pt x="5394" y="6861"/>
                  </a:lnTo>
                  <a:lnTo>
                    <a:pt x="5440" y="6827"/>
                  </a:lnTo>
                  <a:lnTo>
                    <a:pt x="5487" y="6792"/>
                  </a:lnTo>
                  <a:lnTo>
                    <a:pt x="5532" y="6755"/>
                  </a:lnTo>
                  <a:lnTo>
                    <a:pt x="5575" y="6719"/>
                  </a:lnTo>
                  <a:lnTo>
                    <a:pt x="5619" y="6680"/>
                  </a:lnTo>
                  <a:lnTo>
                    <a:pt x="5660" y="6641"/>
                  </a:lnTo>
                  <a:lnTo>
                    <a:pt x="5701" y="6601"/>
                  </a:lnTo>
                  <a:lnTo>
                    <a:pt x="5741" y="6560"/>
                  </a:lnTo>
                  <a:lnTo>
                    <a:pt x="5779" y="6517"/>
                  </a:lnTo>
                  <a:lnTo>
                    <a:pt x="5816" y="6473"/>
                  </a:lnTo>
                  <a:lnTo>
                    <a:pt x="5853" y="6429"/>
                  </a:lnTo>
                  <a:lnTo>
                    <a:pt x="5887" y="6384"/>
                  </a:lnTo>
                  <a:lnTo>
                    <a:pt x="5921" y="6314"/>
                  </a:lnTo>
                  <a:lnTo>
                    <a:pt x="5954" y="6244"/>
                  </a:lnTo>
                  <a:lnTo>
                    <a:pt x="5985" y="6174"/>
                  </a:lnTo>
                  <a:lnTo>
                    <a:pt x="6014" y="6105"/>
                  </a:lnTo>
                  <a:lnTo>
                    <a:pt x="6041" y="6034"/>
                  </a:lnTo>
                  <a:lnTo>
                    <a:pt x="6067" y="5963"/>
                  </a:lnTo>
                  <a:lnTo>
                    <a:pt x="6079" y="5926"/>
                  </a:lnTo>
                  <a:lnTo>
                    <a:pt x="6090" y="5889"/>
                  </a:lnTo>
                  <a:lnTo>
                    <a:pt x="6101" y="5852"/>
                  </a:lnTo>
                  <a:lnTo>
                    <a:pt x="6113" y="5815"/>
                  </a:lnTo>
                  <a:lnTo>
                    <a:pt x="6121" y="5763"/>
                  </a:lnTo>
                  <a:lnTo>
                    <a:pt x="6128" y="5724"/>
                  </a:lnTo>
                  <a:lnTo>
                    <a:pt x="6134" y="5694"/>
                  </a:lnTo>
                  <a:lnTo>
                    <a:pt x="6139" y="5672"/>
                  </a:lnTo>
                  <a:lnTo>
                    <a:pt x="6142" y="5656"/>
                  </a:lnTo>
                  <a:lnTo>
                    <a:pt x="6146" y="5643"/>
                  </a:lnTo>
                  <a:lnTo>
                    <a:pt x="6150" y="5631"/>
                  </a:lnTo>
                  <a:lnTo>
                    <a:pt x="6155" y="5617"/>
                  </a:lnTo>
                  <a:lnTo>
                    <a:pt x="6169" y="5612"/>
                  </a:lnTo>
                  <a:lnTo>
                    <a:pt x="6183" y="5607"/>
                  </a:lnTo>
                  <a:lnTo>
                    <a:pt x="6198" y="5604"/>
                  </a:lnTo>
                  <a:lnTo>
                    <a:pt x="6212" y="5601"/>
                  </a:lnTo>
                  <a:lnTo>
                    <a:pt x="6297" y="5602"/>
                  </a:lnTo>
                  <a:lnTo>
                    <a:pt x="6383" y="5603"/>
                  </a:lnTo>
                  <a:lnTo>
                    <a:pt x="6469" y="5604"/>
                  </a:lnTo>
                  <a:lnTo>
                    <a:pt x="6555" y="5605"/>
                  </a:lnTo>
                  <a:lnTo>
                    <a:pt x="6641" y="5606"/>
                  </a:lnTo>
                  <a:lnTo>
                    <a:pt x="6727" y="5607"/>
                  </a:lnTo>
                  <a:lnTo>
                    <a:pt x="6813" y="5609"/>
                  </a:lnTo>
                  <a:lnTo>
                    <a:pt x="6900" y="5612"/>
                  </a:lnTo>
                  <a:lnTo>
                    <a:pt x="6968" y="5619"/>
                  </a:lnTo>
                  <a:lnTo>
                    <a:pt x="7009" y="5624"/>
                  </a:lnTo>
                  <a:lnTo>
                    <a:pt x="7024" y="5628"/>
                  </a:lnTo>
                  <a:lnTo>
                    <a:pt x="7037" y="5631"/>
                  </a:lnTo>
                  <a:lnTo>
                    <a:pt x="7052" y="5635"/>
                  </a:lnTo>
                  <a:lnTo>
                    <a:pt x="7070" y="5641"/>
                  </a:lnTo>
                  <a:lnTo>
                    <a:pt x="7083" y="5654"/>
                  </a:lnTo>
                  <a:lnTo>
                    <a:pt x="7097" y="5669"/>
                  </a:lnTo>
                  <a:lnTo>
                    <a:pt x="7117" y="5693"/>
                  </a:lnTo>
                  <a:lnTo>
                    <a:pt x="7149" y="5730"/>
                  </a:lnTo>
                  <a:lnTo>
                    <a:pt x="7196" y="5789"/>
                  </a:lnTo>
                  <a:lnTo>
                    <a:pt x="7265" y="5873"/>
                  </a:lnTo>
                  <a:lnTo>
                    <a:pt x="7361" y="5988"/>
                  </a:lnTo>
                  <a:lnTo>
                    <a:pt x="7488" y="6142"/>
                  </a:lnTo>
                  <a:lnTo>
                    <a:pt x="7505" y="6163"/>
                  </a:lnTo>
                  <a:lnTo>
                    <a:pt x="7524" y="6187"/>
                  </a:lnTo>
                  <a:lnTo>
                    <a:pt x="7543" y="6211"/>
                  </a:lnTo>
                  <a:lnTo>
                    <a:pt x="7560" y="6236"/>
                  </a:lnTo>
                  <a:lnTo>
                    <a:pt x="7578" y="6262"/>
                  </a:lnTo>
                  <a:lnTo>
                    <a:pt x="7596" y="6288"/>
                  </a:lnTo>
                  <a:lnTo>
                    <a:pt x="7613" y="6315"/>
                  </a:lnTo>
                  <a:lnTo>
                    <a:pt x="7630" y="6343"/>
                  </a:lnTo>
                  <a:lnTo>
                    <a:pt x="8023" y="5923"/>
                  </a:lnTo>
                  <a:lnTo>
                    <a:pt x="7998" y="5912"/>
                  </a:lnTo>
                  <a:lnTo>
                    <a:pt x="7973" y="5900"/>
                  </a:lnTo>
                  <a:lnTo>
                    <a:pt x="7949" y="5888"/>
                  </a:lnTo>
                  <a:lnTo>
                    <a:pt x="7925" y="5875"/>
                  </a:lnTo>
                  <a:lnTo>
                    <a:pt x="7900" y="5861"/>
                  </a:lnTo>
                  <a:lnTo>
                    <a:pt x="7876" y="5847"/>
                  </a:lnTo>
                  <a:lnTo>
                    <a:pt x="7852" y="5832"/>
                  </a:lnTo>
                  <a:lnTo>
                    <a:pt x="7829" y="5816"/>
                  </a:lnTo>
                  <a:lnTo>
                    <a:pt x="7804" y="5799"/>
                  </a:lnTo>
                  <a:lnTo>
                    <a:pt x="7780" y="5782"/>
                  </a:lnTo>
                  <a:lnTo>
                    <a:pt x="7757" y="5764"/>
                  </a:lnTo>
                  <a:lnTo>
                    <a:pt x="7733" y="5745"/>
                  </a:lnTo>
                  <a:lnTo>
                    <a:pt x="7710" y="5726"/>
                  </a:lnTo>
                  <a:lnTo>
                    <a:pt x="7687" y="5705"/>
                  </a:lnTo>
                  <a:lnTo>
                    <a:pt x="7664" y="5684"/>
                  </a:lnTo>
                  <a:lnTo>
                    <a:pt x="7640" y="5662"/>
                  </a:lnTo>
                  <a:lnTo>
                    <a:pt x="7640" y="5654"/>
                  </a:lnTo>
                  <a:lnTo>
                    <a:pt x="7640" y="5647"/>
                  </a:lnTo>
                  <a:lnTo>
                    <a:pt x="7631" y="5647"/>
                  </a:lnTo>
                  <a:lnTo>
                    <a:pt x="7624" y="5647"/>
                  </a:lnTo>
                  <a:lnTo>
                    <a:pt x="7573" y="5594"/>
                  </a:lnTo>
                  <a:lnTo>
                    <a:pt x="7532" y="5551"/>
                  </a:lnTo>
                  <a:lnTo>
                    <a:pt x="7497" y="5514"/>
                  </a:lnTo>
                  <a:lnTo>
                    <a:pt x="7463" y="5478"/>
                  </a:lnTo>
                  <a:lnTo>
                    <a:pt x="7428" y="5439"/>
                  </a:lnTo>
                  <a:lnTo>
                    <a:pt x="7385" y="5391"/>
                  </a:lnTo>
                  <a:lnTo>
                    <a:pt x="7331" y="5332"/>
                  </a:lnTo>
                  <a:lnTo>
                    <a:pt x="7263" y="5254"/>
                  </a:lnTo>
                  <a:lnTo>
                    <a:pt x="7249" y="5246"/>
                  </a:lnTo>
                  <a:lnTo>
                    <a:pt x="7235" y="5239"/>
                  </a:lnTo>
                  <a:lnTo>
                    <a:pt x="7221" y="5231"/>
                  </a:lnTo>
                  <a:lnTo>
                    <a:pt x="7208" y="5225"/>
                  </a:lnTo>
                  <a:lnTo>
                    <a:pt x="7143" y="5218"/>
                  </a:lnTo>
                  <a:lnTo>
                    <a:pt x="7077" y="5212"/>
                  </a:lnTo>
                  <a:lnTo>
                    <a:pt x="7012" y="5204"/>
                  </a:lnTo>
                  <a:lnTo>
                    <a:pt x="6947" y="5198"/>
                  </a:lnTo>
                  <a:lnTo>
                    <a:pt x="6882" y="5191"/>
                  </a:lnTo>
                  <a:lnTo>
                    <a:pt x="6817" y="5185"/>
                  </a:lnTo>
                  <a:lnTo>
                    <a:pt x="6751" y="5178"/>
                  </a:lnTo>
                  <a:lnTo>
                    <a:pt x="6687" y="5171"/>
                  </a:lnTo>
                  <a:lnTo>
                    <a:pt x="6622" y="5164"/>
                  </a:lnTo>
                  <a:lnTo>
                    <a:pt x="6556" y="5158"/>
                  </a:lnTo>
                  <a:lnTo>
                    <a:pt x="6492" y="5151"/>
                  </a:lnTo>
                  <a:lnTo>
                    <a:pt x="6427" y="5145"/>
                  </a:lnTo>
                  <a:lnTo>
                    <a:pt x="6362" y="5137"/>
                  </a:lnTo>
                  <a:lnTo>
                    <a:pt x="6297" y="5131"/>
                  </a:lnTo>
                  <a:lnTo>
                    <a:pt x="6232" y="5124"/>
                  </a:lnTo>
                  <a:lnTo>
                    <a:pt x="6167" y="5118"/>
                  </a:lnTo>
                  <a:lnTo>
                    <a:pt x="6149" y="5106"/>
                  </a:lnTo>
                  <a:lnTo>
                    <a:pt x="6134" y="5096"/>
                  </a:lnTo>
                  <a:lnTo>
                    <a:pt x="6119" y="5039"/>
                  </a:lnTo>
                  <a:lnTo>
                    <a:pt x="6103" y="4982"/>
                  </a:lnTo>
                  <a:lnTo>
                    <a:pt x="6087" y="4924"/>
                  </a:lnTo>
                  <a:lnTo>
                    <a:pt x="6072" y="4866"/>
                  </a:lnTo>
                  <a:lnTo>
                    <a:pt x="6058" y="4808"/>
                  </a:lnTo>
                  <a:lnTo>
                    <a:pt x="6042" y="4751"/>
                  </a:lnTo>
                  <a:lnTo>
                    <a:pt x="6027" y="4692"/>
                  </a:lnTo>
                  <a:lnTo>
                    <a:pt x="6012" y="4635"/>
                  </a:lnTo>
                  <a:lnTo>
                    <a:pt x="5996" y="4577"/>
                  </a:lnTo>
                  <a:lnTo>
                    <a:pt x="5981" y="4520"/>
                  </a:lnTo>
                  <a:lnTo>
                    <a:pt x="5965" y="4461"/>
                  </a:lnTo>
                  <a:lnTo>
                    <a:pt x="5949" y="4403"/>
                  </a:lnTo>
                  <a:lnTo>
                    <a:pt x="5934" y="4346"/>
                  </a:lnTo>
                  <a:lnTo>
                    <a:pt x="5918" y="4289"/>
                  </a:lnTo>
                  <a:lnTo>
                    <a:pt x="5901" y="4230"/>
                  </a:lnTo>
                  <a:lnTo>
                    <a:pt x="5885" y="4173"/>
                  </a:lnTo>
                  <a:lnTo>
                    <a:pt x="5864" y="4134"/>
                  </a:lnTo>
                  <a:lnTo>
                    <a:pt x="5845" y="4094"/>
                  </a:lnTo>
                  <a:lnTo>
                    <a:pt x="5827" y="4054"/>
                  </a:lnTo>
                  <a:lnTo>
                    <a:pt x="5811" y="4014"/>
                  </a:lnTo>
                  <a:lnTo>
                    <a:pt x="5796" y="3973"/>
                  </a:lnTo>
                  <a:lnTo>
                    <a:pt x="5782" y="3932"/>
                  </a:lnTo>
                  <a:lnTo>
                    <a:pt x="5772" y="3890"/>
                  </a:lnTo>
                  <a:lnTo>
                    <a:pt x="5761" y="3848"/>
                  </a:lnTo>
                  <a:lnTo>
                    <a:pt x="5752" y="3806"/>
                  </a:lnTo>
                  <a:lnTo>
                    <a:pt x="5745" y="3763"/>
                  </a:lnTo>
                  <a:lnTo>
                    <a:pt x="5738" y="3720"/>
                  </a:lnTo>
                  <a:lnTo>
                    <a:pt x="5732" y="3677"/>
                  </a:lnTo>
                  <a:lnTo>
                    <a:pt x="5728" y="3634"/>
                  </a:lnTo>
                  <a:lnTo>
                    <a:pt x="5725" y="3591"/>
                  </a:lnTo>
                  <a:lnTo>
                    <a:pt x="5722" y="3548"/>
                  </a:lnTo>
                  <a:lnTo>
                    <a:pt x="5721" y="3503"/>
                  </a:lnTo>
                  <a:lnTo>
                    <a:pt x="5726" y="3474"/>
                  </a:lnTo>
                  <a:lnTo>
                    <a:pt x="5732" y="3444"/>
                  </a:lnTo>
                  <a:lnTo>
                    <a:pt x="5737" y="3414"/>
                  </a:lnTo>
                  <a:lnTo>
                    <a:pt x="5742" y="3383"/>
                  </a:lnTo>
                  <a:lnTo>
                    <a:pt x="5747" y="3353"/>
                  </a:lnTo>
                  <a:lnTo>
                    <a:pt x="5753" y="3324"/>
                  </a:lnTo>
                  <a:lnTo>
                    <a:pt x="5759" y="3294"/>
                  </a:lnTo>
                  <a:lnTo>
                    <a:pt x="5764" y="3265"/>
                  </a:lnTo>
                  <a:lnTo>
                    <a:pt x="5782" y="3216"/>
                  </a:lnTo>
                  <a:lnTo>
                    <a:pt x="5802" y="3171"/>
                  </a:lnTo>
                  <a:lnTo>
                    <a:pt x="5822" y="3125"/>
                  </a:lnTo>
                  <a:lnTo>
                    <a:pt x="5845" y="3083"/>
                  </a:lnTo>
                  <a:lnTo>
                    <a:pt x="5867" y="3041"/>
                  </a:lnTo>
                  <a:lnTo>
                    <a:pt x="5891" y="3001"/>
                  </a:lnTo>
                  <a:lnTo>
                    <a:pt x="5915" y="2961"/>
                  </a:lnTo>
                  <a:lnTo>
                    <a:pt x="5942" y="2923"/>
                  </a:lnTo>
                  <a:lnTo>
                    <a:pt x="5969" y="2886"/>
                  </a:lnTo>
                  <a:lnTo>
                    <a:pt x="5998" y="2848"/>
                  </a:lnTo>
                  <a:lnTo>
                    <a:pt x="6028" y="2811"/>
                  </a:lnTo>
                  <a:lnTo>
                    <a:pt x="6060" y="2774"/>
                  </a:lnTo>
                  <a:lnTo>
                    <a:pt x="6093" y="2738"/>
                  </a:lnTo>
                  <a:lnTo>
                    <a:pt x="6127" y="2701"/>
                  </a:lnTo>
                  <a:lnTo>
                    <a:pt x="6163" y="2664"/>
                  </a:lnTo>
                  <a:lnTo>
                    <a:pt x="6200" y="2627"/>
                  </a:lnTo>
                  <a:lnTo>
                    <a:pt x="6208" y="2622"/>
                  </a:lnTo>
                  <a:lnTo>
                    <a:pt x="6217" y="2617"/>
                  </a:lnTo>
                  <a:lnTo>
                    <a:pt x="6225" y="2610"/>
                  </a:lnTo>
                  <a:lnTo>
                    <a:pt x="6233" y="2602"/>
                  </a:lnTo>
                  <a:lnTo>
                    <a:pt x="6240" y="2593"/>
                  </a:lnTo>
                  <a:lnTo>
                    <a:pt x="6247" y="2583"/>
                  </a:lnTo>
                  <a:lnTo>
                    <a:pt x="6253" y="2573"/>
                  </a:lnTo>
                  <a:lnTo>
                    <a:pt x="6257" y="2563"/>
                  </a:lnTo>
                  <a:lnTo>
                    <a:pt x="6261" y="2552"/>
                  </a:lnTo>
                  <a:lnTo>
                    <a:pt x="6263" y="2541"/>
                  </a:lnTo>
                  <a:lnTo>
                    <a:pt x="6265" y="2529"/>
                  </a:lnTo>
                  <a:lnTo>
                    <a:pt x="6265" y="2519"/>
                  </a:lnTo>
                  <a:lnTo>
                    <a:pt x="6262" y="2509"/>
                  </a:lnTo>
                  <a:lnTo>
                    <a:pt x="6259" y="2499"/>
                  </a:lnTo>
                  <a:lnTo>
                    <a:pt x="6253" y="2489"/>
                  </a:lnTo>
                  <a:lnTo>
                    <a:pt x="6245" y="2481"/>
                  </a:lnTo>
                  <a:lnTo>
                    <a:pt x="6208" y="2481"/>
                  </a:lnTo>
                  <a:lnTo>
                    <a:pt x="6173" y="2483"/>
                  </a:lnTo>
                  <a:lnTo>
                    <a:pt x="6138" y="2485"/>
                  </a:lnTo>
                  <a:lnTo>
                    <a:pt x="6103" y="2488"/>
                  </a:lnTo>
                  <a:lnTo>
                    <a:pt x="6068" y="2494"/>
                  </a:lnTo>
                  <a:lnTo>
                    <a:pt x="6034" y="2499"/>
                  </a:lnTo>
                  <a:lnTo>
                    <a:pt x="6001" y="2507"/>
                  </a:lnTo>
                  <a:lnTo>
                    <a:pt x="5967" y="2514"/>
                  </a:lnTo>
                  <a:lnTo>
                    <a:pt x="5934" y="2523"/>
                  </a:lnTo>
                  <a:lnTo>
                    <a:pt x="5902" y="2532"/>
                  </a:lnTo>
                  <a:lnTo>
                    <a:pt x="5869" y="2543"/>
                  </a:lnTo>
                  <a:lnTo>
                    <a:pt x="5838" y="2555"/>
                  </a:lnTo>
                  <a:lnTo>
                    <a:pt x="5806" y="2568"/>
                  </a:lnTo>
                  <a:lnTo>
                    <a:pt x="5775" y="2581"/>
                  </a:lnTo>
                  <a:lnTo>
                    <a:pt x="5745" y="2595"/>
                  </a:lnTo>
                  <a:lnTo>
                    <a:pt x="5714" y="2610"/>
                  </a:lnTo>
                  <a:lnTo>
                    <a:pt x="5684" y="2625"/>
                  </a:lnTo>
                  <a:lnTo>
                    <a:pt x="5654" y="2642"/>
                  </a:lnTo>
                  <a:lnTo>
                    <a:pt x="5624" y="2658"/>
                  </a:lnTo>
                  <a:lnTo>
                    <a:pt x="5595" y="2675"/>
                  </a:lnTo>
                  <a:lnTo>
                    <a:pt x="5537" y="2712"/>
                  </a:lnTo>
                  <a:lnTo>
                    <a:pt x="5480" y="2750"/>
                  </a:lnTo>
                  <a:lnTo>
                    <a:pt x="5425" y="2788"/>
                  </a:lnTo>
                  <a:lnTo>
                    <a:pt x="5371" y="2829"/>
                  </a:lnTo>
                  <a:lnTo>
                    <a:pt x="5317" y="2870"/>
                  </a:lnTo>
                  <a:lnTo>
                    <a:pt x="5264" y="2913"/>
                  </a:lnTo>
                  <a:lnTo>
                    <a:pt x="5221" y="2956"/>
                  </a:lnTo>
                  <a:lnTo>
                    <a:pt x="5173" y="3002"/>
                  </a:lnTo>
                  <a:lnTo>
                    <a:pt x="5147" y="3025"/>
                  </a:lnTo>
                  <a:lnTo>
                    <a:pt x="5120" y="3047"/>
                  </a:lnTo>
                  <a:lnTo>
                    <a:pt x="5106" y="3056"/>
                  </a:lnTo>
                  <a:lnTo>
                    <a:pt x="5092" y="3066"/>
                  </a:lnTo>
                  <a:lnTo>
                    <a:pt x="5078" y="3075"/>
                  </a:lnTo>
                  <a:lnTo>
                    <a:pt x="5064" y="3083"/>
                  </a:lnTo>
                  <a:lnTo>
                    <a:pt x="5050" y="3091"/>
                  </a:lnTo>
                  <a:lnTo>
                    <a:pt x="5036" y="3097"/>
                  </a:lnTo>
                  <a:lnTo>
                    <a:pt x="5022" y="3103"/>
                  </a:lnTo>
                  <a:lnTo>
                    <a:pt x="5007" y="3107"/>
                  </a:lnTo>
                  <a:lnTo>
                    <a:pt x="4993" y="3111"/>
                  </a:lnTo>
                  <a:lnTo>
                    <a:pt x="4979" y="3113"/>
                  </a:lnTo>
                  <a:lnTo>
                    <a:pt x="4965" y="3113"/>
                  </a:lnTo>
                  <a:lnTo>
                    <a:pt x="4951" y="3113"/>
                  </a:lnTo>
                  <a:lnTo>
                    <a:pt x="4938" y="3111"/>
                  </a:lnTo>
                  <a:lnTo>
                    <a:pt x="4924" y="3108"/>
                  </a:lnTo>
                  <a:lnTo>
                    <a:pt x="4910" y="3103"/>
                  </a:lnTo>
                  <a:lnTo>
                    <a:pt x="4897" y="3095"/>
                  </a:lnTo>
                  <a:lnTo>
                    <a:pt x="4884" y="3086"/>
                  </a:lnTo>
                  <a:lnTo>
                    <a:pt x="4871" y="3076"/>
                  </a:lnTo>
                  <a:lnTo>
                    <a:pt x="4859" y="3063"/>
                  </a:lnTo>
                  <a:lnTo>
                    <a:pt x="4846" y="3048"/>
                  </a:lnTo>
                  <a:lnTo>
                    <a:pt x="4844" y="3032"/>
                  </a:lnTo>
                  <a:lnTo>
                    <a:pt x="4842" y="3017"/>
                  </a:lnTo>
                  <a:lnTo>
                    <a:pt x="4840" y="2997"/>
                  </a:lnTo>
                  <a:lnTo>
                    <a:pt x="4839" y="2968"/>
                  </a:lnTo>
                  <a:lnTo>
                    <a:pt x="4839" y="2924"/>
                  </a:lnTo>
                  <a:lnTo>
                    <a:pt x="4839" y="2863"/>
                  </a:lnTo>
                  <a:lnTo>
                    <a:pt x="4839" y="2780"/>
                  </a:lnTo>
                  <a:lnTo>
                    <a:pt x="4839" y="2669"/>
                  </a:lnTo>
                  <a:lnTo>
                    <a:pt x="4832" y="2596"/>
                  </a:lnTo>
                  <a:lnTo>
                    <a:pt x="4826" y="2524"/>
                  </a:lnTo>
                  <a:lnTo>
                    <a:pt x="4819" y="2451"/>
                  </a:lnTo>
                  <a:lnTo>
                    <a:pt x="4812" y="2379"/>
                  </a:lnTo>
                  <a:lnTo>
                    <a:pt x="4806" y="2307"/>
                  </a:lnTo>
                  <a:lnTo>
                    <a:pt x="4799" y="2235"/>
                  </a:lnTo>
                  <a:lnTo>
                    <a:pt x="4792" y="2163"/>
                  </a:lnTo>
                  <a:lnTo>
                    <a:pt x="4786" y="2091"/>
                  </a:lnTo>
                  <a:lnTo>
                    <a:pt x="4780" y="2084"/>
                  </a:lnTo>
                  <a:lnTo>
                    <a:pt x="4776" y="2078"/>
                  </a:lnTo>
                  <a:lnTo>
                    <a:pt x="4769" y="2070"/>
                  </a:lnTo>
                  <a:lnTo>
                    <a:pt x="4758" y="2060"/>
                  </a:lnTo>
                  <a:lnTo>
                    <a:pt x="4720" y="2028"/>
                  </a:lnTo>
                  <a:lnTo>
                    <a:pt x="4649" y="1969"/>
                  </a:lnTo>
                  <a:lnTo>
                    <a:pt x="4648" y="1955"/>
                  </a:lnTo>
                  <a:lnTo>
                    <a:pt x="4646" y="1940"/>
                  </a:lnTo>
                  <a:lnTo>
                    <a:pt x="4648" y="1925"/>
                  </a:lnTo>
                  <a:lnTo>
                    <a:pt x="4649" y="1910"/>
                  </a:lnTo>
                  <a:lnTo>
                    <a:pt x="4651" y="1896"/>
                  </a:lnTo>
                  <a:lnTo>
                    <a:pt x="4655" y="1882"/>
                  </a:lnTo>
                  <a:lnTo>
                    <a:pt x="4659" y="1868"/>
                  </a:lnTo>
                  <a:lnTo>
                    <a:pt x="4664" y="1854"/>
                  </a:lnTo>
                  <a:lnTo>
                    <a:pt x="4676" y="1826"/>
                  </a:lnTo>
                  <a:lnTo>
                    <a:pt x="4690" y="1799"/>
                  </a:lnTo>
                  <a:lnTo>
                    <a:pt x="4705" y="1771"/>
                  </a:lnTo>
                  <a:lnTo>
                    <a:pt x="4720" y="1744"/>
                  </a:lnTo>
                  <a:lnTo>
                    <a:pt x="4737" y="1717"/>
                  </a:lnTo>
                  <a:lnTo>
                    <a:pt x="4752" y="1690"/>
                  </a:lnTo>
                  <a:lnTo>
                    <a:pt x="4767" y="1663"/>
                  </a:lnTo>
                  <a:lnTo>
                    <a:pt x="4782" y="1637"/>
                  </a:lnTo>
                  <a:lnTo>
                    <a:pt x="4787" y="1623"/>
                  </a:lnTo>
                  <a:lnTo>
                    <a:pt x="4792" y="1610"/>
                  </a:lnTo>
                  <a:lnTo>
                    <a:pt x="4797" y="1596"/>
                  </a:lnTo>
                  <a:lnTo>
                    <a:pt x="4802" y="1583"/>
                  </a:lnTo>
                  <a:lnTo>
                    <a:pt x="4804" y="1569"/>
                  </a:lnTo>
                  <a:lnTo>
                    <a:pt x="4806" y="1556"/>
                  </a:lnTo>
                  <a:lnTo>
                    <a:pt x="4807" y="1542"/>
                  </a:lnTo>
                  <a:lnTo>
                    <a:pt x="4809" y="1529"/>
                  </a:lnTo>
                  <a:lnTo>
                    <a:pt x="4798" y="1526"/>
                  </a:lnTo>
                  <a:lnTo>
                    <a:pt x="4787" y="1524"/>
                  </a:lnTo>
                  <a:lnTo>
                    <a:pt x="4777" y="1523"/>
                  </a:lnTo>
                  <a:lnTo>
                    <a:pt x="4767" y="1520"/>
                  </a:lnTo>
                  <a:lnTo>
                    <a:pt x="4685" y="1535"/>
                  </a:lnTo>
                  <a:lnTo>
                    <a:pt x="4602" y="1551"/>
                  </a:lnTo>
                  <a:lnTo>
                    <a:pt x="4516" y="1567"/>
                  </a:lnTo>
                  <a:lnTo>
                    <a:pt x="4429" y="1583"/>
                  </a:lnTo>
                  <a:lnTo>
                    <a:pt x="4385" y="1591"/>
                  </a:lnTo>
                  <a:lnTo>
                    <a:pt x="4342" y="1598"/>
                  </a:lnTo>
                  <a:lnTo>
                    <a:pt x="4297" y="1605"/>
                  </a:lnTo>
                  <a:lnTo>
                    <a:pt x="4255" y="1610"/>
                  </a:lnTo>
                  <a:lnTo>
                    <a:pt x="4211" y="1614"/>
                  </a:lnTo>
                  <a:lnTo>
                    <a:pt x="4168" y="1619"/>
                  </a:lnTo>
                  <a:lnTo>
                    <a:pt x="4125" y="1621"/>
                  </a:lnTo>
                  <a:lnTo>
                    <a:pt x="4083" y="1623"/>
                  </a:lnTo>
                  <a:lnTo>
                    <a:pt x="4082" y="1609"/>
                  </a:lnTo>
                  <a:lnTo>
                    <a:pt x="4081" y="1596"/>
                  </a:lnTo>
                  <a:lnTo>
                    <a:pt x="4081" y="1583"/>
                  </a:lnTo>
                  <a:lnTo>
                    <a:pt x="4082" y="1569"/>
                  </a:lnTo>
                  <a:lnTo>
                    <a:pt x="4085" y="1543"/>
                  </a:lnTo>
                  <a:lnTo>
                    <a:pt x="4090" y="1516"/>
                  </a:lnTo>
                  <a:lnTo>
                    <a:pt x="4097" y="1490"/>
                  </a:lnTo>
                  <a:lnTo>
                    <a:pt x="4105" y="1464"/>
                  </a:lnTo>
                  <a:lnTo>
                    <a:pt x="4115" y="1438"/>
                  </a:lnTo>
                  <a:lnTo>
                    <a:pt x="4125" y="1411"/>
                  </a:lnTo>
                  <a:lnTo>
                    <a:pt x="4144" y="1360"/>
                  </a:lnTo>
                  <a:lnTo>
                    <a:pt x="4163" y="1307"/>
                  </a:lnTo>
                  <a:lnTo>
                    <a:pt x="4169" y="1281"/>
                  </a:lnTo>
                  <a:lnTo>
                    <a:pt x="4175" y="1254"/>
                  </a:lnTo>
                  <a:lnTo>
                    <a:pt x="4177" y="1241"/>
                  </a:lnTo>
                  <a:lnTo>
                    <a:pt x="4178" y="1228"/>
                  </a:lnTo>
                  <a:lnTo>
                    <a:pt x="4179" y="1214"/>
                  </a:lnTo>
                  <a:lnTo>
                    <a:pt x="4179" y="1201"/>
                  </a:lnTo>
                  <a:lnTo>
                    <a:pt x="4147" y="1206"/>
                  </a:lnTo>
                  <a:lnTo>
                    <a:pt x="4115" y="1213"/>
                  </a:lnTo>
                  <a:lnTo>
                    <a:pt x="4082" y="1221"/>
                  </a:lnTo>
                  <a:lnTo>
                    <a:pt x="4050" y="1229"/>
                  </a:lnTo>
                  <a:lnTo>
                    <a:pt x="4017" y="1235"/>
                  </a:lnTo>
                  <a:lnTo>
                    <a:pt x="3984" y="1242"/>
                  </a:lnTo>
                  <a:lnTo>
                    <a:pt x="3969" y="1244"/>
                  </a:lnTo>
                  <a:lnTo>
                    <a:pt x="3953" y="1246"/>
                  </a:lnTo>
                  <a:lnTo>
                    <a:pt x="3936" y="1247"/>
                  </a:lnTo>
                  <a:lnTo>
                    <a:pt x="3921" y="1248"/>
                  </a:lnTo>
                  <a:lnTo>
                    <a:pt x="3918" y="1238"/>
                  </a:lnTo>
                  <a:lnTo>
                    <a:pt x="3917" y="1227"/>
                  </a:lnTo>
                  <a:lnTo>
                    <a:pt x="3915" y="1217"/>
                  </a:lnTo>
                  <a:lnTo>
                    <a:pt x="3915" y="1207"/>
                  </a:lnTo>
                  <a:lnTo>
                    <a:pt x="3920" y="1192"/>
                  </a:lnTo>
                  <a:lnTo>
                    <a:pt x="3924" y="1178"/>
                  </a:lnTo>
                  <a:lnTo>
                    <a:pt x="3930" y="1164"/>
                  </a:lnTo>
                  <a:lnTo>
                    <a:pt x="3937" y="1150"/>
                  </a:lnTo>
                  <a:lnTo>
                    <a:pt x="3950" y="1123"/>
                  </a:lnTo>
                  <a:lnTo>
                    <a:pt x="3967" y="1097"/>
                  </a:lnTo>
                  <a:lnTo>
                    <a:pt x="4000" y="1047"/>
                  </a:lnTo>
                  <a:lnTo>
                    <a:pt x="4036" y="999"/>
                  </a:lnTo>
                  <a:lnTo>
                    <a:pt x="4054" y="975"/>
                  </a:lnTo>
                  <a:lnTo>
                    <a:pt x="4071" y="950"/>
                  </a:lnTo>
                  <a:lnTo>
                    <a:pt x="4087" y="924"/>
                  </a:lnTo>
                  <a:lnTo>
                    <a:pt x="4102" y="898"/>
                  </a:lnTo>
                  <a:lnTo>
                    <a:pt x="4116" y="871"/>
                  </a:lnTo>
                  <a:lnTo>
                    <a:pt x="4127" y="843"/>
                  </a:lnTo>
                  <a:lnTo>
                    <a:pt x="4131" y="829"/>
                  </a:lnTo>
                  <a:lnTo>
                    <a:pt x="4136" y="814"/>
                  </a:lnTo>
                  <a:lnTo>
                    <a:pt x="4140" y="799"/>
                  </a:lnTo>
                  <a:lnTo>
                    <a:pt x="4143" y="783"/>
                  </a:lnTo>
                  <a:lnTo>
                    <a:pt x="4149" y="771"/>
                  </a:lnTo>
                  <a:lnTo>
                    <a:pt x="4154" y="759"/>
                  </a:lnTo>
                  <a:lnTo>
                    <a:pt x="4158" y="747"/>
                  </a:lnTo>
                  <a:lnTo>
                    <a:pt x="4161" y="735"/>
                  </a:lnTo>
                  <a:lnTo>
                    <a:pt x="4162" y="723"/>
                  </a:lnTo>
                  <a:lnTo>
                    <a:pt x="4163" y="710"/>
                  </a:lnTo>
                  <a:lnTo>
                    <a:pt x="4163" y="698"/>
                  </a:lnTo>
                  <a:lnTo>
                    <a:pt x="4162" y="686"/>
                  </a:lnTo>
                  <a:lnTo>
                    <a:pt x="4159" y="673"/>
                  </a:lnTo>
                  <a:lnTo>
                    <a:pt x="4157" y="660"/>
                  </a:lnTo>
                  <a:lnTo>
                    <a:pt x="4154" y="647"/>
                  </a:lnTo>
                  <a:lnTo>
                    <a:pt x="4149" y="634"/>
                  </a:lnTo>
                  <a:lnTo>
                    <a:pt x="4138" y="609"/>
                  </a:lnTo>
                  <a:lnTo>
                    <a:pt x="4125" y="583"/>
                  </a:lnTo>
                  <a:lnTo>
                    <a:pt x="4111" y="558"/>
                  </a:lnTo>
                  <a:lnTo>
                    <a:pt x="4095" y="534"/>
                  </a:lnTo>
                  <a:lnTo>
                    <a:pt x="4078" y="512"/>
                  </a:lnTo>
                  <a:lnTo>
                    <a:pt x="4061" y="489"/>
                  </a:lnTo>
                  <a:lnTo>
                    <a:pt x="4027" y="449"/>
                  </a:lnTo>
                  <a:lnTo>
                    <a:pt x="3994" y="415"/>
                  </a:lnTo>
                  <a:lnTo>
                    <a:pt x="3968" y="397"/>
                  </a:lnTo>
                  <a:lnTo>
                    <a:pt x="3935" y="378"/>
                  </a:lnTo>
                  <a:lnTo>
                    <a:pt x="3897" y="356"/>
                  </a:lnTo>
                  <a:lnTo>
                    <a:pt x="3855" y="332"/>
                  </a:lnTo>
                  <a:lnTo>
                    <a:pt x="3809" y="307"/>
                  </a:lnTo>
                  <a:lnTo>
                    <a:pt x="3761" y="278"/>
                  </a:lnTo>
                  <a:lnTo>
                    <a:pt x="3711" y="249"/>
                  </a:lnTo>
                  <a:lnTo>
                    <a:pt x="3660" y="218"/>
                  </a:lnTo>
                  <a:lnTo>
                    <a:pt x="3643" y="194"/>
                  </a:lnTo>
                  <a:lnTo>
                    <a:pt x="3624" y="163"/>
                  </a:lnTo>
                  <a:lnTo>
                    <a:pt x="3604" y="129"/>
                  </a:lnTo>
                  <a:lnTo>
                    <a:pt x="3584" y="95"/>
                  </a:lnTo>
                  <a:lnTo>
                    <a:pt x="3564" y="61"/>
                  </a:lnTo>
                  <a:lnTo>
                    <a:pt x="3548" y="33"/>
                  </a:lnTo>
                  <a:lnTo>
                    <a:pt x="3535" y="12"/>
                  </a:lnTo>
                  <a:lnTo>
                    <a:pt x="3526" y="0"/>
                  </a:lnTo>
                  <a:lnTo>
                    <a:pt x="3513" y="0"/>
                  </a:lnTo>
                  <a:lnTo>
                    <a:pt x="3501" y="1"/>
                  </a:lnTo>
                  <a:lnTo>
                    <a:pt x="3484" y="3"/>
                  </a:lnTo>
                  <a:lnTo>
                    <a:pt x="3462" y="7"/>
                  </a:lnTo>
                  <a:lnTo>
                    <a:pt x="3430" y="14"/>
                  </a:lnTo>
                  <a:lnTo>
                    <a:pt x="3386" y="24"/>
                  </a:lnTo>
                  <a:lnTo>
                    <a:pt x="3325" y="38"/>
                  </a:lnTo>
                  <a:lnTo>
                    <a:pt x="3243" y="56"/>
                  </a:lnTo>
                  <a:lnTo>
                    <a:pt x="3194" y="61"/>
                  </a:lnTo>
                  <a:lnTo>
                    <a:pt x="3153" y="67"/>
                  </a:lnTo>
                  <a:lnTo>
                    <a:pt x="3118" y="71"/>
                  </a:lnTo>
                  <a:lnTo>
                    <a:pt x="3088" y="75"/>
                  </a:lnTo>
                  <a:lnTo>
                    <a:pt x="3059" y="79"/>
                  </a:lnTo>
                  <a:lnTo>
                    <a:pt x="3028" y="83"/>
                  </a:lnTo>
                  <a:lnTo>
                    <a:pt x="2994" y="86"/>
                  </a:lnTo>
                  <a:lnTo>
                    <a:pt x="2954" y="89"/>
                  </a:lnTo>
                  <a:lnTo>
                    <a:pt x="2911" y="100"/>
                  </a:lnTo>
                  <a:lnTo>
                    <a:pt x="2869" y="112"/>
                  </a:lnTo>
                  <a:lnTo>
                    <a:pt x="2832" y="125"/>
                  </a:lnTo>
                  <a:lnTo>
                    <a:pt x="2797" y="139"/>
                  </a:lnTo>
                  <a:lnTo>
                    <a:pt x="2780" y="147"/>
                  </a:lnTo>
                  <a:lnTo>
                    <a:pt x="2764" y="154"/>
                  </a:lnTo>
                  <a:lnTo>
                    <a:pt x="2747" y="163"/>
                  </a:lnTo>
                  <a:lnTo>
                    <a:pt x="2732" y="170"/>
                  </a:lnTo>
                  <a:lnTo>
                    <a:pt x="2718" y="180"/>
                  </a:lnTo>
                  <a:lnTo>
                    <a:pt x="2704" y="189"/>
                  </a:lnTo>
                  <a:lnTo>
                    <a:pt x="2691" y="199"/>
                  </a:lnTo>
                  <a:lnTo>
                    <a:pt x="2677" y="209"/>
                  </a:lnTo>
                  <a:lnTo>
                    <a:pt x="2665" y="219"/>
                  </a:lnTo>
                  <a:lnTo>
                    <a:pt x="2653" y="231"/>
                  </a:lnTo>
                  <a:lnTo>
                    <a:pt x="2641" y="242"/>
                  </a:lnTo>
                  <a:lnTo>
                    <a:pt x="2630" y="255"/>
                  </a:lnTo>
                  <a:lnTo>
                    <a:pt x="2619" y="267"/>
                  </a:lnTo>
                  <a:lnTo>
                    <a:pt x="2608" y="280"/>
                  </a:lnTo>
                  <a:lnTo>
                    <a:pt x="2599" y="294"/>
                  </a:lnTo>
                  <a:lnTo>
                    <a:pt x="2590" y="309"/>
                  </a:lnTo>
                  <a:lnTo>
                    <a:pt x="2580" y="323"/>
                  </a:lnTo>
                  <a:lnTo>
                    <a:pt x="2571" y="339"/>
                  </a:lnTo>
                  <a:lnTo>
                    <a:pt x="2562" y="355"/>
                  </a:lnTo>
                  <a:lnTo>
                    <a:pt x="2554" y="372"/>
                  </a:lnTo>
                  <a:lnTo>
                    <a:pt x="2539" y="408"/>
                  </a:lnTo>
                  <a:lnTo>
                    <a:pt x="2525" y="447"/>
                  </a:lnTo>
                  <a:lnTo>
                    <a:pt x="2520" y="496"/>
                  </a:lnTo>
                  <a:lnTo>
                    <a:pt x="2515" y="546"/>
                  </a:lnTo>
                  <a:lnTo>
                    <a:pt x="2513" y="597"/>
                  </a:lnTo>
                  <a:lnTo>
                    <a:pt x="2511" y="646"/>
                  </a:lnTo>
                  <a:lnTo>
                    <a:pt x="2508" y="689"/>
                  </a:lnTo>
                  <a:lnTo>
                    <a:pt x="2506" y="726"/>
                  </a:lnTo>
                  <a:lnTo>
                    <a:pt x="2505" y="752"/>
                  </a:lnTo>
                  <a:lnTo>
                    <a:pt x="2503" y="766"/>
                  </a:lnTo>
                  <a:lnTo>
                    <a:pt x="2487" y="772"/>
                  </a:lnTo>
                  <a:lnTo>
                    <a:pt x="2473" y="781"/>
                  </a:lnTo>
                  <a:lnTo>
                    <a:pt x="2459" y="790"/>
                  </a:lnTo>
                  <a:lnTo>
                    <a:pt x="2447" y="801"/>
                  </a:lnTo>
                  <a:lnTo>
                    <a:pt x="2435" y="812"/>
                  </a:lnTo>
                  <a:lnTo>
                    <a:pt x="2425" y="825"/>
                  </a:lnTo>
                  <a:lnTo>
                    <a:pt x="2414" y="838"/>
                  </a:lnTo>
                  <a:lnTo>
                    <a:pt x="2405" y="850"/>
                  </a:lnTo>
                  <a:lnTo>
                    <a:pt x="2414" y="876"/>
                  </a:lnTo>
                  <a:lnTo>
                    <a:pt x="2425" y="902"/>
                  </a:lnTo>
                  <a:lnTo>
                    <a:pt x="2435" y="928"/>
                  </a:lnTo>
                  <a:lnTo>
                    <a:pt x="2447" y="953"/>
                  </a:lnTo>
                  <a:lnTo>
                    <a:pt x="2445" y="961"/>
                  </a:lnTo>
                  <a:lnTo>
                    <a:pt x="2443" y="969"/>
                  </a:lnTo>
                  <a:lnTo>
                    <a:pt x="2440" y="976"/>
                  </a:lnTo>
                  <a:lnTo>
                    <a:pt x="2437" y="984"/>
                  </a:lnTo>
                  <a:lnTo>
                    <a:pt x="2427" y="999"/>
                  </a:lnTo>
                  <a:lnTo>
                    <a:pt x="2418" y="1015"/>
                  </a:lnTo>
                  <a:lnTo>
                    <a:pt x="2395" y="1046"/>
                  </a:lnTo>
                  <a:lnTo>
                    <a:pt x="2376" y="1078"/>
                  </a:lnTo>
                  <a:lnTo>
                    <a:pt x="2337" y="1077"/>
                  </a:lnTo>
                  <a:lnTo>
                    <a:pt x="2291" y="1076"/>
                  </a:lnTo>
                  <a:lnTo>
                    <a:pt x="2280" y="1077"/>
                  </a:lnTo>
                  <a:lnTo>
                    <a:pt x="2268" y="1078"/>
                  </a:lnTo>
                  <a:lnTo>
                    <a:pt x="2258" y="1079"/>
                  </a:lnTo>
                  <a:lnTo>
                    <a:pt x="2248" y="1082"/>
                  </a:lnTo>
                  <a:lnTo>
                    <a:pt x="2239" y="1084"/>
                  </a:lnTo>
                  <a:lnTo>
                    <a:pt x="2230" y="1088"/>
                  </a:lnTo>
                  <a:lnTo>
                    <a:pt x="2223" y="1093"/>
                  </a:lnTo>
                  <a:lnTo>
                    <a:pt x="2216" y="1098"/>
                  </a:lnTo>
                  <a:lnTo>
                    <a:pt x="2196" y="1145"/>
                  </a:lnTo>
                  <a:lnTo>
                    <a:pt x="2173" y="1191"/>
                  </a:lnTo>
                  <a:lnTo>
                    <a:pt x="2151" y="1236"/>
                  </a:lnTo>
                  <a:lnTo>
                    <a:pt x="2129" y="1283"/>
                  </a:lnTo>
                  <a:lnTo>
                    <a:pt x="2105" y="1328"/>
                  </a:lnTo>
                  <a:lnTo>
                    <a:pt x="2082" y="1374"/>
                  </a:lnTo>
                  <a:lnTo>
                    <a:pt x="2058" y="1418"/>
                  </a:lnTo>
                  <a:lnTo>
                    <a:pt x="2034" y="1462"/>
                  </a:lnTo>
                  <a:lnTo>
                    <a:pt x="1976" y="1532"/>
                  </a:lnTo>
                  <a:lnTo>
                    <a:pt x="1917" y="1601"/>
                  </a:lnTo>
                  <a:lnTo>
                    <a:pt x="1858" y="1671"/>
                  </a:lnTo>
                  <a:lnTo>
                    <a:pt x="1800" y="1740"/>
                  </a:lnTo>
                  <a:lnTo>
                    <a:pt x="1742" y="1809"/>
                  </a:lnTo>
                  <a:lnTo>
                    <a:pt x="1684" y="1878"/>
                  </a:lnTo>
                  <a:lnTo>
                    <a:pt x="1625" y="1947"/>
                  </a:lnTo>
                  <a:lnTo>
                    <a:pt x="1568" y="2016"/>
                  </a:lnTo>
                  <a:lnTo>
                    <a:pt x="1559" y="2022"/>
                  </a:lnTo>
                  <a:lnTo>
                    <a:pt x="1551" y="2027"/>
                  </a:lnTo>
                  <a:lnTo>
                    <a:pt x="1543" y="2032"/>
                  </a:lnTo>
                  <a:lnTo>
                    <a:pt x="1535" y="2039"/>
                  </a:lnTo>
                  <a:lnTo>
                    <a:pt x="1530" y="2049"/>
                  </a:lnTo>
                  <a:lnTo>
                    <a:pt x="1524" y="2057"/>
                  </a:lnTo>
                  <a:lnTo>
                    <a:pt x="1517" y="2067"/>
                  </a:lnTo>
                  <a:lnTo>
                    <a:pt x="1509" y="2077"/>
                  </a:lnTo>
                  <a:lnTo>
                    <a:pt x="1491" y="2095"/>
                  </a:lnTo>
                  <a:lnTo>
                    <a:pt x="1471" y="2113"/>
                  </a:lnTo>
                  <a:lnTo>
                    <a:pt x="1429" y="2150"/>
                  </a:lnTo>
                  <a:lnTo>
                    <a:pt x="1383" y="2186"/>
                  </a:lnTo>
                  <a:lnTo>
                    <a:pt x="1361" y="2204"/>
                  </a:lnTo>
                  <a:lnTo>
                    <a:pt x="1341" y="2222"/>
                  </a:lnTo>
                  <a:lnTo>
                    <a:pt x="1322" y="2242"/>
                  </a:lnTo>
                  <a:lnTo>
                    <a:pt x="1304" y="2260"/>
                  </a:lnTo>
                  <a:lnTo>
                    <a:pt x="1297" y="2270"/>
                  </a:lnTo>
                  <a:lnTo>
                    <a:pt x="1291" y="2280"/>
                  </a:lnTo>
                  <a:lnTo>
                    <a:pt x="1285" y="2289"/>
                  </a:lnTo>
                  <a:lnTo>
                    <a:pt x="1281" y="2299"/>
                  </a:lnTo>
                  <a:lnTo>
                    <a:pt x="1277" y="2309"/>
                  </a:lnTo>
                  <a:lnTo>
                    <a:pt x="1274" y="2320"/>
                  </a:lnTo>
                  <a:lnTo>
                    <a:pt x="1272" y="2329"/>
                  </a:lnTo>
                  <a:lnTo>
                    <a:pt x="1272" y="2340"/>
                  </a:lnTo>
                  <a:lnTo>
                    <a:pt x="1312" y="2349"/>
                  </a:lnTo>
                  <a:lnTo>
                    <a:pt x="1350" y="2357"/>
                  </a:lnTo>
                  <a:lnTo>
                    <a:pt x="1386" y="2368"/>
                  </a:lnTo>
                  <a:lnTo>
                    <a:pt x="1419" y="2379"/>
                  </a:lnTo>
                  <a:lnTo>
                    <a:pt x="1451" y="2392"/>
                  </a:lnTo>
                  <a:lnTo>
                    <a:pt x="1482" y="2406"/>
                  </a:lnTo>
                  <a:lnTo>
                    <a:pt x="1496" y="2415"/>
                  </a:lnTo>
                  <a:lnTo>
                    <a:pt x="1509" y="2422"/>
                  </a:lnTo>
                  <a:lnTo>
                    <a:pt x="1523" y="2431"/>
                  </a:lnTo>
                  <a:lnTo>
                    <a:pt x="1535" y="2441"/>
                  </a:lnTo>
                  <a:lnTo>
                    <a:pt x="1548" y="2450"/>
                  </a:lnTo>
                  <a:lnTo>
                    <a:pt x="1559" y="2460"/>
                  </a:lnTo>
                  <a:lnTo>
                    <a:pt x="1570" y="2471"/>
                  </a:lnTo>
                  <a:lnTo>
                    <a:pt x="1582" y="2483"/>
                  </a:lnTo>
                  <a:lnTo>
                    <a:pt x="1591" y="2495"/>
                  </a:lnTo>
                  <a:lnTo>
                    <a:pt x="1602" y="2507"/>
                  </a:lnTo>
                  <a:lnTo>
                    <a:pt x="1611" y="2519"/>
                  </a:lnTo>
                  <a:lnTo>
                    <a:pt x="1621" y="2534"/>
                  </a:lnTo>
                  <a:lnTo>
                    <a:pt x="1629" y="2549"/>
                  </a:lnTo>
                  <a:lnTo>
                    <a:pt x="1637" y="2564"/>
                  </a:lnTo>
                  <a:lnTo>
                    <a:pt x="1644" y="2580"/>
                  </a:lnTo>
                  <a:lnTo>
                    <a:pt x="1652" y="2596"/>
                  </a:lnTo>
                  <a:lnTo>
                    <a:pt x="1658" y="2613"/>
                  </a:lnTo>
                  <a:lnTo>
                    <a:pt x="1665" y="2632"/>
                  </a:lnTo>
                  <a:lnTo>
                    <a:pt x="1671" y="2651"/>
                  </a:lnTo>
                  <a:lnTo>
                    <a:pt x="1677" y="2672"/>
                  </a:lnTo>
                  <a:lnTo>
                    <a:pt x="1689" y="2685"/>
                  </a:lnTo>
                  <a:lnTo>
                    <a:pt x="1702" y="2699"/>
                  </a:lnTo>
                  <a:lnTo>
                    <a:pt x="1735" y="2702"/>
                  </a:lnTo>
                  <a:lnTo>
                    <a:pt x="1759" y="2704"/>
                  </a:lnTo>
                  <a:lnTo>
                    <a:pt x="1780" y="2706"/>
                  </a:lnTo>
                  <a:lnTo>
                    <a:pt x="1798" y="2707"/>
                  </a:lnTo>
                  <a:lnTo>
                    <a:pt x="1815" y="2707"/>
                  </a:lnTo>
                  <a:lnTo>
                    <a:pt x="1832" y="2707"/>
                  </a:lnTo>
                  <a:lnTo>
                    <a:pt x="1852" y="2707"/>
                  </a:lnTo>
                  <a:lnTo>
                    <a:pt x="1878" y="2707"/>
                  </a:lnTo>
                  <a:lnTo>
                    <a:pt x="1902" y="2714"/>
                  </a:lnTo>
                  <a:lnTo>
                    <a:pt x="1925" y="2721"/>
                  </a:lnTo>
                  <a:lnTo>
                    <a:pt x="1947" y="2728"/>
                  </a:lnTo>
                  <a:lnTo>
                    <a:pt x="1971" y="2735"/>
                  </a:lnTo>
                  <a:lnTo>
                    <a:pt x="1994" y="2742"/>
                  </a:lnTo>
                  <a:lnTo>
                    <a:pt x="2017" y="2750"/>
                  </a:lnTo>
                  <a:lnTo>
                    <a:pt x="2040" y="2757"/>
                  </a:lnTo>
                  <a:lnTo>
                    <a:pt x="2064" y="2765"/>
                  </a:lnTo>
                  <a:lnTo>
                    <a:pt x="2096" y="2789"/>
                  </a:lnTo>
                  <a:lnTo>
                    <a:pt x="2127" y="2813"/>
                  </a:lnTo>
                  <a:lnTo>
                    <a:pt x="2158" y="2839"/>
                  </a:lnTo>
                  <a:lnTo>
                    <a:pt x="2187" y="2866"/>
                  </a:lnTo>
                  <a:lnTo>
                    <a:pt x="2201" y="2879"/>
                  </a:lnTo>
                  <a:lnTo>
                    <a:pt x="2214" y="2893"/>
                  </a:lnTo>
                  <a:lnTo>
                    <a:pt x="2229" y="2908"/>
                  </a:lnTo>
                  <a:lnTo>
                    <a:pt x="2240" y="2923"/>
                  </a:lnTo>
                  <a:lnTo>
                    <a:pt x="2253" y="2939"/>
                  </a:lnTo>
                  <a:lnTo>
                    <a:pt x="2264" y="2954"/>
                  </a:lnTo>
                  <a:lnTo>
                    <a:pt x="2274" y="2970"/>
                  </a:lnTo>
                  <a:lnTo>
                    <a:pt x="2285" y="2987"/>
                  </a:lnTo>
                  <a:lnTo>
                    <a:pt x="2296" y="2988"/>
                  </a:lnTo>
                  <a:lnTo>
                    <a:pt x="2307" y="2988"/>
                  </a:lnTo>
                  <a:lnTo>
                    <a:pt x="2318" y="2988"/>
                  </a:lnTo>
                  <a:lnTo>
                    <a:pt x="2330" y="2987"/>
                  </a:lnTo>
                  <a:lnTo>
                    <a:pt x="2354" y="2984"/>
                  </a:lnTo>
                  <a:lnTo>
                    <a:pt x="2379" y="2978"/>
                  </a:lnTo>
                  <a:lnTo>
                    <a:pt x="2404" y="2973"/>
                  </a:lnTo>
                  <a:lnTo>
                    <a:pt x="2427" y="2968"/>
                  </a:lnTo>
                  <a:lnTo>
                    <a:pt x="2451" y="2962"/>
                  </a:lnTo>
                  <a:lnTo>
                    <a:pt x="2473" y="2958"/>
                  </a:lnTo>
                  <a:lnTo>
                    <a:pt x="2501" y="2962"/>
                  </a:lnTo>
                  <a:lnTo>
                    <a:pt x="2532" y="2967"/>
                  </a:lnTo>
                  <a:lnTo>
                    <a:pt x="2561" y="2972"/>
                  </a:lnTo>
                  <a:lnTo>
                    <a:pt x="2592" y="2977"/>
                  </a:lnTo>
                  <a:lnTo>
                    <a:pt x="2612" y="2988"/>
                  </a:lnTo>
                  <a:lnTo>
                    <a:pt x="2632" y="3000"/>
                  </a:lnTo>
                  <a:lnTo>
                    <a:pt x="2651" y="3012"/>
                  </a:lnTo>
                  <a:lnTo>
                    <a:pt x="2670" y="3026"/>
                  </a:lnTo>
                  <a:lnTo>
                    <a:pt x="2688" y="3041"/>
                  </a:lnTo>
                  <a:lnTo>
                    <a:pt x="2706" y="3056"/>
                  </a:lnTo>
                  <a:lnTo>
                    <a:pt x="2722" y="3072"/>
                  </a:lnTo>
                  <a:lnTo>
                    <a:pt x="2740" y="3090"/>
                  </a:lnTo>
                  <a:lnTo>
                    <a:pt x="2755" y="3107"/>
                  </a:lnTo>
                  <a:lnTo>
                    <a:pt x="2772" y="3125"/>
                  </a:lnTo>
                  <a:lnTo>
                    <a:pt x="2786" y="3145"/>
                  </a:lnTo>
                  <a:lnTo>
                    <a:pt x="2801" y="3164"/>
                  </a:lnTo>
                  <a:lnTo>
                    <a:pt x="2814" y="3185"/>
                  </a:lnTo>
                  <a:lnTo>
                    <a:pt x="2828" y="3205"/>
                  </a:lnTo>
                  <a:lnTo>
                    <a:pt x="2840" y="3227"/>
                  </a:lnTo>
                  <a:lnTo>
                    <a:pt x="2853" y="3248"/>
                  </a:lnTo>
                  <a:lnTo>
                    <a:pt x="2864" y="3270"/>
                  </a:lnTo>
                  <a:lnTo>
                    <a:pt x="2874" y="3293"/>
                  </a:lnTo>
                  <a:lnTo>
                    <a:pt x="2885" y="3314"/>
                  </a:lnTo>
                  <a:lnTo>
                    <a:pt x="2894" y="3337"/>
                  </a:lnTo>
                  <a:lnTo>
                    <a:pt x="2902" y="3360"/>
                  </a:lnTo>
                  <a:lnTo>
                    <a:pt x="2911" y="3382"/>
                  </a:lnTo>
                  <a:lnTo>
                    <a:pt x="2919" y="3405"/>
                  </a:lnTo>
                  <a:lnTo>
                    <a:pt x="2925" y="3429"/>
                  </a:lnTo>
                  <a:lnTo>
                    <a:pt x="2931" y="3452"/>
                  </a:lnTo>
                  <a:lnTo>
                    <a:pt x="2936" y="3474"/>
                  </a:lnTo>
                  <a:lnTo>
                    <a:pt x="2941" y="3496"/>
                  </a:lnTo>
                  <a:lnTo>
                    <a:pt x="2945" y="3518"/>
                  </a:lnTo>
                  <a:lnTo>
                    <a:pt x="2948" y="3540"/>
                  </a:lnTo>
                  <a:lnTo>
                    <a:pt x="2951" y="3563"/>
                  </a:lnTo>
                  <a:lnTo>
                    <a:pt x="2952" y="3583"/>
                  </a:lnTo>
                  <a:lnTo>
                    <a:pt x="2953" y="3605"/>
                  </a:lnTo>
                  <a:lnTo>
                    <a:pt x="2944" y="3612"/>
                  </a:lnTo>
                  <a:lnTo>
                    <a:pt x="2935" y="3621"/>
                  </a:lnTo>
                  <a:lnTo>
                    <a:pt x="2927" y="3630"/>
                  </a:lnTo>
                  <a:lnTo>
                    <a:pt x="2920" y="3637"/>
                  </a:lnTo>
                  <a:lnTo>
                    <a:pt x="2909" y="3637"/>
                  </a:lnTo>
                  <a:lnTo>
                    <a:pt x="2899" y="3636"/>
                  </a:lnTo>
                  <a:lnTo>
                    <a:pt x="2888" y="3634"/>
                  </a:lnTo>
                  <a:lnTo>
                    <a:pt x="2878" y="3632"/>
                  </a:lnTo>
                  <a:lnTo>
                    <a:pt x="2867" y="3629"/>
                  </a:lnTo>
                  <a:lnTo>
                    <a:pt x="2858" y="3624"/>
                  </a:lnTo>
                  <a:lnTo>
                    <a:pt x="2847" y="3619"/>
                  </a:lnTo>
                  <a:lnTo>
                    <a:pt x="2838" y="3614"/>
                  </a:lnTo>
                  <a:lnTo>
                    <a:pt x="2819" y="3602"/>
                  </a:lnTo>
                  <a:lnTo>
                    <a:pt x="2800" y="3587"/>
                  </a:lnTo>
                  <a:lnTo>
                    <a:pt x="2782" y="3571"/>
                  </a:lnTo>
                  <a:lnTo>
                    <a:pt x="2765" y="3554"/>
                  </a:lnTo>
                  <a:lnTo>
                    <a:pt x="2749" y="3536"/>
                  </a:lnTo>
                  <a:lnTo>
                    <a:pt x="2734" y="3516"/>
                  </a:lnTo>
                  <a:lnTo>
                    <a:pt x="2720" y="3497"/>
                  </a:lnTo>
                  <a:lnTo>
                    <a:pt x="2707" y="3477"/>
                  </a:lnTo>
                  <a:lnTo>
                    <a:pt x="2694" y="3458"/>
                  </a:lnTo>
                  <a:lnTo>
                    <a:pt x="2684" y="3440"/>
                  </a:lnTo>
                  <a:lnTo>
                    <a:pt x="2674" y="3422"/>
                  </a:lnTo>
                  <a:lnTo>
                    <a:pt x="2666" y="3405"/>
                  </a:lnTo>
                  <a:lnTo>
                    <a:pt x="2648" y="3405"/>
                  </a:lnTo>
                  <a:lnTo>
                    <a:pt x="2632" y="3405"/>
                  </a:lnTo>
                  <a:lnTo>
                    <a:pt x="2615" y="3407"/>
                  </a:lnTo>
                  <a:lnTo>
                    <a:pt x="2598" y="3409"/>
                  </a:lnTo>
                  <a:lnTo>
                    <a:pt x="2581" y="3412"/>
                  </a:lnTo>
                  <a:lnTo>
                    <a:pt x="2564" y="3414"/>
                  </a:lnTo>
                  <a:lnTo>
                    <a:pt x="2546" y="3416"/>
                  </a:lnTo>
                  <a:lnTo>
                    <a:pt x="2530" y="3416"/>
                  </a:lnTo>
                  <a:lnTo>
                    <a:pt x="2524" y="3409"/>
                  </a:lnTo>
                  <a:lnTo>
                    <a:pt x="2519" y="3402"/>
                  </a:lnTo>
                  <a:lnTo>
                    <a:pt x="2512" y="3395"/>
                  </a:lnTo>
                  <a:lnTo>
                    <a:pt x="2506" y="3390"/>
                  </a:lnTo>
                  <a:lnTo>
                    <a:pt x="2491" y="3378"/>
                  </a:lnTo>
                  <a:lnTo>
                    <a:pt x="2473" y="3368"/>
                  </a:lnTo>
                  <a:lnTo>
                    <a:pt x="2438" y="3352"/>
                  </a:lnTo>
                  <a:lnTo>
                    <a:pt x="2401" y="3336"/>
                  </a:lnTo>
                  <a:lnTo>
                    <a:pt x="2385" y="3328"/>
                  </a:lnTo>
                  <a:lnTo>
                    <a:pt x="2371" y="3321"/>
                  </a:lnTo>
                  <a:lnTo>
                    <a:pt x="2364" y="3317"/>
                  </a:lnTo>
                  <a:lnTo>
                    <a:pt x="2358" y="3311"/>
                  </a:lnTo>
                  <a:lnTo>
                    <a:pt x="2353" y="3307"/>
                  </a:lnTo>
                  <a:lnTo>
                    <a:pt x="2350" y="3301"/>
                  </a:lnTo>
                  <a:lnTo>
                    <a:pt x="2346" y="3296"/>
                  </a:lnTo>
                  <a:lnTo>
                    <a:pt x="2344" y="3291"/>
                  </a:lnTo>
                  <a:lnTo>
                    <a:pt x="2343" y="3284"/>
                  </a:lnTo>
                  <a:lnTo>
                    <a:pt x="2341" y="3278"/>
                  </a:lnTo>
                  <a:lnTo>
                    <a:pt x="2343" y="3270"/>
                  </a:lnTo>
                  <a:lnTo>
                    <a:pt x="2345" y="3263"/>
                  </a:lnTo>
                  <a:lnTo>
                    <a:pt x="2348" y="3255"/>
                  </a:lnTo>
                  <a:lnTo>
                    <a:pt x="2353" y="3245"/>
                  </a:lnTo>
                  <a:lnTo>
                    <a:pt x="2361" y="3245"/>
                  </a:lnTo>
                  <a:lnTo>
                    <a:pt x="2370" y="3245"/>
                  </a:lnTo>
                  <a:lnTo>
                    <a:pt x="2370" y="3239"/>
                  </a:lnTo>
                  <a:lnTo>
                    <a:pt x="2370" y="3232"/>
                  </a:lnTo>
                  <a:lnTo>
                    <a:pt x="2377" y="3232"/>
                  </a:lnTo>
                  <a:lnTo>
                    <a:pt x="2384" y="3232"/>
                  </a:lnTo>
                  <a:lnTo>
                    <a:pt x="2393" y="3218"/>
                  </a:lnTo>
                  <a:lnTo>
                    <a:pt x="2400" y="3206"/>
                  </a:lnTo>
                  <a:lnTo>
                    <a:pt x="2407" y="3196"/>
                  </a:lnTo>
                  <a:lnTo>
                    <a:pt x="2412" y="3186"/>
                  </a:lnTo>
                  <a:lnTo>
                    <a:pt x="2415" y="3177"/>
                  </a:lnTo>
                  <a:lnTo>
                    <a:pt x="2418" y="3170"/>
                  </a:lnTo>
                  <a:lnTo>
                    <a:pt x="2418" y="3163"/>
                  </a:lnTo>
                  <a:lnTo>
                    <a:pt x="2418" y="3157"/>
                  </a:lnTo>
                  <a:lnTo>
                    <a:pt x="2417" y="3151"/>
                  </a:lnTo>
                  <a:lnTo>
                    <a:pt x="2414" y="3148"/>
                  </a:lnTo>
                  <a:lnTo>
                    <a:pt x="2412" y="3144"/>
                  </a:lnTo>
                  <a:lnTo>
                    <a:pt x="2407" y="3142"/>
                  </a:lnTo>
                  <a:lnTo>
                    <a:pt x="2403" y="3138"/>
                  </a:lnTo>
                  <a:lnTo>
                    <a:pt x="2397" y="3137"/>
                  </a:lnTo>
                  <a:lnTo>
                    <a:pt x="2391" y="3135"/>
                  </a:lnTo>
                  <a:lnTo>
                    <a:pt x="2384" y="3134"/>
                  </a:lnTo>
                  <a:lnTo>
                    <a:pt x="2350" y="3132"/>
                  </a:lnTo>
                  <a:lnTo>
                    <a:pt x="2311" y="3129"/>
                  </a:lnTo>
                  <a:lnTo>
                    <a:pt x="2290" y="3126"/>
                  </a:lnTo>
                  <a:lnTo>
                    <a:pt x="2270" y="3122"/>
                  </a:lnTo>
                  <a:lnTo>
                    <a:pt x="2259" y="3119"/>
                  </a:lnTo>
                  <a:lnTo>
                    <a:pt x="2250" y="3116"/>
                  </a:lnTo>
                  <a:lnTo>
                    <a:pt x="2240" y="3111"/>
                  </a:lnTo>
                  <a:lnTo>
                    <a:pt x="2231" y="3107"/>
                  </a:lnTo>
                  <a:lnTo>
                    <a:pt x="2206" y="3067"/>
                  </a:lnTo>
                  <a:lnTo>
                    <a:pt x="2180" y="3029"/>
                  </a:lnTo>
                  <a:lnTo>
                    <a:pt x="2153" y="2994"/>
                  </a:lnTo>
                  <a:lnTo>
                    <a:pt x="2126" y="2960"/>
                  </a:lnTo>
                  <a:lnTo>
                    <a:pt x="2112" y="2944"/>
                  </a:lnTo>
                  <a:lnTo>
                    <a:pt x="2097" y="2929"/>
                  </a:lnTo>
                  <a:lnTo>
                    <a:pt x="2082" y="2914"/>
                  </a:lnTo>
                  <a:lnTo>
                    <a:pt x="2066" y="2900"/>
                  </a:lnTo>
                  <a:lnTo>
                    <a:pt x="2051" y="2887"/>
                  </a:lnTo>
                  <a:lnTo>
                    <a:pt x="2034" y="2874"/>
                  </a:lnTo>
                  <a:lnTo>
                    <a:pt x="2018" y="2861"/>
                  </a:lnTo>
                  <a:lnTo>
                    <a:pt x="2000" y="2849"/>
                  </a:lnTo>
                  <a:lnTo>
                    <a:pt x="1983" y="2838"/>
                  </a:lnTo>
                  <a:lnTo>
                    <a:pt x="1965" y="2827"/>
                  </a:lnTo>
                  <a:lnTo>
                    <a:pt x="1946" y="2818"/>
                  </a:lnTo>
                  <a:lnTo>
                    <a:pt x="1927" y="2808"/>
                  </a:lnTo>
                  <a:lnTo>
                    <a:pt x="1907" y="2798"/>
                  </a:lnTo>
                  <a:lnTo>
                    <a:pt x="1887" y="2791"/>
                  </a:lnTo>
                  <a:lnTo>
                    <a:pt x="1866" y="2783"/>
                  </a:lnTo>
                  <a:lnTo>
                    <a:pt x="1845" y="2775"/>
                  </a:lnTo>
                  <a:lnTo>
                    <a:pt x="1823" y="2769"/>
                  </a:lnTo>
                  <a:lnTo>
                    <a:pt x="1800" y="2764"/>
                  </a:lnTo>
                  <a:lnTo>
                    <a:pt x="1777" y="2758"/>
                  </a:lnTo>
                  <a:lnTo>
                    <a:pt x="1753" y="2754"/>
                  </a:lnTo>
                  <a:lnTo>
                    <a:pt x="1729" y="2750"/>
                  </a:lnTo>
                  <a:lnTo>
                    <a:pt x="1703" y="2746"/>
                  </a:lnTo>
                  <a:lnTo>
                    <a:pt x="1677" y="2743"/>
                  </a:lnTo>
                  <a:lnTo>
                    <a:pt x="1650" y="2741"/>
                  </a:lnTo>
                  <a:lnTo>
                    <a:pt x="1639" y="2735"/>
                  </a:lnTo>
                  <a:lnTo>
                    <a:pt x="1629" y="2730"/>
                  </a:lnTo>
                  <a:lnTo>
                    <a:pt x="1619" y="2725"/>
                  </a:lnTo>
                  <a:lnTo>
                    <a:pt x="1610" y="2720"/>
                  </a:lnTo>
                  <a:lnTo>
                    <a:pt x="1595" y="2691"/>
                  </a:lnTo>
                  <a:lnTo>
                    <a:pt x="1581" y="2663"/>
                  </a:lnTo>
                  <a:lnTo>
                    <a:pt x="1565" y="2636"/>
                  </a:lnTo>
                  <a:lnTo>
                    <a:pt x="1549" y="2610"/>
                  </a:lnTo>
                  <a:lnTo>
                    <a:pt x="1532" y="2586"/>
                  </a:lnTo>
                  <a:lnTo>
                    <a:pt x="1515" y="2563"/>
                  </a:lnTo>
                  <a:lnTo>
                    <a:pt x="1495" y="2542"/>
                  </a:lnTo>
                  <a:lnTo>
                    <a:pt x="1475" y="2522"/>
                  </a:lnTo>
                  <a:lnTo>
                    <a:pt x="1464" y="2513"/>
                  </a:lnTo>
                  <a:lnTo>
                    <a:pt x="1452" y="2504"/>
                  </a:lnTo>
                  <a:lnTo>
                    <a:pt x="1441" y="2497"/>
                  </a:lnTo>
                  <a:lnTo>
                    <a:pt x="1429" y="2488"/>
                  </a:lnTo>
                  <a:lnTo>
                    <a:pt x="1417" y="2482"/>
                  </a:lnTo>
                  <a:lnTo>
                    <a:pt x="1404" y="2475"/>
                  </a:lnTo>
                  <a:lnTo>
                    <a:pt x="1390" y="2469"/>
                  </a:lnTo>
                  <a:lnTo>
                    <a:pt x="1376" y="2463"/>
                  </a:lnTo>
                  <a:lnTo>
                    <a:pt x="1362" y="2459"/>
                  </a:lnTo>
                  <a:lnTo>
                    <a:pt x="1347" y="2455"/>
                  </a:lnTo>
                  <a:lnTo>
                    <a:pt x="1331" y="2451"/>
                  </a:lnTo>
                  <a:lnTo>
                    <a:pt x="1315" y="2448"/>
                  </a:lnTo>
                  <a:lnTo>
                    <a:pt x="1298" y="2446"/>
                  </a:lnTo>
                  <a:lnTo>
                    <a:pt x="1281" y="2445"/>
                  </a:lnTo>
                  <a:lnTo>
                    <a:pt x="1262" y="2444"/>
                  </a:lnTo>
                  <a:lnTo>
                    <a:pt x="1243" y="2444"/>
                  </a:lnTo>
                  <a:lnTo>
                    <a:pt x="1215" y="2467"/>
                  </a:lnTo>
                  <a:lnTo>
                    <a:pt x="1183" y="2495"/>
                  </a:lnTo>
                  <a:lnTo>
                    <a:pt x="1167" y="2508"/>
                  </a:lnTo>
                  <a:lnTo>
                    <a:pt x="1150" y="2521"/>
                  </a:lnTo>
                  <a:lnTo>
                    <a:pt x="1143" y="2525"/>
                  </a:lnTo>
                  <a:lnTo>
                    <a:pt x="1136" y="2529"/>
                  </a:lnTo>
                  <a:lnTo>
                    <a:pt x="1129" y="2532"/>
                  </a:lnTo>
                  <a:lnTo>
                    <a:pt x="1122" y="2535"/>
                  </a:lnTo>
                  <a:lnTo>
                    <a:pt x="1083" y="2567"/>
                  </a:lnTo>
                  <a:lnTo>
                    <a:pt x="1033" y="2611"/>
                  </a:lnTo>
                  <a:lnTo>
                    <a:pt x="968" y="2669"/>
                  </a:lnTo>
                  <a:lnTo>
                    <a:pt x="889" y="2739"/>
                  </a:lnTo>
                  <a:lnTo>
                    <a:pt x="791" y="2826"/>
                  </a:lnTo>
                  <a:lnTo>
                    <a:pt x="674" y="2932"/>
                  </a:lnTo>
                  <a:lnTo>
                    <a:pt x="533" y="3056"/>
                  </a:lnTo>
                  <a:lnTo>
                    <a:pt x="368" y="3202"/>
                  </a:lnTo>
                  <a:lnTo>
                    <a:pt x="342" y="3226"/>
                  </a:lnTo>
                  <a:lnTo>
                    <a:pt x="303" y="3257"/>
                  </a:lnTo>
                  <a:lnTo>
                    <a:pt x="253" y="3297"/>
                  </a:lnTo>
                  <a:lnTo>
                    <a:pt x="225" y="3319"/>
                  </a:lnTo>
                  <a:lnTo>
                    <a:pt x="195" y="3341"/>
                  </a:lnTo>
                  <a:lnTo>
                    <a:pt x="167" y="3366"/>
                  </a:lnTo>
                  <a:lnTo>
                    <a:pt x="138" y="3391"/>
                  </a:lnTo>
                  <a:lnTo>
                    <a:pt x="111" y="3417"/>
                  </a:lnTo>
                  <a:lnTo>
                    <a:pt x="85" y="3443"/>
                  </a:lnTo>
                  <a:lnTo>
                    <a:pt x="73" y="3456"/>
                  </a:lnTo>
                  <a:lnTo>
                    <a:pt x="61" y="3469"/>
                  </a:lnTo>
                  <a:lnTo>
                    <a:pt x="51" y="3482"/>
                  </a:lnTo>
                  <a:lnTo>
                    <a:pt x="40" y="3495"/>
                  </a:lnTo>
                  <a:lnTo>
                    <a:pt x="32" y="3508"/>
                  </a:lnTo>
                  <a:lnTo>
                    <a:pt x="24" y="3521"/>
                  </a:lnTo>
                  <a:lnTo>
                    <a:pt x="16" y="3534"/>
                  </a:lnTo>
                  <a:lnTo>
                    <a:pt x="11" y="3547"/>
                  </a:lnTo>
                  <a:lnTo>
                    <a:pt x="6" y="3560"/>
                  </a:lnTo>
                  <a:lnTo>
                    <a:pt x="2" y="3571"/>
                  </a:lnTo>
                  <a:lnTo>
                    <a:pt x="0" y="3583"/>
                  </a:lnTo>
                  <a:lnTo>
                    <a:pt x="0" y="3595"/>
                  </a:lnTo>
                  <a:lnTo>
                    <a:pt x="14" y="3599"/>
                  </a:lnTo>
                  <a:lnTo>
                    <a:pt x="28" y="3604"/>
                  </a:lnTo>
                  <a:lnTo>
                    <a:pt x="42" y="3607"/>
                  </a:lnTo>
                  <a:lnTo>
                    <a:pt x="56" y="3609"/>
                  </a:lnTo>
                  <a:lnTo>
                    <a:pt x="69" y="3611"/>
                  </a:lnTo>
                  <a:lnTo>
                    <a:pt x="82" y="3612"/>
                  </a:lnTo>
                  <a:lnTo>
                    <a:pt x="95" y="3612"/>
                  </a:lnTo>
                  <a:lnTo>
                    <a:pt x="108" y="3614"/>
                  </a:lnTo>
                  <a:lnTo>
                    <a:pt x="121" y="3612"/>
                  </a:lnTo>
                  <a:lnTo>
                    <a:pt x="133" y="3611"/>
                  </a:lnTo>
                  <a:lnTo>
                    <a:pt x="145" y="3610"/>
                  </a:lnTo>
                  <a:lnTo>
                    <a:pt x="156" y="3608"/>
                  </a:lnTo>
                  <a:lnTo>
                    <a:pt x="180" y="3603"/>
                  </a:lnTo>
                  <a:lnTo>
                    <a:pt x="203" y="3596"/>
                  </a:lnTo>
                  <a:lnTo>
                    <a:pt x="225" y="3587"/>
                  </a:lnTo>
                  <a:lnTo>
                    <a:pt x="247" y="3576"/>
                  </a:lnTo>
                  <a:lnTo>
                    <a:pt x="268" y="3564"/>
                  </a:lnTo>
                  <a:lnTo>
                    <a:pt x="289" y="3550"/>
                  </a:lnTo>
                  <a:lnTo>
                    <a:pt x="310" y="3535"/>
                  </a:lnTo>
                  <a:lnTo>
                    <a:pt x="333" y="3517"/>
                  </a:lnTo>
                  <a:lnTo>
                    <a:pt x="354" y="3500"/>
                  </a:lnTo>
                  <a:lnTo>
                    <a:pt x="375" y="3481"/>
                  </a:lnTo>
                  <a:lnTo>
                    <a:pt x="389" y="3470"/>
                  </a:lnTo>
                  <a:lnTo>
                    <a:pt x="405" y="3461"/>
                  </a:lnTo>
                  <a:lnTo>
                    <a:pt x="420" y="3454"/>
                  </a:lnTo>
                  <a:lnTo>
                    <a:pt x="436" y="3447"/>
                  </a:lnTo>
                  <a:lnTo>
                    <a:pt x="454" y="3443"/>
                  </a:lnTo>
                  <a:lnTo>
                    <a:pt x="472" y="3440"/>
                  </a:lnTo>
                  <a:lnTo>
                    <a:pt x="489" y="3439"/>
                  </a:lnTo>
                  <a:lnTo>
                    <a:pt x="508" y="3437"/>
                  </a:lnTo>
                  <a:lnTo>
                    <a:pt x="527" y="3437"/>
                  </a:lnTo>
                  <a:lnTo>
                    <a:pt x="546" y="3440"/>
                  </a:lnTo>
                  <a:lnTo>
                    <a:pt x="564" y="3442"/>
                  </a:lnTo>
                  <a:lnTo>
                    <a:pt x="584" y="3444"/>
                  </a:lnTo>
                  <a:lnTo>
                    <a:pt x="622" y="3452"/>
                  </a:lnTo>
                  <a:lnTo>
                    <a:pt x="659" y="3461"/>
                  </a:lnTo>
                  <a:lnTo>
                    <a:pt x="659" y="3471"/>
                  </a:lnTo>
                  <a:lnTo>
                    <a:pt x="659" y="3482"/>
                  </a:lnTo>
                  <a:lnTo>
                    <a:pt x="659" y="3494"/>
                  </a:lnTo>
                  <a:lnTo>
                    <a:pt x="660" y="3504"/>
                  </a:lnTo>
                  <a:lnTo>
                    <a:pt x="641" y="3513"/>
                  </a:lnTo>
                  <a:lnTo>
                    <a:pt x="624" y="3521"/>
                  </a:lnTo>
                  <a:lnTo>
                    <a:pt x="610" y="3528"/>
                  </a:lnTo>
                  <a:lnTo>
                    <a:pt x="599" y="3537"/>
                  </a:lnTo>
                  <a:lnTo>
                    <a:pt x="594" y="3541"/>
                  </a:lnTo>
                  <a:lnTo>
                    <a:pt x="590" y="3547"/>
                  </a:lnTo>
                  <a:lnTo>
                    <a:pt x="586" y="3552"/>
                  </a:lnTo>
                  <a:lnTo>
                    <a:pt x="583" y="3558"/>
                  </a:lnTo>
                  <a:lnTo>
                    <a:pt x="581" y="3566"/>
                  </a:lnTo>
                  <a:lnTo>
                    <a:pt x="580" y="3574"/>
                  </a:lnTo>
                  <a:lnTo>
                    <a:pt x="579" y="3582"/>
                  </a:lnTo>
                  <a:lnTo>
                    <a:pt x="579" y="3593"/>
                  </a:lnTo>
                  <a:lnTo>
                    <a:pt x="592" y="3598"/>
                  </a:lnTo>
                  <a:lnTo>
                    <a:pt x="607" y="3603"/>
                  </a:lnTo>
                  <a:lnTo>
                    <a:pt x="622" y="3606"/>
                  </a:lnTo>
                  <a:lnTo>
                    <a:pt x="639" y="3609"/>
                  </a:lnTo>
                  <a:lnTo>
                    <a:pt x="671" y="3614"/>
                  </a:lnTo>
                  <a:lnTo>
                    <a:pt x="707" y="3616"/>
                  </a:lnTo>
                  <a:lnTo>
                    <a:pt x="741" y="3617"/>
                  </a:lnTo>
                  <a:lnTo>
                    <a:pt x="776" y="3618"/>
                  </a:lnTo>
                  <a:lnTo>
                    <a:pt x="809" y="3619"/>
                  </a:lnTo>
                  <a:lnTo>
                    <a:pt x="841" y="3621"/>
                  </a:lnTo>
                  <a:lnTo>
                    <a:pt x="853" y="3623"/>
                  </a:lnTo>
                  <a:lnTo>
                    <a:pt x="864" y="3625"/>
                  </a:lnTo>
                  <a:lnTo>
                    <a:pt x="877" y="3629"/>
                  </a:lnTo>
                  <a:lnTo>
                    <a:pt x="889" y="3632"/>
                  </a:lnTo>
                  <a:lnTo>
                    <a:pt x="915" y="3642"/>
                  </a:lnTo>
                  <a:lnTo>
                    <a:pt x="941" y="3651"/>
                  </a:lnTo>
                  <a:lnTo>
                    <a:pt x="969" y="3662"/>
                  </a:lnTo>
                  <a:lnTo>
                    <a:pt x="1000" y="3672"/>
                  </a:lnTo>
                  <a:lnTo>
                    <a:pt x="1016" y="3677"/>
                  </a:lnTo>
                  <a:lnTo>
                    <a:pt x="1034" y="3682"/>
                  </a:lnTo>
                  <a:lnTo>
                    <a:pt x="1051" y="3686"/>
                  </a:lnTo>
                  <a:lnTo>
                    <a:pt x="1071" y="3689"/>
                  </a:lnTo>
                  <a:lnTo>
                    <a:pt x="1096" y="3692"/>
                  </a:lnTo>
                  <a:lnTo>
                    <a:pt x="1121" y="3696"/>
                  </a:lnTo>
                  <a:lnTo>
                    <a:pt x="1145" y="3698"/>
                  </a:lnTo>
                  <a:lnTo>
                    <a:pt x="1171" y="3699"/>
                  </a:lnTo>
                  <a:lnTo>
                    <a:pt x="1221" y="3700"/>
                  </a:lnTo>
                  <a:lnTo>
                    <a:pt x="1271" y="3700"/>
                  </a:lnTo>
                  <a:lnTo>
                    <a:pt x="1322" y="3699"/>
                  </a:lnTo>
                  <a:lnTo>
                    <a:pt x="1371" y="3697"/>
                  </a:lnTo>
                  <a:lnTo>
                    <a:pt x="1422" y="3695"/>
                  </a:lnTo>
                  <a:lnTo>
                    <a:pt x="1472" y="3693"/>
                  </a:lnTo>
                  <a:lnTo>
                    <a:pt x="1468" y="3707"/>
                  </a:lnTo>
                  <a:lnTo>
                    <a:pt x="1463" y="3720"/>
                  </a:lnTo>
                  <a:lnTo>
                    <a:pt x="1457" y="3732"/>
                  </a:lnTo>
                  <a:lnTo>
                    <a:pt x="1449" y="3743"/>
                  </a:lnTo>
                  <a:lnTo>
                    <a:pt x="1442" y="3754"/>
                  </a:lnTo>
                  <a:lnTo>
                    <a:pt x="1432" y="3764"/>
                  </a:lnTo>
                  <a:lnTo>
                    <a:pt x="1423" y="3773"/>
                  </a:lnTo>
                  <a:lnTo>
                    <a:pt x="1412" y="3781"/>
                  </a:lnTo>
                  <a:lnTo>
                    <a:pt x="1402" y="3790"/>
                  </a:lnTo>
                  <a:lnTo>
                    <a:pt x="1390" y="3796"/>
                  </a:lnTo>
                  <a:lnTo>
                    <a:pt x="1377" y="3803"/>
                  </a:lnTo>
                  <a:lnTo>
                    <a:pt x="1365" y="3809"/>
                  </a:lnTo>
                  <a:lnTo>
                    <a:pt x="1351" y="3814"/>
                  </a:lnTo>
                  <a:lnTo>
                    <a:pt x="1338" y="3819"/>
                  </a:lnTo>
                  <a:lnTo>
                    <a:pt x="1324" y="3823"/>
                  </a:lnTo>
                  <a:lnTo>
                    <a:pt x="1310" y="3827"/>
                  </a:lnTo>
                  <a:lnTo>
                    <a:pt x="1279" y="3834"/>
                  </a:lnTo>
                  <a:lnTo>
                    <a:pt x="1250" y="3838"/>
                  </a:lnTo>
                  <a:lnTo>
                    <a:pt x="1219" y="3842"/>
                  </a:lnTo>
                  <a:lnTo>
                    <a:pt x="1189" y="3846"/>
                  </a:lnTo>
                  <a:lnTo>
                    <a:pt x="1129" y="3849"/>
                  </a:lnTo>
                  <a:lnTo>
                    <a:pt x="1074" y="3851"/>
                  </a:lnTo>
                  <a:lnTo>
                    <a:pt x="1071" y="3860"/>
                  </a:lnTo>
                  <a:lnTo>
                    <a:pt x="1071" y="3867"/>
                  </a:lnTo>
                  <a:lnTo>
                    <a:pt x="1071" y="3876"/>
                  </a:lnTo>
                  <a:lnTo>
                    <a:pt x="1072" y="3884"/>
                  </a:lnTo>
                  <a:lnTo>
                    <a:pt x="1075" y="3892"/>
                  </a:lnTo>
                  <a:lnTo>
                    <a:pt x="1078" y="3900"/>
                  </a:lnTo>
                  <a:lnTo>
                    <a:pt x="1082" y="3908"/>
                  </a:lnTo>
                  <a:lnTo>
                    <a:pt x="1087" y="3916"/>
                  </a:lnTo>
                  <a:lnTo>
                    <a:pt x="1092" y="3923"/>
                  </a:lnTo>
                  <a:lnTo>
                    <a:pt x="1100" y="3931"/>
                  </a:lnTo>
                  <a:lnTo>
                    <a:pt x="1107" y="3939"/>
                  </a:lnTo>
                  <a:lnTo>
                    <a:pt x="1114" y="3946"/>
                  </a:lnTo>
                  <a:lnTo>
                    <a:pt x="1130" y="3960"/>
                  </a:lnTo>
                  <a:lnTo>
                    <a:pt x="1149" y="3974"/>
                  </a:lnTo>
                  <a:lnTo>
                    <a:pt x="1169" y="3987"/>
                  </a:lnTo>
                  <a:lnTo>
                    <a:pt x="1189" y="3999"/>
                  </a:lnTo>
                  <a:lnTo>
                    <a:pt x="1209" y="4010"/>
                  </a:lnTo>
                  <a:lnTo>
                    <a:pt x="1229" y="4021"/>
                  </a:lnTo>
                  <a:lnTo>
                    <a:pt x="1249" y="4029"/>
                  </a:lnTo>
                  <a:lnTo>
                    <a:pt x="1267" y="4037"/>
                  </a:lnTo>
                  <a:lnTo>
                    <a:pt x="1283" y="4042"/>
                  </a:lnTo>
                  <a:lnTo>
                    <a:pt x="1297" y="4048"/>
                  </a:lnTo>
                  <a:lnTo>
                    <a:pt x="1334" y="4051"/>
                  </a:lnTo>
                  <a:lnTo>
                    <a:pt x="1370" y="4052"/>
                  </a:lnTo>
                  <a:lnTo>
                    <a:pt x="1405" y="4053"/>
                  </a:lnTo>
                  <a:lnTo>
                    <a:pt x="1442" y="4053"/>
                  </a:lnTo>
                  <a:lnTo>
                    <a:pt x="1477" y="4052"/>
                  </a:lnTo>
                  <a:lnTo>
                    <a:pt x="1513" y="4051"/>
                  </a:lnTo>
                  <a:lnTo>
                    <a:pt x="1549" y="4049"/>
                  </a:lnTo>
                  <a:lnTo>
                    <a:pt x="1585" y="4046"/>
                  </a:lnTo>
                  <a:lnTo>
                    <a:pt x="1657" y="4039"/>
                  </a:lnTo>
                  <a:lnTo>
                    <a:pt x="1729" y="4030"/>
                  </a:lnTo>
                  <a:lnTo>
                    <a:pt x="1800" y="4023"/>
                  </a:lnTo>
                  <a:lnTo>
                    <a:pt x="1872" y="4016"/>
                  </a:lnTo>
                  <a:lnTo>
                    <a:pt x="1947" y="4015"/>
                  </a:lnTo>
                  <a:lnTo>
                    <a:pt x="2023" y="4014"/>
                  </a:lnTo>
                  <a:lnTo>
                    <a:pt x="2097" y="4012"/>
                  </a:lnTo>
                  <a:lnTo>
                    <a:pt x="2171" y="4010"/>
                  </a:lnTo>
                  <a:lnTo>
                    <a:pt x="2245" y="4007"/>
                  </a:lnTo>
                  <a:lnTo>
                    <a:pt x="2319" y="4002"/>
                  </a:lnTo>
                  <a:lnTo>
                    <a:pt x="2394" y="3998"/>
                  </a:lnTo>
                  <a:lnTo>
                    <a:pt x="2470" y="3992"/>
                  </a:lnTo>
                  <a:lnTo>
                    <a:pt x="2505" y="3982"/>
                  </a:lnTo>
                  <a:lnTo>
                    <a:pt x="2546" y="3969"/>
                  </a:lnTo>
                  <a:lnTo>
                    <a:pt x="2592" y="3954"/>
                  </a:lnTo>
                  <a:lnTo>
                    <a:pt x="2639" y="3941"/>
                  </a:lnTo>
                  <a:lnTo>
                    <a:pt x="2662" y="3935"/>
                  </a:lnTo>
                  <a:lnTo>
                    <a:pt x="2686" y="3931"/>
                  </a:lnTo>
                  <a:lnTo>
                    <a:pt x="2708" y="3929"/>
                  </a:lnTo>
                  <a:lnTo>
                    <a:pt x="2731" y="3927"/>
                  </a:lnTo>
                  <a:lnTo>
                    <a:pt x="2741" y="3927"/>
                  </a:lnTo>
                  <a:lnTo>
                    <a:pt x="2752" y="3928"/>
                  </a:lnTo>
                  <a:lnTo>
                    <a:pt x="2761" y="3929"/>
                  </a:lnTo>
                  <a:lnTo>
                    <a:pt x="2772" y="3930"/>
                  </a:lnTo>
                  <a:lnTo>
                    <a:pt x="2780" y="3932"/>
                  </a:lnTo>
                  <a:lnTo>
                    <a:pt x="2789" y="3935"/>
                  </a:lnTo>
                  <a:lnTo>
                    <a:pt x="2798" y="3939"/>
                  </a:lnTo>
                  <a:lnTo>
                    <a:pt x="2806" y="3943"/>
                  </a:lnTo>
                  <a:lnTo>
                    <a:pt x="2859" y="4014"/>
                  </a:lnTo>
                  <a:lnTo>
                    <a:pt x="2911" y="4087"/>
                  </a:lnTo>
                  <a:lnTo>
                    <a:pt x="2964" y="4158"/>
                  </a:lnTo>
                  <a:lnTo>
                    <a:pt x="3016" y="4230"/>
                  </a:lnTo>
                  <a:lnTo>
                    <a:pt x="3069" y="4303"/>
                  </a:lnTo>
                  <a:lnTo>
                    <a:pt x="3122" y="4375"/>
                  </a:lnTo>
                  <a:lnTo>
                    <a:pt x="3176" y="4447"/>
                  </a:lnTo>
                  <a:lnTo>
                    <a:pt x="3229" y="4519"/>
                  </a:lnTo>
                  <a:lnTo>
                    <a:pt x="3238" y="4538"/>
                  </a:lnTo>
                  <a:lnTo>
                    <a:pt x="3245" y="4557"/>
                  </a:lnTo>
                  <a:lnTo>
                    <a:pt x="3250" y="4575"/>
                  </a:lnTo>
                  <a:lnTo>
                    <a:pt x="3256" y="4592"/>
                  </a:lnTo>
                  <a:lnTo>
                    <a:pt x="3260" y="4608"/>
                  </a:lnTo>
                  <a:lnTo>
                    <a:pt x="3263" y="4623"/>
                  </a:lnTo>
                  <a:lnTo>
                    <a:pt x="3265" y="4638"/>
                  </a:lnTo>
                  <a:lnTo>
                    <a:pt x="3266" y="4652"/>
                  </a:lnTo>
                  <a:lnTo>
                    <a:pt x="3266" y="4667"/>
                  </a:lnTo>
                  <a:lnTo>
                    <a:pt x="3265" y="4679"/>
                  </a:lnTo>
                  <a:lnTo>
                    <a:pt x="3262" y="4691"/>
                  </a:lnTo>
                  <a:lnTo>
                    <a:pt x="3260" y="4703"/>
                  </a:lnTo>
                  <a:lnTo>
                    <a:pt x="3255" y="4714"/>
                  </a:lnTo>
                  <a:lnTo>
                    <a:pt x="3250" y="4725"/>
                  </a:lnTo>
                  <a:lnTo>
                    <a:pt x="3245" y="4735"/>
                  </a:lnTo>
                  <a:lnTo>
                    <a:pt x="3238" y="4744"/>
                  </a:lnTo>
                  <a:lnTo>
                    <a:pt x="3230" y="4753"/>
                  </a:lnTo>
                  <a:lnTo>
                    <a:pt x="3222" y="4763"/>
                  </a:lnTo>
                  <a:lnTo>
                    <a:pt x="3213" y="4770"/>
                  </a:lnTo>
                  <a:lnTo>
                    <a:pt x="3202" y="4778"/>
                  </a:lnTo>
                  <a:lnTo>
                    <a:pt x="3192" y="4785"/>
                  </a:lnTo>
                  <a:lnTo>
                    <a:pt x="3180" y="4793"/>
                  </a:lnTo>
                  <a:lnTo>
                    <a:pt x="3167" y="4799"/>
                  </a:lnTo>
                  <a:lnTo>
                    <a:pt x="3154" y="4806"/>
                  </a:lnTo>
                  <a:lnTo>
                    <a:pt x="3125" y="4819"/>
                  </a:lnTo>
                  <a:lnTo>
                    <a:pt x="3093" y="4830"/>
                  </a:lnTo>
                  <a:lnTo>
                    <a:pt x="3059" y="4840"/>
                  </a:lnTo>
                  <a:lnTo>
                    <a:pt x="3021" y="4850"/>
                  </a:lnTo>
                  <a:lnTo>
                    <a:pt x="2948" y="4849"/>
                  </a:lnTo>
                  <a:lnTo>
                    <a:pt x="2874" y="4849"/>
                  </a:lnTo>
                  <a:lnTo>
                    <a:pt x="2801" y="4848"/>
                  </a:lnTo>
                  <a:lnTo>
                    <a:pt x="2728" y="4848"/>
                  </a:lnTo>
                  <a:lnTo>
                    <a:pt x="2655" y="4848"/>
                  </a:lnTo>
                  <a:lnTo>
                    <a:pt x="2584" y="4847"/>
                  </a:lnTo>
                  <a:lnTo>
                    <a:pt x="2511" y="4847"/>
                  </a:lnTo>
                  <a:lnTo>
                    <a:pt x="2438" y="4846"/>
                  </a:lnTo>
                  <a:lnTo>
                    <a:pt x="2408" y="4839"/>
                  </a:lnTo>
                  <a:lnTo>
                    <a:pt x="2377" y="4834"/>
                  </a:lnTo>
                  <a:lnTo>
                    <a:pt x="2345" y="4830"/>
                  </a:lnTo>
                  <a:lnTo>
                    <a:pt x="2313" y="4827"/>
                  </a:lnTo>
                  <a:lnTo>
                    <a:pt x="2281" y="4826"/>
                  </a:lnTo>
                  <a:lnTo>
                    <a:pt x="2250" y="4827"/>
                  </a:lnTo>
                  <a:lnTo>
                    <a:pt x="2233" y="4830"/>
                  </a:lnTo>
                  <a:lnTo>
                    <a:pt x="2218" y="4831"/>
                  </a:lnTo>
                  <a:lnTo>
                    <a:pt x="2203" y="4834"/>
                  </a:lnTo>
                  <a:lnTo>
                    <a:pt x="2189" y="4836"/>
                  </a:lnTo>
                  <a:lnTo>
                    <a:pt x="2173" y="4840"/>
                  </a:lnTo>
                  <a:lnTo>
                    <a:pt x="2159" y="4845"/>
                  </a:lnTo>
                  <a:lnTo>
                    <a:pt x="2145" y="4849"/>
                  </a:lnTo>
                  <a:lnTo>
                    <a:pt x="2132" y="4854"/>
                  </a:lnTo>
                  <a:lnTo>
                    <a:pt x="2119" y="4861"/>
                  </a:lnTo>
                  <a:lnTo>
                    <a:pt x="2106" y="4867"/>
                  </a:lnTo>
                  <a:lnTo>
                    <a:pt x="2094" y="4875"/>
                  </a:lnTo>
                  <a:lnTo>
                    <a:pt x="2084" y="4884"/>
                  </a:lnTo>
                  <a:lnTo>
                    <a:pt x="2073" y="4892"/>
                  </a:lnTo>
                  <a:lnTo>
                    <a:pt x="2063" y="4902"/>
                  </a:lnTo>
                  <a:lnTo>
                    <a:pt x="2053" y="4913"/>
                  </a:lnTo>
                  <a:lnTo>
                    <a:pt x="2045" y="4925"/>
                  </a:lnTo>
                  <a:lnTo>
                    <a:pt x="2038" y="4937"/>
                  </a:lnTo>
                  <a:lnTo>
                    <a:pt x="2031" y="4949"/>
                  </a:lnTo>
                  <a:lnTo>
                    <a:pt x="2025" y="4964"/>
                  </a:lnTo>
                  <a:lnTo>
                    <a:pt x="2020" y="4979"/>
                  </a:lnTo>
                  <a:lnTo>
                    <a:pt x="2024" y="5039"/>
                  </a:lnTo>
                  <a:lnTo>
                    <a:pt x="2027" y="5101"/>
                  </a:lnTo>
                  <a:lnTo>
                    <a:pt x="2031" y="5162"/>
                  </a:lnTo>
                  <a:lnTo>
                    <a:pt x="2032" y="5224"/>
                  </a:lnTo>
                  <a:lnTo>
                    <a:pt x="2032" y="5254"/>
                  </a:lnTo>
                  <a:lnTo>
                    <a:pt x="2031" y="5284"/>
                  </a:lnTo>
                  <a:lnTo>
                    <a:pt x="2030" y="5316"/>
                  </a:lnTo>
                  <a:lnTo>
                    <a:pt x="2027" y="5346"/>
                  </a:lnTo>
                  <a:lnTo>
                    <a:pt x="2024" y="5376"/>
                  </a:lnTo>
                  <a:lnTo>
                    <a:pt x="2019" y="5405"/>
                  </a:lnTo>
                  <a:lnTo>
                    <a:pt x="2013" y="5435"/>
                  </a:lnTo>
                  <a:lnTo>
                    <a:pt x="2006" y="5464"/>
                  </a:lnTo>
                  <a:lnTo>
                    <a:pt x="1983" y="5512"/>
                  </a:lnTo>
                  <a:lnTo>
                    <a:pt x="1957" y="5560"/>
                  </a:lnTo>
                  <a:lnTo>
                    <a:pt x="1931" y="5609"/>
                  </a:lnTo>
                  <a:lnTo>
                    <a:pt x="1902" y="5658"/>
                  </a:lnTo>
                  <a:lnTo>
                    <a:pt x="1886" y="5682"/>
                  </a:lnTo>
                  <a:lnTo>
                    <a:pt x="1871" y="5704"/>
                  </a:lnTo>
                  <a:lnTo>
                    <a:pt x="1855" y="5728"/>
                  </a:lnTo>
                  <a:lnTo>
                    <a:pt x="1838" y="5750"/>
                  </a:lnTo>
                  <a:lnTo>
                    <a:pt x="1822" y="5772"/>
                  </a:lnTo>
                  <a:lnTo>
                    <a:pt x="1803" y="5793"/>
                  </a:lnTo>
                  <a:lnTo>
                    <a:pt x="1785" y="5813"/>
                  </a:lnTo>
                  <a:lnTo>
                    <a:pt x="1765" y="5832"/>
                  </a:lnTo>
                  <a:lnTo>
                    <a:pt x="1744" y="5828"/>
                  </a:lnTo>
                  <a:lnTo>
                    <a:pt x="1720" y="5823"/>
                  </a:lnTo>
                  <a:lnTo>
                    <a:pt x="1695" y="5818"/>
                  </a:lnTo>
                  <a:lnTo>
                    <a:pt x="1668" y="5815"/>
                  </a:lnTo>
                  <a:lnTo>
                    <a:pt x="1655" y="5812"/>
                  </a:lnTo>
                  <a:lnTo>
                    <a:pt x="1642" y="5812"/>
                  </a:lnTo>
                  <a:lnTo>
                    <a:pt x="1629" y="5811"/>
                  </a:lnTo>
                  <a:lnTo>
                    <a:pt x="1616" y="5812"/>
                  </a:lnTo>
                  <a:lnTo>
                    <a:pt x="1604" y="5813"/>
                  </a:lnTo>
                  <a:lnTo>
                    <a:pt x="1593" y="5816"/>
                  </a:lnTo>
                  <a:lnTo>
                    <a:pt x="1583" y="5818"/>
                  </a:lnTo>
                  <a:lnTo>
                    <a:pt x="1575" y="5822"/>
                  </a:lnTo>
                  <a:lnTo>
                    <a:pt x="1572" y="5844"/>
                  </a:lnTo>
                  <a:lnTo>
                    <a:pt x="1571" y="5864"/>
                  </a:lnTo>
                  <a:lnTo>
                    <a:pt x="1570" y="5886"/>
                  </a:lnTo>
                  <a:lnTo>
                    <a:pt x="1569" y="5906"/>
                  </a:lnTo>
                  <a:lnTo>
                    <a:pt x="1568" y="5928"/>
                  </a:lnTo>
                  <a:lnTo>
                    <a:pt x="1566" y="5950"/>
                  </a:lnTo>
                  <a:lnTo>
                    <a:pt x="1566" y="5970"/>
                  </a:lnTo>
                  <a:lnTo>
                    <a:pt x="1565" y="5992"/>
                  </a:lnTo>
                  <a:lnTo>
                    <a:pt x="1561" y="6006"/>
                  </a:lnTo>
                  <a:lnTo>
                    <a:pt x="1557" y="6019"/>
                  </a:lnTo>
                  <a:lnTo>
                    <a:pt x="1551" y="6033"/>
                  </a:lnTo>
                  <a:lnTo>
                    <a:pt x="1543" y="6050"/>
                  </a:lnTo>
                  <a:lnTo>
                    <a:pt x="1532" y="6073"/>
                  </a:lnTo>
                  <a:lnTo>
                    <a:pt x="1517" y="6104"/>
                  </a:lnTo>
                  <a:lnTo>
                    <a:pt x="1496" y="6146"/>
                  </a:lnTo>
                  <a:lnTo>
                    <a:pt x="1468" y="6201"/>
                  </a:lnTo>
                  <a:lnTo>
                    <a:pt x="1457" y="6239"/>
                  </a:lnTo>
                  <a:lnTo>
                    <a:pt x="1448" y="6275"/>
                  </a:lnTo>
                  <a:lnTo>
                    <a:pt x="1444" y="6291"/>
                  </a:lnTo>
                  <a:lnTo>
                    <a:pt x="1442" y="6307"/>
                  </a:lnTo>
                  <a:lnTo>
                    <a:pt x="1441" y="6322"/>
                  </a:lnTo>
                  <a:lnTo>
                    <a:pt x="1439" y="6336"/>
                  </a:lnTo>
                  <a:lnTo>
                    <a:pt x="1438" y="6351"/>
                  </a:lnTo>
                  <a:lnTo>
                    <a:pt x="1438" y="6364"/>
                  </a:lnTo>
                  <a:lnTo>
                    <a:pt x="1439" y="6378"/>
                  </a:lnTo>
                  <a:lnTo>
                    <a:pt x="1441" y="6391"/>
                  </a:lnTo>
                  <a:lnTo>
                    <a:pt x="1444" y="6417"/>
                  </a:lnTo>
                  <a:lnTo>
                    <a:pt x="1451" y="6442"/>
                  </a:lnTo>
                  <a:lnTo>
                    <a:pt x="1459" y="6467"/>
                  </a:lnTo>
                  <a:lnTo>
                    <a:pt x="1469" y="6493"/>
                  </a:lnTo>
                  <a:lnTo>
                    <a:pt x="1482" y="6519"/>
                  </a:lnTo>
                  <a:lnTo>
                    <a:pt x="1495" y="6546"/>
                  </a:lnTo>
                  <a:lnTo>
                    <a:pt x="1528" y="6606"/>
                  </a:lnTo>
                  <a:lnTo>
                    <a:pt x="1564" y="6676"/>
                  </a:lnTo>
                  <a:lnTo>
                    <a:pt x="1578" y="6722"/>
                  </a:lnTo>
                  <a:lnTo>
                    <a:pt x="1595" y="6784"/>
                  </a:lnTo>
                  <a:lnTo>
                    <a:pt x="1612" y="6857"/>
                  </a:lnTo>
                  <a:lnTo>
                    <a:pt x="1630" y="6933"/>
                  </a:lnTo>
                  <a:lnTo>
                    <a:pt x="1648" y="7008"/>
                  </a:lnTo>
                  <a:lnTo>
                    <a:pt x="1663" y="7073"/>
                  </a:lnTo>
                  <a:lnTo>
                    <a:pt x="1676" y="7124"/>
                  </a:lnTo>
                  <a:lnTo>
                    <a:pt x="1684" y="7154"/>
                  </a:lnTo>
                  <a:lnTo>
                    <a:pt x="1699" y="7156"/>
                  </a:lnTo>
                  <a:lnTo>
                    <a:pt x="1715" y="7157"/>
                  </a:lnTo>
                  <a:lnTo>
                    <a:pt x="1730" y="7157"/>
                  </a:lnTo>
                  <a:lnTo>
                    <a:pt x="1746" y="7157"/>
                  </a:lnTo>
                  <a:lnTo>
                    <a:pt x="1783" y="7156"/>
                  </a:lnTo>
                  <a:lnTo>
                    <a:pt x="1831" y="7155"/>
                  </a:lnTo>
                  <a:lnTo>
                    <a:pt x="1835" y="7167"/>
                  </a:lnTo>
                  <a:lnTo>
                    <a:pt x="1838" y="7178"/>
                  </a:lnTo>
                  <a:lnTo>
                    <a:pt x="1843" y="7189"/>
                  </a:lnTo>
                  <a:lnTo>
                    <a:pt x="1849" y="7200"/>
                  </a:lnTo>
                  <a:lnTo>
                    <a:pt x="1847" y="7256"/>
                  </a:lnTo>
                  <a:lnTo>
                    <a:pt x="1846" y="7311"/>
                  </a:lnTo>
                  <a:lnTo>
                    <a:pt x="1846" y="7367"/>
                  </a:lnTo>
                  <a:lnTo>
                    <a:pt x="1845" y="7422"/>
                  </a:lnTo>
                  <a:lnTo>
                    <a:pt x="1844" y="7478"/>
                  </a:lnTo>
                  <a:lnTo>
                    <a:pt x="1844" y="7533"/>
                  </a:lnTo>
                  <a:lnTo>
                    <a:pt x="1843" y="7589"/>
                  </a:lnTo>
                  <a:lnTo>
                    <a:pt x="1843" y="7645"/>
                  </a:lnTo>
                  <a:lnTo>
                    <a:pt x="1843" y="7816"/>
                  </a:lnTo>
                  <a:lnTo>
                    <a:pt x="2193" y="7867"/>
                  </a:lnTo>
                  <a:lnTo>
                    <a:pt x="2193" y="7810"/>
                  </a:lnTo>
                  <a:lnTo>
                    <a:pt x="2193" y="7754"/>
                  </a:lnTo>
                  <a:lnTo>
                    <a:pt x="2194" y="7699"/>
                  </a:lnTo>
                  <a:lnTo>
                    <a:pt x="2196" y="7643"/>
                  </a:lnTo>
                  <a:lnTo>
                    <a:pt x="2197" y="7587"/>
                  </a:lnTo>
                  <a:lnTo>
                    <a:pt x="2198" y="7531"/>
                  </a:lnTo>
                  <a:lnTo>
                    <a:pt x="2199" y="7475"/>
                  </a:lnTo>
                  <a:lnTo>
                    <a:pt x="2201" y="7418"/>
                  </a:lnTo>
                  <a:lnTo>
                    <a:pt x="2204" y="7362"/>
                  </a:lnTo>
                  <a:lnTo>
                    <a:pt x="2206" y="7306"/>
                  </a:lnTo>
                  <a:lnTo>
                    <a:pt x="2209" y="7250"/>
                  </a:lnTo>
                  <a:lnTo>
                    <a:pt x="2211" y="7194"/>
                  </a:lnTo>
                  <a:lnTo>
                    <a:pt x="2214" y="7138"/>
                  </a:lnTo>
                  <a:lnTo>
                    <a:pt x="2217" y="7081"/>
                  </a:lnTo>
                  <a:lnTo>
                    <a:pt x="2220" y="7025"/>
                  </a:lnTo>
                  <a:lnTo>
                    <a:pt x="2224" y="6969"/>
                  </a:lnTo>
                  <a:lnTo>
                    <a:pt x="2247" y="6933"/>
                  </a:lnTo>
                  <a:lnTo>
                    <a:pt x="2270" y="6896"/>
                  </a:lnTo>
                  <a:lnTo>
                    <a:pt x="2291" y="6858"/>
                  </a:lnTo>
                  <a:lnTo>
                    <a:pt x="2310" y="6820"/>
                  </a:lnTo>
                  <a:lnTo>
                    <a:pt x="2327" y="6781"/>
                  </a:lnTo>
                  <a:lnTo>
                    <a:pt x="2345" y="6741"/>
                  </a:lnTo>
                  <a:lnTo>
                    <a:pt x="2361" y="6701"/>
                  </a:lnTo>
                  <a:lnTo>
                    <a:pt x="2377" y="6661"/>
                  </a:lnTo>
                  <a:lnTo>
                    <a:pt x="2408" y="6581"/>
                  </a:lnTo>
                  <a:lnTo>
                    <a:pt x="2439" y="6501"/>
                  </a:lnTo>
                  <a:lnTo>
                    <a:pt x="2455" y="6461"/>
                  </a:lnTo>
                  <a:lnTo>
                    <a:pt x="2472" y="6422"/>
                  </a:lnTo>
                  <a:lnTo>
                    <a:pt x="2490" y="6383"/>
                  </a:lnTo>
                  <a:lnTo>
                    <a:pt x="2510" y="6345"/>
                  </a:lnTo>
                  <a:lnTo>
                    <a:pt x="2508" y="6325"/>
                  </a:lnTo>
                  <a:lnTo>
                    <a:pt x="2506" y="6307"/>
                  </a:lnTo>
                  <a:lnTo>
                    <a:pt x="2503" y="6289"/>
                  </a:lnTo>
                  <a:lnTo>
                    <a:pt x="2498" y="6272"/>
                  </a:lnTo>
                  <a:lnTo>
                    <a:pt x="2492" y="6257"/>
                  </a:lnTo>
                  <a:lnTo>
                    <a:pt x="2485" y="6242"/>
                  </a:lnTo>
                  <a:lnTo>
                    <a:pt x="2478" y="6228"/>
                  </a:lnTo>
                  <a:lnTo>
                    <a:pt x="2468" y="6214"/>
                  </a:lnTo>
                  <a:lnTo>
                    <a:pt x="2450" y="6186"/>
                  </a:lnTo>
                  <a:lnTo>
                    <a:pt x="2428" y="6159"/>
                  </a:lnTo>
                  <a:lnTo>
                    <a:pt x="2404" y="6130"/>
                  </a:lnTo>
                  <a:lnTo>
                    <a:pt x="2379" y="6100"/>
                  </a:lnTo>
                  <a:lnTo>
                    <a:pt x="2370" y="6069"/>
                  </a:lnTo>
                  <a:lnTo>
                    <a:pt x="2363" y="6046"/>
                  </a:lnTo>
                  <a:lnTo>
                    <a:pt x="2356" y="6014"/>
                  </a:lnTo>
                  <a:lnTo>
                    <a:pt x="2346" y="5964"/>
                  </a:lnTo>
                  <a:lnTo>
                    <a:pt x="2352" y="5872"/>
                  </a:lnTo>
                  <a:lnTo>
                    <a:pt x="2357" y="5799"/>
                  </a:lnTo>
                  <a:lnTo>
                    <a:pt x="2360" y="5740"/>
                  </a:lnTo>
                  <a:lnTo>
                    <a:pt x="2364" y="5686"/>
                  </a:lnTo>
                  <a:lnTo>
                    <a:pt x="2366" y="5631"/>
                  </a:lnTo>
                  <a:lnTo>
                    <a:pt x="2367" y="5568"/>
                  </a:lnTo>
                  <a:lnTo>
                    <a:pt x="2370" y="5492"/>
                  </a:lnTo>
                  <a:lnTo>
                    <a:pt x="2373" y="5393"/>
                  </a:lnTo>
                  <a:lnTo>
                    <a:pt x="2378" y="5376"/>
                  </a:lnTo>
                  <a:lnTo>
                    <a:pt x="2384" y="5360"/>
                  </a:lnTo>
                  <a:lnTo>
                    <a:pt x="2388" y="5346"/>
                  </a:lnTo>
                  <a:lnTo>
                    <a:pt x="2395" y="5333"/>
                  </a:lnTo>
                  <a:lnTo>
                    <a:pt x="2401" y="5322"/>
                  </a:lnTo>
                  <a:lnTo>
                    <a:pt x="2408" y="5311"/>
                  </a:lnTo>
                  <a:lnTo>
                    <a:pt x="2415" y="5303"/>
                  </a:lnTo>
                  <a:lnTo>
                    <a:pt x="2424" y="5295"/>
                  </a:lnTo>
                  <a:lnTo>
                    <a:pt x="2431" y="5289"/>
                  </a:lnTo>
                  <a:lnTo>
                    <a:pt x="2440" y="5283"/>
                  </a:lnTo>
                  <a:lnTo>
                    <a:pt x="2448" y="5279"/>
                  </a:lnTo>
                  <a:lnTo>
                    <a:pt x="2458" y="5276"/>
                  </a:lnTo>
                  <a:lnTo>
                    <a:pt x="2467" y="5273"/>
                  </a:lnTo>
                  <a:lnTo>
                    <a:pt x="2477" y="5271"/>
                  </a:lnTo>
                  <a:lnTo>
                    <a:pt x="2487" y="5270"/>
                  </a:lnTo>
                  <a:lnTo>
                    <a:pt x="2498" y="5270"/>
                  </a:lnTo>
                  <a:lnTo>
                    <a:pt x="2520" y="5271"/>
                  </a:lnTo>
                  <a:lnTo>
                    <a:pt x="2544" y="5275"/>
                  </a:lnTo>
                  <a:lnTo>
                    <a:pt x="2570" y="5280"/>
                  </a:lnTo>
                  <a:lnTo>
                    <a:pt x="2595" y="5285"/>
                  </a:lnTo>
                  <a:lnTo>
                    <a:pt x="2624" y="5292"/>
                  </a:lnTo>
                  <a:lnTo>
                    <a:pt x="2653" y="5298"/>
                  </a:lnTo>
                  <a:lnTo>
                    <a:pt x="2684" y="5305"/>
                  </a:lnTo>
                  <a:lnTo>
                    <a:pt x="2717" y="5310"/>
                  </a:lnTo>
                  <a:lnTo>
                    <a:pt x="2791" y="5313"/>
                  </a:lnTo>
                  <a:lnTo>
                    <a:pt x="2848" y="5317"/>
                  </a:lnTo>
                  <a:lnTo>
                    <a:pt x="2889" y="5319"/>
                  </a:lnTo>
                  <a:lnTo>
                    <a:pt x="2921" y="5321"/>
                  </a:lnTo>
                  <a:lnTo>
                    <a:pt x="2944" y="5322"/>
                  </a:lnTo>
                  <a:lnTo>
                    <a:pt x="2960" y="5324"/>
                  </a:lnTo>
                  <a:lnTo>
                    <a:pt x="2975" y="5326"/>
                  </a:lnTo>
                  <a:lnTo>
                    <a:pt x="2993" y="5329"/>
                  </a:lnTo>
                  <a:lnTo>
                    <a:pt x="2993" y="5344"/>
                  </a:lnTo>
                  <a:lnTo>
                    <a:pt x="2993" y="5359"/>
                  </a:lnTo>
                  <a:lnTo>
                    <a:pt x="2994" y="5374"/>
                  </a:lnTo>
                  <a:lnTo>
                    <a:pt x="2996" y="5390"/>
                  </a:lnTo>
                  <a:lnTo>
                    <a:pt x="2988" y="5420"/>
                  </a:lnTo>
                  <a:lnTo>
                    <a:pt x="2982" y="5450"/>
                  </a:lnTo>
                  <a:lnTo>
                    <a:pt x="2976" y="5480"/>
                  </a:lnTo>
                  <a:lnTo>
                    <a:pt x="2972" y="5509"/>
                  </a:lnTo>
                  <a:lnTo>
                    <a:pt x="2968" y="5539"/>
                  </a:lnTo>
                  <a:lnTo>
                    <a:pt x="2966" y="5568"/>
                  </a:lnTo>
                  <a:lnTo>
                    <a:pt x="2964" y="5597"/>
                  </a:lnTo>
                  <a:lnTo>
                    <a:pt x="2962" y="5627"/>
                  </a:lnTo>
                  <a:lnTo>
                    <a:pt x="2961" y="5657"/>
                  </a:lnTo>
                  <a:lnTo>
                    <a:pt x="2961" y="5686"/>
                  </a:lnTo>
                  <a:lnTo>
                    <a:pt x="2961" y="5716"/>
                  </a:lnTo>
                  <a:lnTo>
                    <a:pt x="2962" y="5745"/>
                  </a:lnTo>
                  <a:lnTo>
                    <a:pt x="2966" y="5806"/>
                  </a:lnTo>
                  <a:lnTo>
                    <a:pt x="2972" y="5866"/>
                  </a:lnTo>
                  <a:lnTo>
                    <a:pt x="2979" y="5897"/>
                  </a:lnTo>
                  <a:lnTo>
                    <a:pt x="2987" y="5926"/>
                  </a:lnTo>
                  <a:lnTo>
                    <a:pt x="2996" y="5955"/>
                  </a:lnTo>
                  <a:lnTo>
                    <a:pt x="3006" y="5984"/>
                  </a:lnTo>
                  <a:lnTo>
                    <a:pt x="3015" y="6012"/>
                  </a:lnTo>
                  <a:lnTo>
                    <a:pt x="3027" y="6041"/>
                  </a:lnTo>
                  <a:lnTo>
                    <a:pt x="3038" y="6069"/>
                  </a:lnTo>
                  <a:lnTo>
                    <a:pt x="3049" y="6096"/>
                  </a:lnTo>
                  <a:lnTo>
                    <a:pt x="3075" y="6152"/>
                  </a:lnTo>
                  <a:lnTo>
                    <a:pt x="3101" y="6207"/>
                  </a:lnTo>
                  <a:lnTo>
                    <a:pt x="3129" y="6261"/>
                  </a:lnTo>
                  <a:lnTo>
                    <a:pt x="3158" y="6315"/>
                  </a:lnTo>
                  <a:lnTo>
                    <a:pt x="3207" y="6377"/>
                  </a:lnTo>
                  <a:lnTo>
                    <a:pt x="3253" y="6433"/>
                  </a:lnTo>
                  <a:lnTo>
                    <a:pt x="3273" y="6460"/>
                  </a:lnTo>
                  <a:lnTo>
                    <a:pt x="3289" y="6486"/>
                  </a:lnTo>
                  <a:lnTo>
                    <a:pt x="3297" y="6499"/>
                  </a:lnTo>
                  <a:lnTo>
                    <a:pt x="3303" y="6512"/>
                  </a:lnTo>
                  <a:lnTo>
                    <a:pt x="3309" y="6524"/>
                  </a:lnTo>
                  <a:lnTo>
                    <a:pt x="3314" y="6537"/>
                  </a:lnTo>
                  <a:lnTo>
                    <a:pt x="3316" y="6549"/>
                  </a:lnTo>
                  <a:lnTo>
                    <a:pt x="3319" y="6561"/>
                  </a:lnTo>
                  <a:lnTo>
                    <a:pt x="3320" y="6574"/>
                  </a:lnTo>
                  <a:lnTo>
                    <a:pt x="3319" y="6586"/>
                  </a:lnTo>
                  <a:lnTo>
                    <a:pt x="3317" y="6598"/>
                  </a:lnTo>
                  <a:lnTo>
                    <a:pt x="3314" y="6609"/>
                  </a:lnTo>
                  <a:lnTo>
                    <a:pt x="3309" y="6622"/>
                  </a:lnTo>
                  <a:lnTo>
                    <a:pt x="3302" y="6634"/>
                  </a:lnTo>
                  <a:lnTo>
                    <a:pt x="3294" y="6647"/>
                  </a:lnTo>
                  <a:lnTo>
                    <a:pt x="3283" y="6659"/>
                  </a:lnTo>
                  <a:lnTo>
                    <a:pt x="3272" y="6672"/>
                  </a:lnTo>
                  <a:lnTo>
                    <a:pt x="3259" y="6684"/>
                  </a:lnTo>
                  <a:lnTo>
                    <a:pt x="3242" y="6697"/>
                  </a:lnTo>
                  <a:lnTo>
                    <a:pt x="3225" y="6710"/>
                  </a:lnTo>
                  <a:lnTo>
                    <a:pt x="3205" y="6724"/>
                  </a:lnTo>
                  <a:lnTo>
                    <a:pt x="3182" y="6737"/>
                  </a:lnTo>
                  <a:lnTo>
                    <a:pt x="3182" y="6743"/>
                  </a:lnTo>
                  <a:lnTo>
                    <a:pt x="3182" y="6752"/>
                  </a:lnTo>
                  <a:lnTo>
                    <a:pt x="3168" y="6758"/>
                  </a:lnTo>
                  <a:lnTo>
                    <a:pt x="3154" y="6766"/>
                  </a:lnTo>
                  <a:lnTo>
                    <a:pt x="3152" y="6771"/>
                  </a:lnTo>
                  <a:lnTo>
                    <a:pt x="3149" y="6777"/>
                  </a:lnTo>
                  <a:lnTo>
                    <a:pt x="3146" y="6781"/>
                  </a:lnTo>
                  <a:lnTo>
                    <a:pt x="3141" y="6787"/>
                  </a:lnTo>
                  <a:lnTo>
                    <a:pt x="3130" y="6795"/>
                  </a:lnTo>
                  <a:lnTo>
                    <a:pt x="3118" y="6803"/>
                  </a:lnTo>
                  <a:lnTo>
                    <a:pt x="3103" y="6808"/>
                  </a:lnTo>
                  <a:lnTo>
                    <a:pt x="3089" y="6814"/>
                  </a:lnTo>
                  <a:lnTo>
                    <a:pt x="3075" y="6816"/>
                  </a:lnTo>
                  <a:lnTo>
                    <a:pt x="3061" y="6817"/>
                  </a:lnTo>
                  <a:lnTo>
                    <a:pt x="3042" y="6805"/>
                  </a:lnTo>
                  <a:lnTo>
                    <a:pt x="3032" y="6798"/>
                  </a:lnTo>
                  <a:lnTo>
                    <a:pt x="3022" y="6794"/>
                  </a:lnTo>
                  <a:lnTo>
                    <a:pt x="3011" y="6792"/>
                  </a:lnTo>
                  <a:lnTo>
                    <a:pt x="3011" y="6783"/>
                  </a:lnTo>
                  <a:lnTo>
                    <a:pt x="3011" y="6777"/>
                  </a:lnTo>
                  <a:lnTo>
                    <a:pt x="3001" y="6777"/>
                  </a:lnTo>
                  <a:lnTo>
                    <a:pt x="2994" y="6777"/>
                  </a:lnTo>
                  <a:lnTo>
                    <a:pt x="2991" y="6770"/>
                  </a:lnTo>
                  <a:lnTo>
                    <a:pt x="2985" y="6763"/>
                  </a:lnTo>
                  <a:lnTo>
                    <a:pt x="2976" y="6752"/>
                  </a:lnTo>
                  <a:lnTo>
                    <a:pt x="2962" y="6734"/>
                  </a:lnTo>
                  <a:lnTo>
                    <a:pt x="2944" y="6707"/>
                  </a:lnTo>
                  <a:lnTo>
                    <a:pt x="2916" y="6669"/>
                  </a:lnTo>
                  <a:lnTo>
                    <a:pt x="2881" y="6616"/>
                  </a:lnTo>
                  <a:lnTo>
                    <a:pt x="2836" y="6548"/>
                  </a:lnTo>
                  <a:lnTo>
                    <a:pt x="2825" y="6518"/>
                  </a:lnTo>
                  <a:lnTo>
                    <a:pt x="2814" y="6487"/>
                  </a:lnTo>
                  <a:lnTo>
                    <a:pt x="2805" y="6457"/>
                  </a:lnTo>
                  <a:lnTo>
                    <a:pt x="2797" y="6428"/>
                  </a:lnTo>
                  <a:lnTo>
                    <a:pt x="2789" y="6398"/>
                  </a:lnTo>
                  <a:lnTo>
                    <a:pt x="2782" y="6369"/>
                  </a:lnTo>
                  <a:lnTo>
                    <a:pt x="2778" y="6339"/>
                  </a:lnTo>
                  <a:lnTo>
                    <a:pt x="2773" y="6310"/>
                  </a:lnTo>
                  <a:lnTo>
                    <a:pt x="2769" y="6281"/>
                  </a:lnTo>
                  <a:lnTo>
                    <a:pt x="2767" y="6252"/>
                  </a:lnTo>
                  <a:lnTo>
                    <a:pt x="2765" y="6223"/>
                  </a:lnTo>
                  <a:lnTo>
                    <a:pt x="2764" y="6194"/>
                  </a:lnTo>
                  <a:lnTo>
                    <a:pt x="2764" y="6164"/>
                  </a:lnTo>
                  <a:lnTo>
                    <a:pt x="2764" y="6135"/>
                  </a:lnTo>
                  <a:lnTo>
                    <a:pt x="2765" y="6106"/>
                  </a:lnTo>
                  <a:lnTo>
                    <a:pt x="2767" y="6078"/>
                  </a:lnTo>
                  <a:lnTo>
                    <a:pt x="2769" y="6049"/>
                  </a:lnTo>
                  <a:lnTo>
                    <a:pt x="2772" y="6020"/>
                  </a:lnTo>
                  <a:lnTo>
                    <a:pt x="2777" y="5991"/>
                  </a:lnTo>
                  <a:lnTo>
                    <a:pt x="2780" y="5963"/>
                  </a:lnTo>
                  <a:lnTo>
                    <a:pt x="2791" y="5904"/>
                  </a:lnTo>
                  <a:lnTo>
                    <a:pt x="2802" y="5846"/>
                  </a:lnTo>
                  <a:lnTo>
                    <a:pt x="2817" y="5788"/>
                  </a:lnTo>
                  <a:lnTo>
                    <a:pt x="2832" y="5728"/>
                  </a:lnTo>
                  <a:lnTo>
                    <a:pt x="2848" y="5669"/>
                  </a:lnTo>
                  <a:lnTo>
                    <a:pt x="2866" y="5608"/>
                  </a:lnTo>
                  <a:lnTo>
                    <a:pt x="2864" y="5582"/>
                  </a:lnTo>
                  <a:lnTo>
                    <a:pt x="2862" y="5556"/>
                  </a:lnTo>
                  <a:lnTo>
                    <a:pt x="2862" y="5531"/>
                  </a:lnTo>
                  <a:lnTo>
                    <a:pt x="2861" y="5505"/>
                  </a:lnTo>
                  <a:lnTo>
                    <a:pt x="2849" y="5505"/>
                  </a:lnTo>
                  <a:lnTo>
                    <a:pt x="2838" y="5506"/>
                  </a:lnTo>
                  <a:lnTo>
                    <a:pt x="2827" y="5506"/>
                  </a:lnTo>
                  <a:lnTo>
                    <a:pt x="2817" y="5508"/>
                  </a:lnTo>
                  <a:lnTo>
                    <a:pt x="2800" y="5537"/>
                  </a:lnTo>
                  <a:lnTo>
                    <a:pt x="2784" y="5567"/>
                  </a:lnTo>
                  <a:lnTo>
                    <a:pt x="2768" y="5596"/>
                  </a:lnTo>
                  <a:lnTo>
                    <a:pt x="2752" y="5627"/>
                  </a:lnTo>
                  <a:lnTo>
                    <a:pt x="2735" y="5657"/>
                  </a:lnTo>
                  <a:lnTo>
                    <a:pt x="2719" y="5687"/>
                  </a:lnTo>
                  <a:lnTo>
                    <a:pt x="2702" y="5717"/>
                  </a:lnTo>
                  <a:lnTo>
                    <a:pt x="2687" y="5748"/>
                  </a:lnTo>
                  <a:lnTo>
                    <a:pt x="2673" y="5785"/>
                  </a:lnTo>
                  <a:lnTo>
                    <a:pt x="2660" y="5821"/>
                  </a:lnTo>
                  <a:lnTo>
                    <a:pt x="2648" y="5856"/>
                  </a:lnTo>
                  <a:lnTo>
                    <a:pt x="2638" y="5890"/>
                  </a:lnTo>
                  <a:lnTo>
                    <a:pt x="2630" y="5924"/>
                  </a:lnTo>
                  <a:lnTo>
                    <a:pt x="2621" y="5956"/>
                  </a:lnTo>
                  <a:lnTo>
                    <a:pt x="2614" y="5990"/>
                  </a:lnTo>
                  <a:lnTo>
                    <a:pt x="2608" y="6022"/>
                  </a:lnTo>
                  <a:lnTo>
                    <a:pt x="2604" y="6055"/>
                  </a:lnTo>
                  <a:lnTo>
                    <a:pt x="2599" y="6089"/>
                  </a:lnTo>
                  <a:lnTo>
                    <a:pt x="2595" y="6122"/>
                  </a:lnTo>
                  <a:lnTo>
                    <a:pt x="2593" y="6157"/>
                  </a:lnTo>
                  <a:lnTo>
                    <a:pt x="2591" y="6193"/>
                  </a:lnTo>
                  <a:lnTo>
                    <a:pt x="2590" y="6229"/>
                  </a:lnTo>
                  <a:lnTo>
                    <a:pt x="2588" y="6267"/>
                  </a:lnTo>
                  <a:lnTo>
                    <a:pt x="2588" y="6307"/>
                  </a:lnTo>
                  <a:lnTo>
                    <a:pt x="2599" y="6353"/>
                  </a:lnTo>
                  <a:lnTo>
                    <a:pt x="2612" y="6400"/>
                  </a:lnTo>
                  <a:lnTo>
                    <a:pt x="2625" y="6446"/>
                  </a:lnTo>
                  <a:lnTo>
                    <a:pt x="2639" y="6492"/>
                  </a:lnTo>
                  <a:lnTo>
                    <a:pt x="2654" y="6537"/>
                  </a:lnTo>
                  <a:lnTo>
                    <a:pt x="2671" y="6582"/>
                  </a:lnTo>
                  <a:lnTo>
                    <a:pt x="2687" y="6628"/>
                  </a:lnTo>
                  <a:lnTo>
                    <a:pt x="2704" y="6673"/>
                  </a:lnTo>
                  <a:lnTo>
                    <a:pt x="2720" y="6697"/>
                  </a:lnTo>
                  <a:lnTo>
                    <a:pt x="2737" y="6720"/>
                  </a:lnTo>
                  <a:lnTo>
                    <a:pt x="2754" y="6742"/>
                  </a:lnTo>
                  <a:lnTo>
                    <a:pt x="2772" y="6765"/>
                  </a:lnTo>
                  <a:lnTo>
                    <a:pt x="2791" y="6787"/>
                  </a:lnTo>
                  <a:lnTo>
                    <a:pt x="2809" y="6807"/>
                  </a:lnTo>
                  <a:lnTo>
                    <a:pt x="2828" y="6828"/>
                  </a:lnTo>
                  <a:lnTo>
                    <a:pt x="2848" y="6848"/>
                  </a:lnTo>
                  <a:lnTo>
                    <a:pt x="2868" y="6868"/>
                  </a:lnTo>
                  <a:lnTo>
                    <a:pt x="2889" y="6887"/>
                  </a:lnTo>
                  <a:lnTo>
                    <a:pt x="2911" y="6905"/>
                  </a:lnTo>
                  <a:lnTo>
                    <a:pt x="2933" y="6925"/>
                  </a:lnTo>
                  <a:lnTo>
                    <a:pt x="2978" y="6962"/>
                  </a:lnTo>
                  <a:lnTo>
                    <a:pt x="3025" y="6997"/>
                  </a:lnTo>
                  <a:lnTo>
                    <a:pt x="3047" y="7019"/>
                  </a:lnTo>
                  <a:lnTo>
                    <a:pt x="3071" y="7039"/>
                  </a:lnTo>
                  <a:lnTo>
                    <a:pt x="3095" y="7058"/>
                  </a:lnTo>
                  <a:lnTo>
                    <a:pt x="3121" y="7076"/>
                  </a:lnTo>
                  <a:lnTo>
                    <a:pt x="3175" y="7109"/>
                  </a:lnTo>
                  <a:lnTo>
                    <a:pt x="3230" y="7141"/>
                  </a:lnTo>
                  <a:lnTo>
                    <a:pt x="3286" y="7173"/>
                  </a:lnTo>
                  <a:lnTo>
                    <a:pt x="3339" y="7207"/>
                  </a:lnTo>
                  <a:lnTo>
                    <a:pt x="3365" y="7224"/>
                  </a:lnTo>
                  <a:lnTo>
                    <a:pt x="3388" y="7243"/>
                  </a:lnTo>
                  <a:lnTo>
                    <a:pt x="3412" y="7263"/>
                  </a:lnTo>
                  <a:lnTo>
                    <a:pt x="3433" y="7283"/>
                  </a:lnTo>
                  <a:lnTo>
                    <a:pt x="3428" y="8100"/>
                  </a:lnTo>
                  <a:lnTo>
                    <a:pt x="4325" y="8085"/>
                  </a:lnTo>
                  <a:close/>
                  <a:moveTo>
                    <a:pt x="944" y="3255"/>
                  </a:moveTo>
                  <a:lnTo>
                    <a:pt x="935" y="3254"/>
                  </a:lnTo>
                  <a:lnTo>
                    <a:pt x="927" y="3253"/>
                  </a:lnTo>
                  <a:lnTo>
                    <a:pt x="920" y="3250"/>
                  </a:lnTo>
                  <a:lnTo>
                    <a:pt x="913" y="3245"/>
                  </a:lnTo>
                  <a:lnTo>
                    <a:pt x="907" y="3241"/>
                  </a:lnTo>
                  <a:lnTo>
                    <a:pt x="901" y="3236"/>
                  </a:lnTo>
                  <a:lnTo>
                    <a:pt x="897" y="3229"/>
                  </a:lnTo>
                  <a:lnTo>
                    <a:pt x="894" y="3223"/>
                  </a:lnTo>
                  <a:lnTo>
                    <a:pt x="891" y="3216"/>
                  </a:lnTo>
                  <a:lnTo>
                    <a:pt x="889" y="3209"/>
                  </a:lnTo>
                  <a:lnTo>
                    <a:pt x="889" y="3201"/>
                  </a:lnTo>
                  <a:lnTo>
                    <a:pt x="889" y="3193"/>
                  </a:lnTo>
                  <a:lnTo>
                    <a:pt x="890" y="3187"/>
                  </a:lnTo>
                  <a:lnTo>
                    <a:pt x="893" y="3179"/>
                  </a:lnTo>
                  <a:lnTo>
                    <a:pt x="896" y="3172"/>
                  </a:lnTo>
                  <a:lnTo>
                    <a:pt x="901" y="3165"/>
                  </a:lnTo>
                  <a:lnTo>
                    <a:pt x="909" y="3155"/>
                  </a:lnTo>
                  <a:lnTo>
                    <a:pt x="918" y="3146"/>
                  </a:lnTo>
                  <a:lnTo>
                    <a:pt x="927" y="3138"/>
                  </a:lnTo>
                  <a:lnTo>
                    <a:pt x="936" y="3133"/>
                  </a:lnTo>
                  <a:lnTo>
                    <a:pt x="944" y="3130"/>
                  </a:lnTo>
                  <a:lnTo>
                    <a:pt x="953" y="3128"/>
                  </a:lnTo>
                  <a:lnTo>
                    <a:pt x="962" y="3126"/>
                  </a:lnTo>
                  <a:lnTo>
                    <a:pt x="970" y="3128"/>
                  </a:lnTo>
                  <a:lnTo>
                    <a:pt x="977" y="3129"/>
                  </a:lnTo>
                  <a:lnTo>
                    <a:pt x="985" y="3132"/>
                  </a:lnTo>
                  <a:lnTo>
                    <a:pt x="993" y="3135"/>
                  </a:lnTo>
                  <a:lnTo>
                    <a:pt x="998" y="3140"/>
                  </a:lnTo>
                  <a:lnTo>
                    <a:pt x="1005" y="3146"/>
                  </a:lnTo>
                  <a:lnTo>
                    <a:pt x="1010" y="3151"/>
                  </a:lnTo>
                  <a:lnTo>
                    <a:pt x="1015" y="3158"/>
                  </a:lnTo>
                  <a:lnTo>
                    <a:pt x="1020" y="3165"/>
                  </a:lnTo>
                  <a:lnTo>
                    <a:pt x="1023" y="3173"/>
                  </a:lnTo>
                  <a:lnTo>
                    <a:pt x="1025" y="3180"/>
                  </a:lnTo>
                  <a:lnTo>
                    <a:pt x="1027" y="3188"/>
                  </a:lnTo>
                  <a:lnTo>
                    <a:pt x="1028" y="3196"/>
                  </a:lnTo>
                  <a:lnTo>
                    <a:pt x="1028" y="3204"/>
                  </a:lnTo>
                  <a:lnTo>
                    <a:pt x="1027" y="3212"/>
                  </a:lnTo>
                  <a:lnTo>
                    <a:pt x="1024" y="3218"/>
                  </a:lnTo>
                  <a:lnTo>
                    <a:pt x="1021" y="3226"/>
                  </a:lnTo>
                  <a:lnTo>
                    <a:pt x="1016" y="3232"/>
                  </a:lnTo>
                  <a:lnTo>
                    <a:pt x="1010" y="3238"/>
                  </a:lnTo>
                  <a:lnTo>
                    <a:pt x="1003" y="3243"/>
                  </a:lnTo>
                  <a:lnTo>
                    <a:pt x="994" y="3247"/>
                  </a:lnTo>
                  <a:lnTo>
                    <a:pt x="984" y="3251"/>
                  </a:lnTo>
                  <a:lnTo>
                    <a:pt x="973" y="3254"/>
                  </a:lnTo>
                  <a:lnTo>
                    <a:pt x="960" y="3255"/>
                  </a:lnTo>
                  <a:lnTo>
                    <a:pt x="944" y="3255"/>
                  </a:lnTo>
                  <a:close/>
                  <a:moveTo>
                    <a:pt x="733" y="3346"/>
                  </a:moveTo>
                  <a:lnTo>
                    <a:pt x="721" y="3338"/>
                  </a:lnTo>
                  <a:lnTo>
                    <a:pt x="710" y="3329"/>
                  </a:lnTo>
                  <a:lnTo>
                    <a:pt x="701" y="3322"/>
                  </a:lnTo>
                  <a:lnTo>
                    <a:pt x="694" y="3313"/>
                  </a:lnTo>
                  <a:lnTo>
                    <a:pt x="687" y="3305"/>
                  </a:lnTo>
                  <a:lnTo>
                    <a:pt x="682" y="3296"/>
                  </a:lnTo>
                  <a:lnTo>
                    <a:pt x="677" y="3286"/>
                  </a:lnTo>
                  <a:lnTo>
                    <a:pt x="675" y="3278"/>
                  </a:lnTo>
                  <a:lnTo>
                    <a:pt x="673" y="3269"/>
                  </a:lnTo>
                  <a:lnTo>
                    <a:pt x="673" y="3259"/>
                  </a:lnTo>
                  <a:lnTo>
                    <a:pt x="673" y="3251"/>
                  </a:lnTo>
                  <a:lnTo>
                    <a:pt x="674" y="3242"/>
                  </a:lnTo>
                  <a:lnTo>
                    <a:pt x="676" y="3232"/>
                  </a:lnTo>
                  <a:lnTo>
                    <a:pt x="679" y="3224"/>
                  </a:lnTo>
                  <a:lnTo>
                    <a:pt x="682" y="3215"/>
                  </a:lnTo>
                  <a:lnTo>
                    <a:pt x="687" y="3206"/>
                  </a:lnTo>
                  <a:lnTo>
                    <a:pt x="696" y="3189"/>
                  </a:lnTo>
                  <a:lnTo>
                    <a:pt x="709" y="3173"/>
                  </a:lnTo>
                  <a:lnTo>
                    <a:pt x="724" y="3158"/>
                  </a:lnTo>
                  <a:lnTo>
                    <a:pt x="740" y="3143"/>
                  </a:lnTo>
                  <a:lnTo>
                    <a:pt x="756" y="3130"/>
                  </a:lnTo>
                  <a:lnTo>
                    <a:pt x="774" y="3118"/>
                  </a:lnTo>
                  <a:lnTo>
                    <a:pt x="790" y="3108"/>
                  </a:lnTo>
                  <a:lnTo>
                    <a:pt x="808" y="3101"/>
                  </a:lnTo>
                  <a:lnTo>
                    <a:pt x="840" y="3088"/>
                  </a:lnTo>
                  <a:lnTo>
                    <a:pt x="873" y="3077"/>
                  </a:lnTo>
                  <a:lnTo>
                    <a:pt x="906" y="3067"/>
                  </a:lnTo>
                  <a:lnTo>
                    <a:pt x="938" y="3058"/>
                  </a:lnTo>
                  <a:lnTo>
                    <a:pt x="973" y="3052"/>
                  </a:lnTo>
                  <a:lnTo>
                    <a:pt x="1005" y="3047"/>
                  </a:lnTo>
                  <a:lnTo>
                    <a:pt x="1040" y="3042"/>
                  </a:lnTo>
                  <a:lnTo>
                    <a:pt x="1074" y="3040"/>
                  </a:lnTo>
                  <a:lnTo>
                    <a:pt x="1107" y="3039"/>
                  </a:lnTo>
                  <a:lnTo>
                    <a:pt x="1140" y="3040"/>
                  </a:lnTo>
                  <a:lnTo>
                    <a:pt x="1171" y="3042"/>
                  </a:lnTo>
                  <a:lnTo>
                    <a:pt x="1203" y="3045"/>
                  </a:lnTo>
                  <a:lnTo>
                    <a:pt x="1235" y="3052"/>
                  </a:lnTo>
                  <a:lnTo>
                    <a:pt x="1264" y="3058"/>
                  </a:lnTo>
                  <a:lnTo>
                    <a:pt x="1294" y="3067"/>
                  </a:lnTo>
                  <a:lnTo>
                    <a:pt x="1322" y="3078"/>
                  </a:lnTo>
                  <a:lnTo>
                    <a:pt x="1318" y="3089"/>
                  </a:lnTo>
                  <a:lnTo>
                    <a:pt x="1314" y="3099"/>
                  </a:lnTo>
                  <a:lnTo>
                    <a:pt x="1308" y="3110"/>
                  </a:lnTo>
                  <a:lnTo>
                    <a:pt x="1302" y="3121"/>
                  </a:lnTo>
                  <a:lnTo>
                    <a:pt x="1294" y="3132"/>
                  </a:lnTo>
                  <a:lnTo>
                    <a:pt x="1285" y="3143"/>
                  </a:lnTo>
                  <a:lnTo>
                    <a:pt x="1276" y="3153"/>
                  </a:lnTo>
                  <a:lnTo>
                    <a:pt x="1267" y="3163"/>
                  </a:lnTo>
                  <a:lnTo>
                    <a:pt x="1244" y="3184"/>
                  </a:lnTo>
                  <a:lnTo>
                    <a:pt x="1219" y="3204"/>
                  </a:lnTo>
                  <a:lnTo>
                    <a:pt x="1192" y="3224"/>
                  </a:lnTo>
                  <a:lnTo>
                    <a:pt x="1164" y="3242"/>
                  </a:lnTo>
                  <a:lnTo>
                    <a:pt x="1136" y="3259"/>
                  </a:lnTo>
                  <a:lnTo>
                    <a:pt x="1108" y="3275"/>
                  </a:lnTo>
                  <a:lnTo>
                    <a:pt x="1080" y="3291"/>
                  </a:lnTo>
                  <a:lnTo>
                    <a:pt x="1051" y="3305"/>
                  </a:lnTo>
                  <a:lnTo>
                    <a:pt x="1025" y="3317"/>
                  </a:lnTo>
                  <a:lnTo>
                    <a:pt x="1002" y="3327"/>
                  </a:lnTo>
                  <a:lnTo>
                    <a:pt x="981" y="3336"/>
                  </a:lnTo>
                  <a:lnTo>
                    <a:pt x="963" y="3342"/>
                  </a:lnTo>
                  <a:lnTo>
                    <a:pt x="938" y="3351"/>
                  </a:lnTo>
                  <a:lnTo>
                    <a:pt x="910" y="3359"/>
                  </a:lnTo>
                  <a:lnTo>
                    <a:pt x="895" y="3362"/>
                  </a:lnTo>
                  <a:lnTo>
                    <a:pt x="880" y="3364"/>
                  </a:lnTo>
                  <a:lnTo>
                    <a:pt x="864" y="3366"/>
                  </a:lnTo>
                  <a:lnTo>
                    <a:pt x="849" y="3367"/>
                  </a:lnTo>
                  <a:lnTo>
                    <a:pt x="833" y="3368"/>
                  </a:lnTo>
                  <a:lnTo>
                    <a:pt x="817" y="3368"/>
                  </a:lnTo>
                  <a:lnTo>
                    <a:pt x="802" y="3367"/>
                  </a:lnTo>
                  <a:lnTo>
                    <a:pt x="787" y="3365"/>
                  </a:lnTo>
                  <a:lnTo>
                    <a:pt x="773" y="3362"/>
                  </a:lnTo>
                  <a:lnTo>
                    <a:pt x="759" y="3358"/>
                  </a:lnTo>
                  <a:lnTo>
                    <a:pt x="744" y="3352"/>
                  </a:lnTo>
                  <a:lnTo>
                    <a:pt x="733" y="3346"/>
                  </a:lnTo>
                  <a:close/>
                  <a:moveTo>
                    <a:pt x="1857" y="6888"/>
                  </a:moveTo>
                  <a:lnTo>
                    <a:pt x="1851" y="6887"/>
                  </a:lnTo>
                  <a:lnTo>
                    <a:pt x="1846" y="6884"/>
                  </a:lnTo>
                  <a:lnTo>
                    <a:pt x="1840" y="6881"/>
                  </a:lnTo>
                  <a:lnTo>
                    <a:pt x="1836" y="6876"/>
                  </a:lnTo>
                  <a:lnTo>
                    <a:pt x="1825" y="6866"/>
                  </a:lnTo>
                  <a:lnTo>
                    <a:pt x="1813" y="6855"/>
                  </a:lnTo>
                  <a:lnTo>
                    <a:pt x="1803" y="6839"/>
                  </a:lnTo>
                  <a:lnTo>
                    <a:pt x="1792" y="6824"/>
                  </a:lnTo>
                  <a:lnTo>
                    <a:pt x="1783" y="6807"/>
                  </a:lnTo>
                  <a:lnTo>
                    <a:pt x="1772" y="6789"/>
                  </a:lnTo>
                  <a:lnTo>
                    <a:pt x="1753" y="6753"/>
                  </a:lnTo>
                  <a:lnTo>
                    <a:pt x="1737" y="6719"/>
                  </a:lnTo>
                  <a:lnTo>
                    <a:pt x="1723" y="6688"/>
                  </a:lnTo>
                  <a:lnTo>
                    <a:pt x="1712" y="6666"/>
                  </a:lnTo>
                  <a:lnTo>
                    <a:pt x="1691" y="6638"/>
                  </a:lnTo>
                  <a:lnTo>
                    <a:pt x="1670" y="6611"/>
                  </a:lnTo>
                  <a:lnTo>
                    <a:pt x="1652" y="6584"/>
                  </a:lnTo>
                  <a:lnTo>
                    <a:pt x="1636" y="6558"/>
                  </a:lnTo>
                  <a:lnTo>
                    <a:pt x="1622" y="6532"/>
                  </a:lnTo>
                  <a:lnTo>
                    <a:pt x="1609" y="6506"/>
                  </a:lnTo>
                  <a:lnTo>
                    <a:pt x="1598" y="6481"/>
                  </a:lnTo>
                  <a:lnTo>
                    <a:pt x="1590" y="6455"/>
                  </a:lnTo>
                  <a:lnTo>
                    <a:pt x="1584" y="6428"/>
                  </a:lnTo>
                  <a:lnTo>
                    <a:pt x="1581" y="6401"/>
                  </a:lnTo>
                  <a:lnTo>
                    <a:pt x="1578" y="6373"/>
                  </a:lnTo>
                  <a:lnTo>
                    <a:pt x="1578" y="6344"/>
                  </a:lnTo>
                  <a:lnTo>
                    <a:pt x="1581" y="6314"/>
                  </a:lnTo>
                  <a:lnTo>
                    <a:pt x="1585" y="6282"/>
                  </a:lnTo>
                  <a:lnTo>
                    <a:pt x="1591" y="6249"/>
                  </a:lnTo>
                  <a:lnTo>
                    <a:pt x="1601" y="6214"/>
                  </a:lnTo>
                  <a:lnTo>
                    <a:pt x="1618" y="6182"/>
                  </a:lnTo>
                  <a:lnTo>
                    <a:pt x="1635" y="6157"/>
                  </a:lnTo>
                  <a:lnTo>
                    <a:pt x="1642" y="6147"/>
                  </a:lnTo>
                  <a:lnTo>
                    <a:pt x="1650" y="6140"/>
                  </a:lnTo>
                  <a:lnTo>
                    <a:pt x="1658" y="6133"/>
                  </a:lnTo>
                  <a:lnTo>
                    <a:pt x="1666" y="6128"/>
                  </a:lnTo>
                  <a:lnTo>
                    <a:pt x="1676" y="6126"/>
                  </a:lnTo>
                  <a:lnTo>
                    <a:pt x="1686" y="6125"/>
                  </a:lnTo>
                  <a:lnTo>
                    <a:pt x="1697" y="6126"/>
                  </a:lnTo>
                  <a:lnTo>
                    <a:pt x="1710" y="6128"/>
                  </a:lnTo>
                  <a:lnTo>
                    <a:pt x="1724" y="6132"/>
                  </a:lnTo>
                  <a:lnTo>
                    <a:pt x="1740" y="6139"/>
                  </a:lnTo>
                  <a:lnTo>
                    <a:pt x="1758" y="6147"/>
                  </a:lnTo>
                  <a:lnTo>
                    <a:pt x="1778" y="6157"/>
                  </a:lnTo>
                  <a:lnTo>
                    <a:pt x="1788" y="6156"/>
                  </a:lnTo>
                  <a:lnTo>
                    <a:pt x="1797" y="6155"/>
                  </a:lnTo>
                  <a:lnTo>
                    <a:pt x="1806" y="6155"/>
                  </a:lnTo>
                  <a:lnTo>
                    <a:pt x="1817" y="6154"/>
                  </a:lnTo>
                  <a:lnTo>
                    <a:pt x="1832" y="6129"/>
                  </a:lnTo>
                  <a:lnTo>
                    <a:pt x="1851" y="6095"/>
                  </a:lnTo>
                  <a:lnTo>
                    <a:pt x="1872" y="6055"/>
                  </a:lnTo>
                  <a:lnTo>
                    <a:pt x="1896" y="6013"/>
                  </a:lnTo>
                  <a:lnTo>
                    <a:pt x="1918" y="5972"/>
                  </a:lnTo>
                  <a:lnTo>
                    <a:pt x="1938" y="5934"/>
                  </a:lnTo>
                  <a:lnTo>
                    <a:pt x="1956" y="5904"/>
                  </a:lnTo>
                  <a:lnTo>
                    <a:pt x="1970" y="5885"/>
                  </a:lnTo>
                  <a:lnTo>
                    <a:pt x="1986" y="5885"/>
                  </a:lnTo>
                  <a:lnTo>
                    <a:pt x="1999" y="5887"/>
                  </a:lnTo>
                  <a:lnTo>
                    <a:pt x="2006" y="5889"/>
                  </a:lnTo>
                  <a:lnTo>
                    <a:pt x="2012" y="5892"/>
                  </a:lnTo>
                  <a:lnTo>
                    <a:pt x="2017" y="5896"/>
                  </a:lnTo>
                  <a:lnTo>
                    <a:pt x="2022" y="5902"/>
                  </a:lnTo>
                  <a:lnTo>
                    <a:pt x="2029" y="5956"/>
                  </a:lnTo>
                  <a:lnTo>
                    <a:pt x="2033" y="6011"/>
                  </a:lnTo>
                  <a:lnTo>
                    <a:pt x="2037" y="6067"/>
                  </a:lnTo>
                  <a:lnTo>
                    <a:pt x="2039" y="6123"/>
                  </a:lnTo>
                  <a:lnTo>
                    <a:pt x="2042" y="6181"/>
                  </a:lnTo>
                  <a:lnTo>
                    <a:pt x="2042" y="6238"/>
                  </a:lnTo>
                  <a:lnTo>
                    <a:pt x="2040" y="6296"/>
                  </a:lnTo>
                  <a:lnTo>
                    <a:pt x="2039" y="6355"/>
                  </a:lnTo>
                  <a:lnTo>
                    <a:pt x="2037" y="6413"/>
                  </a:lnTo>
                  <a:lnTo>
                    <a:pt x="2034" y="6471"/>
                  </a:lnTo>
                  <a:lnTo>
                    <a:pt x="2031" y="6528"/>
                  </a:lnTo>
                  <a:lnTo>
                    <a:pt x="2026" y="6587"/>
                  </a:lnTo>
                  <a:lnTo>
                    <a:pt x="2022" y="6644"/>
                  </a:lnTo>
                  <a:lnTo>
                    <a:pt x="2017" y="6700"/>
                  </a:lnTo>
                  <a:lnTo>
                    <a:pt x="2011" y="6755"/>
                  </a:lnTo>
                  <a:lnTo>
                    <a:pt x="2006" y="6810"/>
                  </a:lnTo>
                  <a:lnTo>
                    <a:pt x="1999" y="6821"/>
                  </a:lnTo>
                  <a:lnTo>
                    <a:pt x="1992" y="6830"/>
                  </a:lnTo>
                  <a:lnTo>
                    <a:pt x="1984" y="6838"/>
                  </a:lnTo>
                  <a:lnTo>
                    <a:pt x="1976" y="6846"/>
                  </a:lnTo>
                  <a:lnTo>
                    <a:pt x="1969" y="6854"/>
                  </a:lnTo>
                  <a:lnTo>
                    <a:pt x="1959" y="6859"/>
                  </a:lnTo>
                  <a:lnTo>
                    <a:pt x="1951" y="6864"/>
                  </a:lnTo>
                  <a:lnTo>
                    <a:pt x="1942" y="6870"/>
                  </a:lnTo>
                  <a:lnTo>
                    <a:pt x="1932" y="6873"/>
                  </a:lnTo>
                  <a:lnTo>
                    <a:pt x="1923" y="6877"/>
                  </a:lnTo>
                  <a:lnTo>
                    <a:pt x="1913" y="6879"/>
                  </a:lnTo>
                  <a:lnTo>
                    <a:pt x="1903" y="6883"/>
                  </a:lnTo>
                  <a:lnTo>
                    <a:pt x="1880" y="6886"/>
                  </a:lnTo>
                  <a:lnTo>
                    <a:pt x="1857" y="6888"/>
                  </a:lnTo>
                  <a:close/>
                  <a:moveTo>
                    <a:pt x="2144" y="6754"/>
                  </a:moveTo>
                  <a:lnTo>
                    <a:pt x="2134" y="6744"/>
                  </a:lnTo>
                  <a:lnTo>
                    <a:pt x="2127" y="6733"/>
                  </a:lnTo>
                  <a:lnTo>
                    <a:pt x="2120" y="6721"/>
                  </a:lnTo>
                  <a:lnTo>
                    <a:pt x="2116" y="6707"/>
                  </a:lnTo>
                  <a:lnTo>
                    <a:pt x="2112" y="6693"/>
                  </a:lnTo>
                  <a:lnTo>
                    <a:pt x="2110" y="6676"/>
                  </a:lnTo>
                  <a:lnTo>
                    <a:pt x="2109" y="6660"/>
                  </a:lnTo>
                  <a:lnTo>
                    <a:pt x="2109" y="6643"/>
                  </a:lnTo>
                  <a:lnTo>
                    <a:pt x="2110" y="6625"/>
                  </a:lnTo>
                  <a:lnTo>
                    <a:pt x="2112" y="6606"/>
                  </a:lnTo>
                  <a:lnTo>
                    <a:pt x="2114" y="6587"/>
                  </a:lnTo>
                  <a:lnTo>
                    <a:pt x="2119" y="6567"/>
                  </a:lnTo>
                  <a:lnTo>
                    <a:pt x="2124" y="6548"/>
                  </a:lnTo>
                  <a:lnTo>
                    <a:pt x="2129" y="6527"/>
                  </a:lnTo>
                  <a:lnTo>
                    <a:pt x="2136" y="6508"/>
                  </a:lnTo>
                  <a:lnTo>
                    <a:pt x="2141" y="6487"/>
                  </a:lnTo>
                  <a:lnTo>
                    <a:pt x="2157" y="6447"/>
                  </a:lnTo>
                  <a:lnTo>
                    <a:pt x="2173" y="6407"/>
                  </a:lnTo>
                  <a:lnTo>
                    <a:pt x="2191" y="6371"/>
                  </a:lnTo>
                  <a:lnTo>
                    <a:pt x="2210" y="6335"/>
                  </a:lnTo>
                  <a:lnTo>
                    <a:pt x="2229" y="6304"/>
                  </a:lnTo>
                  <a:lnTo>
                    <a:pt x="2246" y="6277"/>
                  </a:lnTo>
                  <a:lnTo>
                    <a:pt x="2254" y="6265"/>
                  </a:lnTo>
                  <a:lnTo>
                    <a:pt x="2263" y="6254"/>
                  </a:lnTo>
                  <a:lnTo>
                    <a:pt x="2271" y="6245"/>
                  </a:lnTo>
                  <a:lnTo>
                    <a:pt x="2278" y="6238"/>
                  </a:lnTo>
                  <a:lnTo>
                    <a:pt x="2287" y="6237"/>
                  </a:lnTo>
                  <a:lnTo>
                    <a:pt x="2297" y="6236"/>
                  </a:lnTo>
                  <a:lnTo>
                    <a:pt x="2307" y="6236"/>
                  </a:lnTo>
                  <a:lnTo>
                    <a:pt x="2318" y="6235"/>
                  </a:lnTo>
                  <a:lnTo>
                    <a:pt x="2325" y="6245"/>
                  </a:lnTo>
                  <a:lnTo>
                    <a:pt x="2331" y="6255"/>
                  </a:lnTo>
                  <a:lnTo>
                    <a:pt x="2336" y="6266"/>
                  </a:lnTo>
                  <a:lnTo>
                    <a:pt x="2340" y="6276"/>
                  </a:lnTo>
                  <a:lnTo>
                    <a:pt x="2344" y="6287"/>
                  </a:lnTo>
                  <a:lnTo>
                    <a:pt x="2346" y="6297"/>
                  </a:lnTo>
                  <a:lnTo>
                    <a:pt x="2347" y="6308"/>
                  </a:lnTo>
                  <a:lnTo>
                    <a:pt x="2348" y="6319"/>
                  </a:lnTo>
                  <a:lnTo>
                    <a:pt x="2348" y="6331"/>
                  </a:lnTo>
                  <a:lnTo>
                    <a:pt x="2347" y="6342"/>
                  </a:lnTo>
                  <a:lnTo>
                    <a:pt x="2346" y="6352"/>
                  </a:lnTo>
                  <a:lnTo>
                    <a:pt x="2345" y="6364"/>
                  </a:lnTo>
                  <a:lnTo>
                    <a:pt x="2339" y="6387"/>
                  </a:lnTo>
                  <a:lnTo>
                    <a:pt x="2332" y="6410"/>
                  </a:lnTo>
                  <a:lnTo>
                    <a:pt x="2324" y="6432"/>
                  </a:lnTo>
                  <a:lnTo>
                    <a:pt x="2314" y="6455"/>
                  </a:lnTo>
                  <a:lnTo>
                    <a:pt x="2305" y="6478"/>
                  </a:lnTo>
                  <a:lnTo>
                    <a:pt x="2294" y="6500"/>
                  </a:lnTo>
                  <a:lnTo>
                    <a:pt x="2274" y="6542"/>
                  </a:lnTo>
                  <a:lnTo>
                    <a:pt x="2257" y="6582"/>
                  </a:lnTo>
                  <a:lnTo>
                    <a:pt x="2251" y="6609"/>
                  </a:lnTo>
                  <a:lnTo>
                    <a:pt x="2244" y="6636"/>
                  </a:lnTo>
                  <a:lnTo>
                    <a:pt x="2240" y="6649"/>
                  </a:lnTo>
                  <a:lnTo>
                    <a:pt x="2236" y="6663"/>
                  </a:lnTo>
                  <a:lnTo>
                    <a:pt x="2231" y="6676"/>
                  </a:lnTo>
                  <a:lnTo>
                    <a:pt x="2225" y="6689"/>
                  </a:lnTo>
                  <a:lnTo>
                    <a:pt x="2219" y="6701"/>
                  </a:lnTo>
                  <a:lnTo>
                    <a:pt x="2212" y="6712"/>
                  </a:lnTo>
                  <a:lnTo>
                    <a:pt x="2204" y="6722"/>
                  </a:lnTo>
                  <a:lnTo>
                    <a:pt x="2194" y="6731"/>
                  </a:lnTo>
                  <a:lnTo>
                    <a:pt x="2184" y="6739"/>
                  </a:lnTo>
                  <a:lnTo>
                    <a:pt x="2172" y="6746"/>
                  </a:lnTo>
                  <a:lnTo>
                    <a:pt x="2159" y="6751"/>
                  </a:lnTo>
                  <a:lnTo>
                    <a:pt x="2144" y="6754"/>
                  </a:lnTo>
                  <a:close/>
                </a:path>
              </a:pathLst>
            </a:custGeom>
            <a:solidFill>
              <a:srgbClr val="1F1A17"/>
            </a:solidFill>
            <a:ln>
              <a:noFill/>
            </a:ln>
            <a:effectLst>
              <a:prstShdw prst="shdw17" dist="17961" dir="13500000">
                <a:srgbClr val="13100E"/>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31" name="Freeform 23">
              <a:extLst>
                <a:ext uri="{FF2B5EF4-FFF2-40B4-BE49-F238E27FC236}">
                  <a16:creationId xmlns:a16="http://schemas.microsoft.com/office/drawing/2014/main" id="{4B051E4E-D64A-4F48-B99B-3BFFEABDC642}"/>
                </a:ext>
              </a:extLst>
            </p:cNvPr>
            <p:cNvSpPr>
              <a:spLocks noEditPoints="1"/>
            </p:cNvSpPr>
            <p:nvPr/>
          </p:nvSpPr>
          <p:spPr bwMode="auto">
            <a:xfrm>
              <a:off x="755" y="450"/>
              <a:ext cx="193" cy="312"/>
            </a:xfrm>
            <a:custGeom>
              <a:avLst/>
              <a:gdLst>
                <a:gd name="T0" fmla="*/ 0 w 4460"/>
                <a:gd name="T1" fmla="*/ 0 h 7014"/>
                <a:gd name="T2" fmla="*/ 0 w 4460"/>
                <a:gd name="T3" fmla="*/ 0 h 7014"/>
                <a:gd name="T4" fmla="*/ 0 w 4460"/>
                <a:gd name="T5" fmla="*/ 0 h 7014"/>
                <a:gd name="T6" fmla="*/ 0 w 4460"/>
                <a:gd name="T7" fmla="*/ 0 h 7014"/>
                <a:gd name="T8" fmla="*/ 0 w 4460"/>
                <a:gd name="T9" fmla="*/ 0 h 7014"/>
                <a:gd name="T10" fmla="*/ 0 w 4460"/>
                <a:gd name="T11" fmla="*/ 0 h 7014"/>
                <a:gd name="T12" fmla="*/ 0 w 4460"/>
                <a:gd name="T13" fmla="*/ 0 h 7014"/>
                <a:gd name="T14" fmla="*/ 0 w 4460"/>
                <a:gd name="T15" fmla="*/ 0 h 7014"/>
                <a:gd name="T16" fmla="*/ 0 w 4460"/>
                <a:gd name="T17" fmla="*/ 0 h 7014"/>
                <a:gd name="T18" fmla="*/ 0 w 4460"/>
                <a:gd name="T19" fmla="*/ 0 h 7014"/>
                <a:gd name="T20" fmla="*/ 0 w 4460"/>
                <a:gd name="T21" fmla="*/ 0 h 7014"/>
                <a:gd name="T22" fmla="*/ 0 w 4460"/>
                <a:gd name="T23" fmla="*/ 0 h 7014"/>
                <a:gd name="T24" fmla="*/ 0 w 4460"/>
                <a:gd name="T25" fmla="*/ 0 h 7014"/>
                <a:gd name="T26" fmla="*/ 0 w 4460"/>
                <a:gd name="T27" fmla="*/ 0 h 7014"/>
                <a:gd name="T28" fmla="*/ 0 w 4460"/>
                <a:gd name="T29" fmla="*/ 0 h 7014"/>
                <a:gd name="T30" fmla="*/ 0 w 4460"/>
                <a:gd name="T31" fmla="*/ 0 h 7014"/>
                <a:gd name="T32" fmla="*/ 0 w 4460"/>
                <a:gd name="T33" fmla="*/ 0 h 7014"/>
                <a:gd name="T34" fmla="*/ 0 w 4460"/>
                <a:gd name="T35" fmla="*/ 0 h 7014"/>
                <a:gd name="T36" fmla="*/ 0 w 4460"/>
                <a:gd name="T37" fmla="*/ 0 h 7014"/>
                <a:gd name="T38" fmla="*/ 0 w 4460"/>
                <a:gd name="T39" fmla="*/ 0 h 7014"/>
                <a:gd name="T40" fmla="*/ 0 w 4460"/>
                <a:gd name="T41" fmla="*/ 0 h 7014"/>
                <a:gd name="T42" fmla="*/ 0 w 4460"/>
                <a:gd name="T43" fmla="*/ 0 h 7014"/>
                <a:gd name="T44" fmla="*/ 0 w 4460"/>
                <a:gd name="T45" fmla="*/ 0 h 7014"/>
                <a:gd name="T46" fmla="*/ 0 w 4460"/>
                <a:gd name="T47" fmla="*/ 0 h 7014"/>
                <a:gd name="T48" fmla="*/ 0 w 4460"/>
                <a:gd name="T49" fmla="*/ 0 h 7014"/>
                <a:gd name="T50" fmla="*/ 0 w 4460"/>
                <a:gd name="T51" fmla="*/ 0 h 7014"/>
                <a:gd name="T52" fmla="*/ 0 w 4460"/>
                <a:gd name="T53" fmla="*/ 0 h 7014"/>
                <a:gd name="T54" fmla="*/ 0 w 4460"/>
                <a:gd name="T55" fmla="*/ 0 h 7014"/>
                <a:gd name="T56" fmla="*/ 0 w 4460"/>
                <a:gd name="T57" fmla="*/ 0 h 7014"/>
                <a:gd name="T58" fmla="*/ 0 w 4460"/>
                <a:gd name="T59" fmla="*/ 0 h 7014"/>
                <a:gd name="T60" fmla="*/ 0 w 4460"/>
                <a:gd name="T61" fmla="*/ 0 h 7014"/>
                <a:gd name="T62" fmla="*/ 0 w 4460"/>
                <a:gd name="T63" fmla="*/ 0 h 7014"/>
                <a:gd name="T64" fmla="*/ 0 w 4460"/>
                <a:gd name="T65" fmla="*/ 0 h 7014"/>
                <a:gd name="T66" fmla="*/ 0 w 4460"/>
                <a:gd name="T67" fmla="*/ 0 h 7014"/>
                <a:gd name="T68" fmla="*/ 0 w 4460"/>
                <a:gd name="T69" fmla="*/ 0 h 7014"/>
                <a:gd name="T70" fmla="*/ 0 w 4460"/>
                <a:gd name="T71" fmla="*/ 0 h 7014"/>
                <a:gd name="T72" fmla="*/ 0 w 4460"/>
                <a:gd name="T73" fmla="*/ 0 h 7014"/>
                <a:gd name="T74" fmla="*/ 0 w 4460"/>
                <a:gd name="T75" fmla="*/ 0 h 7014"/>
                <a:gd name="T76" fmla="*/ 0 w 4460"/>
                <a:gd name="T77" fmla="*/ 0 h 7014"/>
                <a:gd name="T78" fmla="*/ 0 w 4460"/>
                <a:gd name="T79" fmla="*/ 0 h 7014"/>
                <a:gd name="T80" fmla="*/ 0 w 4460"/>
                <a:gd name="T81" fmla="*/ 0 h 7014"/>
                <a:gd name="T82" fmla="*/ 0 w 4460"/>
                <a:gd name="T83" fmla="*/ 0 h 7014"/>
                <a:gd name="T84" fmla="*/ 0 w 4460"/>
                <a:gd name="T85" fmla="*/ 0 h 7014"/>
                <a:gd name="T86" fmla="*/ 0 w 4460"/>
                <a:gd name="T87" fmla="*/ 0 h 7014"/>
                <a:gd name="T88" fmla="*/ 0 w 4460"/>
                <a:gd name="T89" fmla="*/ 0 h 7014"/>
                <a:gd name="T90" fmla="*/ 0 w 4460"/>
                <a:gd name="T91" fmla="*/ 0 h 7014"/>
                <a:gd name="T92" fmla="*/ 0 w 4460"/>
                <a:gd name="T93" fmla="*/ 0 h 7014"/>
                <a:gd name="T94" fmla="*/ 0 w 4460"/>
                <a:gd name="T95" fmla="*/ 0 h 7014"/>
                <a:gd name="T96" fmla="*/ 0 w 4460"/>
                <a:gd name="T97" fmla="*/ 0 h 7014"/>
                <a:gd name="T98" fmla="*/ 0 w 4460"/>
                <a:gd name="T99" fmla="*/ 0 h 7014"/>
                <a:gd name="T100" fmla="*/ 0 w 4460"/>
                <a:gd name="T101" fmla="*/ 0 h 7014"/>
                <a:gd name="T102" fmla="*/ 0 w 4460"/>
                <a:gd name="T103" fmla="*/ 0 h 7014"/>
                <a:gd name="T104" fmla="*/ 0 w 4460"/>
                <a:gd name="T105" fmla="*/ 0 h 7014"/>
                <a:gd name="T106" fmla="*/ 0 w 4460"/>
                <a:gd name="T107" fmla="*/ 0 h 7014"/>
                <a:gd name="T108" fmla="*/ 0 w 4460"/>
                <a:gd name="T109" fmla="*/ 0 h 7014"/>
                <a:gd name="T110" fmla="*/ 0 w 4460"/>
                <a:gd name="T111" fmla="*/ 0 h 7014"/>
                <a:gd name="T112" fmla="*/ 0 w 4460"/>
                <a:gd name="T113" fmla="*/ 0 h 7014"/>
                <a:gd name="T114" fmla="*/ 0 w 4460"/>
                <a:gd name="T115" fmla="*/ 0 h 7014"/>
                <a:gd name="T116" fmla="*/ 0 w 4460"/>
                <a:gd name="T117" fmla="*/ 0 h 7014"/>
                <a:gd name="T118" fmla="*/ 0 w 4460"/>
                <a:gd name="T119" fmla="*/ 0 h 7014"/>
                <a:gd name="T120" fmla="*/ 0 w 4460"/>
                <a:gd name="T121" fmla="*/ 0 h 7014"/>
                <a:gd name="T122" fmla="*/ 0 w 4460"/>
                <a:gd name="T123" fmla="*/ 0 h 701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4460"/>
                <a:gd name="T187" fmla="*/ 0 h 7014"/>
                <a:gd name="T188" fmla="*/ 4460 w 4460"/>
                <a:gd name="T189" fmla="*/ 7014 h 701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4460" h="7014">
                  <a:moveTo>
                    <a:pt x="2923" y="7014"/>
                  </a:moveTo>
                  <a:lnTo>
                    <a:pt x="2916" y="7005"/>
                  </a:lnTo>
                  <a:lnTo>
                    <a:pt x="2911" y="6996"/>
                  </a:lnTo>
                  <a:lnTo>
                    <a:pt x="2907" y="6987"/>
                  </a:lnTo>
                  <a:lnTo>
                    <a:pt x="2903" y="6977"/>
                  </a:lnTo>
                  <a:lnTo>
                    <a:pt x="2896" y="6958"/>
                  </a:lnTo>
                  <a:lnTo>
                    <a:pt x="2893" y="6935"/>
                  </a:lnTo>
                  <a:lnTo>
                    <a:pt x="2890" y="6912"/>
                  </a:lnTo>
                  <a:lnTo>
                    <a:pt x="2889" y="6890"/>
                  </a:lnTo>
                  <a:lnTo>
                    <a:pt x="2888" y="6866"/>
                  </a:lnTo>
                  <a:lnTo>
                    <a:pt x="2888" y="6842"/>
                  </a:lnTo>
                  <a:lnTo>
                    <a:pt x="2888" y="6818"/>
                  </a:lnTo>
                  <a:lnTo>
                    <a:pt x="2887" y="6795"/>
                  </a:lnTo>
                  <a:lnTo>
                    <a:pt x="2886" y="6773"/>
                  </a:lnTo>
                  <a:lnTo>
                    <a:pt x="2882" y="6751"/>
                  </a:lnTo>
                  <a:lnTo>
                    <a:pt x="2880" y="6742"/>
                  </a:lnTo>
                  <a:lnTo>
                    <a:pt x="2877" y="6732"/>
                  </a:lnTo>
                  <a:lnTo>
                    <a:pt x="2874" y="6722"/>
                  </a:lnTo>
                  <a:lnTo>
                    <a:pt x="2870" y="6714"/>
                  </a:lnTo>
                  <a:lnTo>
                    <a:pt x="2866" y="6705"/>
                  </a:lnTo>
                  <a:lnTo>
                    <a:pt x="2861" y="6697"/>
                  </a:lnTo>
                  <a:lnTo>
                    <a:pt x="2855" y="6690"/>
                  </a:lnTo>
                  <a:lnTo>
                    <a:pt x="2848" y="6683"/>
                  </a:lnTo>
                  <a:lnTo>
                    <a:pt x="2816" y="6679"/>
                  </a:lnTo>
                  <a:lnTo>
                    <a:pt x="2781" y="6672"/>
                  </a:lnTo>
                  <a:lnTo>
                    <a:pt x="2744" y="6666"/>
                  </a:lnTo>
                  <a:lnTo>
                    <a:pt x="2708" y="6661"/>
                  </a:lnTo>
                  <a:lnTo>
                    <a:pt x="2689" y="6658"/>
                  </a:lnTo>
                  <a:lnTo>
                    <a:pt x="2670" y="6657"/>
                  </a:lnTo>
                  <a:lnTo>
                    <a:pt x="2651" y="6656"/>
                  </a:lnTo>
                  <a:lnTo>
                    <a:pt x="2634" y="6656"/>
                  </a:lnTo>
                  <a:lnTo>
                    <a:pt x="2616" y="6657"/>
                  </a:lnTo>
                  <a:lnTo>
                    <a:pt x="2600" y="6660"/>
                  </a:lnTo>
                  <a:lnTo>
                    <a:pt x="2584" y="6663"/>
                  </a:lnTo>
                  <a:lnTo>
                    <a:pt x="2569" y="6668"/>
                  </a:lnTo>
                  <a:lnTo>
                    <a:pt x="2555" y="6681"/>
                  </a:lnTo>
                  <a:lnTo>
                    <a:pt x="2543" y="6694"/>
                  </a:lnTo>
                  <a:lnTo>
                    <a:pt x="2529" y="6709"/>
                  </a:lnTo>
                  <a:lnTo>
                    <a:pt x="2514" y="6729"/>
                  </a:lnTo>
                  <a:lnTo>
                    <a:pt x="2492" y="6756"/>
                  </a:lnTo>
                  <a:lnTo>
                    <a:pt x="2463" y="6793"/>
                  </a:lnTo>
                  <a:lnTo>
                    <a:pt x="2425" y="6844"/>
                  </a:lnTo>
                  <a:lnTo>
                    <a:pt x="2373" y="6912"/>
                  </a:lnTo>
                  <a:lnTo>
                    <a:pt x="2348" y="6911"/>
                  </a:lnTo>
                  <a:lnTo>
                    <a:pt x="2320" y="6910"/>
                  </a:lnTo>
                  <a:lnTo>
                    <a:pt x="2289" y="6907"/>
                  </a:lnTo>
                  <a:lnTo>
                    <a:pt x="2258" y="6901"/>
                  </a:lnTo>
                  <a:lnTo>
                    <a:pt x="2243" y="6898"/>
                  </a:lnTo>
                  <a:lnTo>
                    <a:pt x="2228" y="6894"/>
                  </a:lnTo>
                  <a:lnTo>
                    <a:pt x="2214" y="6890"/>
                  </a:lnTo>
                  <a:lnTo>
                    <a:pt x="2201" y="6883"/>
                  </a:lnTo>
                  <a:lnTo>
                    <a:pt x="2188" y="6877"/>
                  </a:lnTo>
                  <a:lnTo>
                    <a:pt x="2178" y="6870"/>
                  </a:lnTo>
                  <a:lnTo>
                    <a:pt x="2168" y="6861"/>
                  </a:lnTo>
                  <a:lnTo>
                    <a:pt x="2160" y="6853"/>
                  </a:lnTo>
                  <a:lnTo>
                    <a:pt x="2152" y="6804"/>
                  </a:lnTo>
                  <a:lnTo>
                    <a:pt x="2141" y="6749"/>
                  </a:lnTo>
                  <a:lnTo>
                    <a:pt x="2134" y="6720"/>
                  </a:lnTo>
                  <a:lnTo>
                    <a:pt x="2127" y="6691"/>
                  </a:lnTo>
                  <a:lnTo>
                    <a:pt x="2119" y="6662"/>
                  </a:lnTo>
                  <a:lnTo>
                    <a:pt x="2109" y="6633"/>
                  </a:lnTo>
                  <a:lnTo>
                    <a:pt x="2099" y="6604"/>
                  </a:lnTo>
                  <a:lnTo>
                    <a:pt x="2087" y="6576"/>
                  </a:lnTo>
                  <a:lnTo>
                    <a:pt x="2073" y="6550"/>
                  </a:lnTo>
                  <a:lnTo>
                    <a:pt x="2059" y="6526"/>
                  </a:lnTo>
                  <a:lnTo>
                    <a:pt x="2051" y="6514"/>
                  </a:lnTo>
                  <a:lnTo>
                    <a:pt x="2041" y="6503"/>
                  </a:lnTo>
                  <a:lnTo>
                    <a:pt x="2033" y="6492"/>
                  </a:lnTo>
                  <a:lnTo>
                    <a:pt x="2024" y="6482"/>
                  </a:lnTo>
                  <a:lnTo>
                    <a:pt x="2013" y="6473"/>
                  </a:lnTo>
                  <a:lnTo>
                    <a:pt x="2002" y="6465"/>
                  </a:lnTo>
                  <a:lnTo>
                    <a:pt x="1992" y="6456"/>
                  </a:lnTo>
                  <a:lnTo>
                    <a:pt x="1980" y="6450"/>
                  </a:lnTo>
                  <a:lnTo>
                    <a:pt x="1980" y="6440"/>
                  </a:lnTo>
                  <a:lnTo>
                    <a:pt x="1980" y="6431"/>
                  </a:lnTo>
                  <a:lnTo>
                    <a:pt x="1979" y="6421"/>
                  </a:lnTo>
                  <a:lnTo>
                    <a:pt x="1979" y="6411"/>
                  </a:lnTo>
                  <a:lnTo>
                    <a:pt x="2021" y="6382"/>
                  </a:lnTo>
                  <a:lnTo>
                    <a:pt x="2063" y="6351"/>
                  </a:lnTo>
                  <a:lnTo>
                    <a:pt x="2106" y="6319"/>
                  </a:lnTo>
                  <a:lnTo>
                    <a:pt x="2148" y="6286"/>
                  </a:lnTo>
                  <a:lnTo>
                    <a:pt x="2190" y="6252"/>
                  </a:lnTo>
                  <a:lnTo>
                    <a:pt x="2230" y="6218"/>
                  </a:lnTo>
                  <a:lnTo>
                    <a:pt x="2270" y="6184"/>
                  </a:lnTo>
                  <a:lnTo>
                    <a:pt x="2307" y="6150"/>
                  </a:lnTo>
                  <a:lnTo>
                    <a:pt x="2328" y="6113"/>
                  </a:lnTo>
                  <a:lnTo>
                    <a:pt x="2348" y="6075"/>
                  </a:lnTo>
                  <a:lnTo>
                    <a:pt x="2367" y="6037"/>
                  </a:lnTo>
                  <a:lnTo>
                    <a:pt x="2383" y="5999"/>
                  </a:lnTo>
                  <a:lnTo>
                    <a:pt x="2415" y="5921"/>
                  </a:lnTo>
                  <a:lnTo>
                    <a:pt x="2445" y="5842"/>
                  </a:lnTo>
                  <a:lnTo>
                    <a:pt x="2459" y="5802"/>
                  </a:lnTo>
                  <a:lnTo>
                    <a:pt x="2473" y="5762"/>
                  </a:lnTo>
                  <a:lnTo>
                    <a:pt x="2489" y="5723"/>
                  </a:lnTo>
                  <a:lnTo>
                    <a:pt x="2504" y="5683"/>
                  </a:lnTo>
                  <a:lnTo>
                    <a:pt x="2522" y="5644"/>
                  </a:lnTo>
                  <a:lnTo>
                    <a:pt x="2541" y="5605"/>
                  </a:lnTo>
                  <a:lnTo>
                    <a:pt x="2561" y="5568"/>
                  </a:lnTo>
                  <a:lnTo>
                    <a:pt x="2583" y="5530"/>
                  </a:lnTo>
                  <a:lnTo>
                    <a:pt x="2583" y="5519"/>
                  </a:lnTo>
                  <a:lnTo>
                    <a:pt x="2583" y="5508"/>
                  </a:lnTo>
                  <a:lnTo>
                    <a:pt x="2583" y="5499"/>
                  </a:lnTo>
                  <a:lnTo>
                    <a:pt x="2584" y="5489"/>
                  </a:lnTo>
                  <a:lnTo>
                    <a:pt x="2574" y="5486"/>
                  </a:lnTo>
                  <a:lnTo>
                    <a:pt x="2562" y="5483"/>
                  </a:lnTo>
                  <a:lnTo>
                    <a:pt x="2552" y="5482"/>
                  </a:lnTo>
                  <a:lnTo>
                    <a:pt x="2540" y="5483"/>
                  </a:lnTo>
                  <a:lnTo>
                    <a:pt x="2529" y="5484"/>
                  </a:lnTo>
                  <a:lnTo>
                    <a:pt x="2519" y="5487"/>
                  </a:lnTo>
                  <a:lnTo>
                    <a:pt x="2507" y="5490"/>
                  </a:lnTo>
                  <a:lnTo>
                    <a:pt x="2496" y="5494"/>
                  </a:lnTo>
                  <a:lnTo>
                    <a:pt x="2486" y="5500"/>
                  </a:lnTo>
                  <a:lnTo>
                    <a:pt x="2474" y="5506"/>
                  </a:lnTo>
                  <a:lnTo>
                    <a:pt x="2463" y="5511"/>
                  </a:lnTo>
                  <a:lnTo>
                    <a:pt x="2453" y="5519"/>
                  </a:lnTo>
                  <a:lnTo>
                    <a:pt x="2430" y="5534"/>
                  </a:lnTo>
                  <a:lnTo>
                    <a:pt x="2409" y="5550"/>
                  </a:lnTo>
                  <a:lnTo>
                    <a:pt x="2388" y="5568"/>
                  </a:lnTo>
                  <a:lnTo>
                    <a:pt x="2366" y="5584"/>
                  </a:lnTo>
                  <a:lnTo>
                    <a:pt x="2345" y="5600"/>
                  </a:lnTo>
                  <a:lnTo>
                    <a:pt x="2323" y="5614"/>
                  </a:lnTo>
                  <a:lnTo>
                    <a:pt x="2313" y="5622"/>
                  </a:lnTo>
                  <a:lnTo>
                    <a:pt x="2302" y="5627"/>
                  </a:lnTo>
                  <a:lnTo>
                    <a:pt x="2292" y="5632"/>
                  </a:lnTo>
                  <a:lnTo>
                    <a:pt x="2281" y="5637"/>
                  </a:lnTo>
                  <a:lnTo>
                    <a:pt x="2270" y="5641"/>
                  </a:lnTo>
                  <a:lnTo>
                    <a:pt x="2260" y="5643"/>
                  </a:lnTo>
                  <a:lnTo>
                    <a:pt x="2249" y="5645"/>
                  </a:lnTo>
                  <a:lnTo>
                    <a:pt x="2239" y="5646"/>
                  </a:lnTo>
                  <a:lnTo>
                    <a:pt x="2208" y="5618"/>
                  </a:lnTo>
                  <a:lnTo>
                    <a:pt x="2183" y="5596"/>
                  </a:lnTo>
                  <a:lnTo>
                    <a:pt x="2161" y="5574"/>
                  </a:lnTo>
                  <a:lnTo>
                    <a:pt x="2139" y="5551"/>
                  </a:lnTo>
                  <a:lnTo>
                    <a:pt x="2113" y="5526"/>
                  </a:lnTo>
                  <a:lnTo>
                    <a:pt x="2080" y="5492"/>
                  </a:lnTo>
                  <a:lnTo>
                    <a:pt x="2039" y="5449"/>
                  </a:lnTo>
                  <a:lnTo>
                    <a:pt x="1986" y="5392"/>
                  </a:lnTo>
                  <a:lnTo>
                    <a:pt x="1973" y="5374"/>
                  </a:lnTo>
                  <a:lnTo>
                    <a:pt x="1961" y="5355"/>
                  </a:lnTo>
                  <a:lnTo>
                    <a:pt x="1948" y="5337"/>
                  </a:lnTo>
                  <a:lnTo>
                    <a:pt x="1938" y="5316"/>
                  </a:lnTo>
                  <a:lnTo>
                    <a:pt x="1927" y="5297"/>
                  </a:lnTo>
                  <a:lnTo>
                    <a:pt x="1916" y="5276"/>
                  </a:lnTo>
                  <a:lnTo>
                    <a:pt x="1906" y="5254"/>
                  </a:lnTo>
                  <a:lnTo>
                    <a:pt x="1898" y="5233"/>
                  </a:lnTo>
                  <a:lnTo>
                    <a:pt x="1888" y="5211"/>
                  </a:lnTo>
                  <a:lnTo>
                    <a:pt x="1880" y="5190"/>
                  </a:lnTo>
                  <a:lnTo>
                    <a:pt x="1873" y="5167"/>
                  </a:lnTo>
                  <a:lnTo>
                    <a:pt x="1866" y="5144"/>
                  </a:lnTo>
                  <a:lnTo>
                    <a:pt x="1860" y="5123"/>
                  </a:lnTo>
                  <a:lnTo>
                    <a:pt x="1855" y="5099"/>
                  </a:lnTo>
                  <a:lnTo>
                    <a:pt x="1851" y="5076"/>
                  </a:lnTo>
                  <a:lnTo>
                    <a:pt x="1847" y="5054"/>
                  </a:lnTo>
                  <a:lnTo>
                    <a:pt x="1844" y="5030"/>
                  </a:lnTo>
                  <a:lnTo>
                    <a:pt x="1841" y="5007"/>
                  </a:lnTo>
                  <a:lnTo>
                    <a:pt x="1839" y="4984"/>
                  </a:lnTo>
                  <a:lnTo>
                    <a:pt x="1839" y="4961"/>
                  </a:lnTo>
                  <a:lnTo>
                    <a:pt x="1839" y="4938"/>
                  </a:lnTo>
                  <a:lnTo>
                    <a:pt x="1840" y="4915"/>
                  </a:lnTo>
                  <a:lnTo>
                    <a:pt x="1841" y="4893"/>
                  </a:lnTo>
                  <a:lnTo>
                    <a:pt x="1845" y="4870"/>
                  </a:lnTo>
                  <a:lnTo>
                    <a:pt x="1848" y="4847"/>
                  </a:lnTo>
                  <a:lnTo>
                    <a:pt x="1853" y="4826"/>
                  </a:lnTo>
                  <a:lnTo>
                    <a:pt x="1859" y="4804"/>
                  </a:lnTo>
                  <a:lnTo>
                    <a:pt x="1865" y="4782"/>
                  </a:lnTo>
                  <a:lnTo>
                    <a:pt x="1873" y="4761"/>
                  </a:lnTo>
                  <a:lnTo>
                    <a:pt x="1881" y="4740"/>
                  </a:lnTo>
                  <a:lnTo>
                    <a:pt x="1891" y="4720"/>
                  </a:lnTo>
                  <a:lnTo>
                    <a:pt x="1901" y="4700"/>
                  </a:lnTo>
                  <a:lnTo>
                    <a:pt x="1915" y="4700"/>
                  </a:lnTo>
                  <a:lnTo>
                    <a:pt x="1928" y="4703"/>
                  </a:lnTo>
                  <a:lnTo>
                    <a:pt x="1940" y="4706"/>
                  </a:lnTo>
                  <a:lnTo>
                    <a:pt x="1951" y="4710"/>
                  </a:lnTo>
                  <a:lnTo>
                    <a:pt x="1960" y="4716"/>
                  </a:lnTo>
                  <a:lnTo>
                    <a:pt x="1968" y="4723"/>
                  </a:lnTo>
                  <a:lnTo>
                    <a:pt x="1976" y="4731"/>
                  </a:lnTo>
                  <a:lnTo>
                    <a:pt x="1982" y="4739"/>
                  </a:lnTo>
                  <a:lnTo>
                    <a:pt x="1988" y="4749"/>
                  </a:lnTo>
                  <a:lnTo>
                    <a:pt x="1993" y="4760"/>
                  </a:lnTo>
                  <a:lnTo>
                    <a:pt x="1998" y="4771"/>
                  </a:lnTo>
                  <a:lnTo>
                    <a:pt x="2001" y="4782"/>
                  </a:lnTo>
                  <a:lnTo>
                    <a:pt x="2004" y="4794"/>
                  </a:lnTo>
                  <a:lnTo>
                    <a:pt x="2005" y="4807"/>
                  </a:lnTo>
                  <a:lnTo>
                    <a:pt x="2007" y="4820"/>
                  </a:lnTo>
                  <a:lnTo>
                    <a:pt x="2007" y="4834"/>
                  </a:lnTo>
                  <a:lnTo>
                    <a:pt x="2008" y="4862"/>
                  </a:lnTo>
                  <a:lnTo>
                    <a:pt x="2006" y="4890"/>
                  </a:lnTo>
                  <a:lnTo>
                    <a:pt x="2004" y="4919"/>
                  </a:lnTo>
                  <a:lnTo>
                    <a:pt x="2000" y="4946"/>
                  </a:lnTo>
                  <a:lnTo>
                    <a:pt x="1992" y="4994"/>
                  </a:lnTo>
                  <a:lnTo>
                    <a:pt x="1984" y="5032"/>
                  </a:lnTo>
                  <a:lnTo>
                    <a:pt x="1988" y="5071"/>
                  </a:lnTo>
                  <a:lnTo>
                    <a:pt x="1993" y="5108"/>
                  </a:lnTo>
                  <a:lnTo>
                    <a:pt x="1999" y="5141"/>
                  </a:lnTo>
                  <a:lnTo>
                    <a:pt x="2005" y="5171"/>
                  </a:lnTo>
                  <a:lnTo>
                    <a:pt x="2009" y="5186"/>
                  </a:lnTo>
                  <a:lnTo>
                    <a:pt x="2013" y="5199"/>
                  </a:lnTo>
                  <a:lnTo>
                    <a:pt x="2018" y="5213"/>
                  </a:lnTo>
                  <a:lnTo>
                    <a:pt x="2024" y="5225"/>
                  </a:lnTo>
                  <a:lnTo>
                    <a:pt x="2028" y="5237"/>
                  </a:lnTo>
                  <a:lnTo>
                    <a:pt x="2035" y="5249"/>
                  </a:lnTo>
                  <a:lnTo>
                    <a:pt x="2041" y="5260"/>
                  </a:lnTo>
                  <a:lnTo>
                    <a:pt x="2049" y="5270"/>
                  </a:lnTo>
                  <a:lnTo>
                    <a:pt x="2056" y="5279"/>
                  </a:lnTo>
                  <a:lnTo>
                    <a:pt x="2066" y="5289"/>
                  </a:lnTo>
                  <a:lnTo>
                    <a:pt x="2075" y="5298"/>
                  </a:lnTo>
                  <a:lnTo>
                    <a:pt x="2086" y="5305"/>
                  </a:lnTo>
                  <a:lnTo>
                    <a:pt x="2096" y="5313"/>
                  </a:lnTo>
                  <a:lnTo>
                    <a:pt x="2108" y="5320"/>
                  </a:lnTo>
                  <a:lnTo>
                    <a:pt x="2121" y="5327"/>
                  </a:lnTo>
                  <a:lnTo>
                    <a:pt x="2135" y="5332"/>
                  </a:lnTo>
                  <a:lnTo>
                    <a:pt x="2151" y="5339"/>
                  </a:lnTo>
                  <a:lnTo>
                    <a:pt x="2166" y="5343"/>
                  </a:lnTo>
                  <a:lnTo>
                    <a:pt x="2183" y="5347"/>
                  </a:lnTo>
                  <a:lnTo>
                    <a:pt x="2201" y="5352"/>
                  </a:lnTo>
                  <a:lnTo>
                    <a:pt x="2220" y="5356"/>
                  </a:lnTo>
                  <a:lnTo>
                    <a:pt x="2240" y="5358"/>
                  </a:lnTo>
                  <a:lnTo>
                    <a:pt x="2262" y="5361"/>
                  </a:lnTo>
                  <a:lnTo>
                    <a:pt x="2285" y="5364"/>
                  </a:lnTo>
                  <a:lnTo>
                    <a:pt x="2328" y="5358"/>
                  </a:lnTo>
                  <a:lnTo>
                    <a:pt x="2369" y="5353"/>
                  </a:lnTo>
                  <a:lnTo>
                    <a:pt x="2410" y="5345"/>
                  </a:lnTo>
                  <a:lnTo>
                    <a:pt x="2449" y="5335"/>
                  </a:lnTo>
                  <a:lnTo>
                    <a:pt x="2488" y="5325"/>
                  </a:lnTo>
                  <a:lnTo>
                    <a:pt x="2524" y="5312"/>
                  </a:lnTo>
                  <a:lnTo>
                    <a:pt x="2542" y="5305"/>
                  </a:lnTo>
                  <a:lnTo>
                    <a:pt x="2560" y="5298"/>
                  </a:lnTo>
                  <a:lnTo>
                    <a:pt x="2576" y="5290"/>
                  </a:lnTo>
                  <a:lnTo>
                    <a:pt x="2593" y="5281"/>
                  </a:lnTo>
                  <a:lnTo>
                    <a:pt x="2609" y="5273"/>
                  </a:lnTo>
                  <a:lnTo>
                    <a:pt x="2626" y="5263"/>
                  </a:lnTo>
                  <a:lnTo>
                    <a:pt x="2641" y="5253"/>
                  </a:lnTo>
                  <a:lnTo>
                    <a:pt x="2656" y="5244"/>
                  </a:lnTo>
                  <a:lnTo>
                    <a:pt x="2671" y="5232"/>
                  </a:lnTo>
                  <a:lnTo>
                    <a:pt x="2686" y="5221"/>
                  </a:lnTo>
                  <a:lnTo>
                    <a:pt x="2700" y="5208"/>
                  </a:lnTo>
                  <a:lnTo>
                    <a:pt x="2714" y="5196"/>
                  </a:lnTo>
                  <a:lnTo>
                    <a:pt x="2727" y="5182"/>
                  </a:lnTo>
                  <a:lnTo>
                    <a:pt x="2740" y="5168"/>
                  </a:lnTo>
                  <a:lnTo>
                    <a:pt x="2753" y="5154"/>
                  </a:lnTo>
                  <a:lnTo>
                    <a:pt x="2766" y="5139"/>
                  </a:lnTo>
                  <a:lnTo>
                    <a:pt x="2777" y="5123"/>
                  </a:lnTo>
                  <a:lnTo>
                    <a:pt x="2789" y="5106"/>
                  </a:lnTo>
                  <a:lnTo>
                    <a:pt x="2800" y="5089"/>
                  </a:lnTo>
                  <a:lnTo>
                    <a:pt x="2810" y="5071"/>
                  </a:lnTo>
                  <a:lnTo>
                    <a:pt x="2813" y="5050"/>
                  </a:lnTo>
                  <a:lnTo>
                    <a:pt x="2815" y="5030"/>
                  </a:lnTo>
                  <a:lnTo>
                    <a:pt x="2815" y="5009"/>
                  </a:lnTo>
                  <a:lnTo>
                    <a:pt x="2816" y="4990"/>
                  </a:lnTo>
                  <a:lnTo>
                    <a:pt x="2815" y="4952"/>
                  </a:lnTo>
                  <a:lnTo>
                    <a:pt x="2811" y="4915"/>
                  </a:lnTo>
                  <a:lnTo>
                    <a:pt x="2806" y="4880"/>
                  </a:lnTo>
                  <a:lnTo>
                    <a:pt x="2798" y="4845"/>
                  </a:lnTo>
                  <a:lnTo>
                    <a:pt x="2788" y="4812"/>
                  </a:lnTo>
                  <a:lnTo>
                    <a:pt x="2777" y="4778"/>
                  </a:lnTo>
                  <a:lnTo>
                    <a:pt x="2763" y="4747"/>
                  </a:lnTo>
                  <a:lnTo>
                    <a:pt x="2748" y="4714"/>
                  </a:lnTo>
                  <a:lnTo>
                    <a:pt x="2730" y="4683"/>
                  </a:lnTo>
                  <a:lnTo>
                    <a:pt x="2713" y="4652"/>
                  </a:lnTo>
                  <a:lnTo>
                    <a:pt x="2693" y="4620"/>
                  </a:lnTo>
                  <a:lnTo>
                    <a:pt x="2671" y="4588"/>
                  </a:lnTo>
                  <a:lnTo>
                    <a:pt x="2649" y="4557"/>
                  </a:lnTo>
                  <a:lnTo>
                    <a:pt x="2626" y="4523"/>
                  </a:lnTo>
                  <a:lnTo>
                    <a:pt x="2590" y="4491"/>
                  </a:lnTo>
                  <a:lnTo>
                    <a:pt x="2555" y="4458"/>
                  </a:lnTo>
                  <a:lnTo>
                    <a:pt x="2519" y="4427"/>
                  </a:lnTo>
                  <a:lnTo>
                    <a:pt x="2482" y="4395"/>
                  </a:lnTo>
                  <a:lnTo>
                    <a:pt x="2446" y="4363"/>
                  </a:lnTo>
                  <a:lnTo>
                    <a:pt x="2408" y="4333"/>
                  </a:lnTo>
                  <a:lnTo>
                    <a:pt x="2370" y="4303"/>
                  </a:lnTo>
                  <a:lnTo>
                    <a:pt x="2332" y="4273"/>
                  </a:lnTo>
                  <a:lnTo>
                    <a:pt x="2293" y="4244"/>
                  </a:lnTo>
                  <a:lnTo>
                    <a:pt x="2253" y="4215"/>
                  </a:lnTo>
                  <a:lnTo>
                    <a:pt x="2213" y="4187"/>
                  </a:lnTo>
                  <a:lnTo>
                    <a:pt x="2172" y="4160"/>
                  </a:lnTo>
                  <a:lnTo>
                    <a:pt x="2131" y="4133"/>
                  </a:lnTo>
                  <a:lnTo>
                    <a:pt x="2088" y="4107"/>
                  </a:lnTo>
                  <a:lnTo>
                    <a:pt x="2046" y="4083"/>
                  </a:lnTo>
                  <a:lnTo>
                    <a:pt x="2002" y="4059"/>
                  </a:lnTo>
                  <a:lnTo>
                    <a:pt x="1981" y="4043"/>
                  </a:lnTo>
                  <a:lnTo>
                    <a:pt x="1960" y="4025"/>
                  </a:lnTo>
                  <a:lnTo>
                    <a:pt x="1940" y="4008"/>
                  </a:lnTo>
                  <a:lnTo>
                    <a:pt x="1920" y="3991"/>
                  </a:lnTo>
                  <a:lnTo>
                    <a:pt x="1901" y="3974"/>
                  </a:lnTo>
                  <a:lnTo>
                    <a:pt x="1884" y="3956"/>
                  </a:lnTo>
                  <a:lnTo>
                    <a:pt x="1865" y="3938"/>
                  </a:lnTo>
                  <a:lnTo>
                    <a:pt x="1848" y="3920"/>
                  </a:lnTo>
                  <a:lnTo>
                    <a:pt x="1832" y="3901"/>
                  </a:lnTo>
                  <a:lnTo>
                    <a:pt x="1815" y="3883"/>
                  </a:lnTo>
                  <a:lnTo>
                    <a:pt x="1800" y="3863"/>
                  </a:lnTo>
                  <a:lnTo>
                    <a:pt x="1785" y="3845"/>
                  </a:lnTo>
                  <a:lnTo>
                    <a:pt x="1757" y="3806"/>
                  </a:lnTo>
                  <a:lnTo>
                    <a:pt x="1731" y="3766"/>
                  </a:lnTo>
                  <a:lnTo>
                    <a:pt x="1706" y="3725"/>
                  </a:lnTo>
                  <a:lnTo>
                    <a:pt x="1682" y="3683"/>
                  </a:lnTo>
                  <a:lnTo>
                    <a:pt x="1660" y="3640"/>
                  </a:lnTo>
                  <a:lnTo>
                    <a:pt x="1640" y="3596"/>
                  </a:lnTo>
                  <a:lnTo>
                    <a:pt x="1620" y="3551"/>
                  </a:lnTo>
                  <a:lnTo>
                    <a:pt x="1602" y="3505"/>
                  </a:lnTo>
                  <a:lnTo>
                    <a:pt x="1585" y="3457"/>
                  </a:lnTo>
                  <a:lnTo>
                    <a:pt x="1568" y="3409"/>
                  </a:lnTo>
                  <a:lnTo>
                    <a:pt x="1564" y="3381"/>
                  </a:lnTo>
                  <a:lnTo>
                    <a:pt x="1558" y="3353"/>
                  </a:lnTo>
                  <a:lnTo>
                    <a:pt x="1551" y="3324"/>
                  </a:lnTo>
                  <a:lnTo>
                    <a:pt x="1543" y="3296"/>
                  </a:lnTo>
                  <a:lnTo>
                    <a:pt x="1534" y="3268"/>
                  </a:lnTo>
                  <a:lnTo>
                    <a:pt x="1524" y="3239"/>
                  </a:lnTo>
                  <a:lnTo>
                    <a:pt x="1514" y="3211"/>
                  </a:lnTo>
                  <a:lnTo>
                    <a:pt x="1504" y="3183"/>
                  </a:lnTo>
                  <a:lnTo>
                    <a:pt x="1480" y="3127"/>
                  </a:lnTo>
                  <a:lnTo>
                    <a:pt x="1457" y="3072"/>
                  </a:lnTo>
                  <a:lnTo>
                    <a:pt x="1432" y="3018"/>
                  </a:lnTo>
                  <a:lnTo>
                    <a:pt x="1408" y="2965"/>
                  </a:lnTo>
                  <a:lnTo>
                    <a:pt x="1385" y="2934"/>
                  </a:lnTo>
                  <a:lnTo>
                    <a:pt x="1365" y="2909"/>
                  </a:lnTo>
                  <a:lnTo>
                    <a:pt x="1348" y="2888"/>
                  </a:lnTo>
                  <a:lnTo>
                    <a:pt x="1332" y="2869"/>
                  </a:lnTo>
                  <a:lnTo>
                    <a:pt x="1316" y="2848"/>
                  </a:lnTo>
                  <a:lnTo>
                    <a:pt x="1294" y="2824"/>
                  </a:lnTo>
                  <a:lnTo>
                    <a:pt x="1269" y="2795"/>
                  </a:lnTo>
                  <a:lnTo>
                    <a:pt x="1234" y="2757"/>
                  </a:lnTo>
                  <a:lnTo>
                    <a:pt x="1200" y="2736"/>
                  </a:lnTo>
                  <a:lnTo>
                    <a:pt x="1167" y="2714"/>
                  </a:lnTo>
                  <a:lnTo>
                    <a:pt x="1133" y="2694"/>
                  </a:lnTo>
                  <a:lnTo>
                    <a:pt x="1102" y="2673"/>
                  </a:lnTo>
                  <a:lnTo>
                    <a:pt x="1067" y="2672"/>
                  </a:lnTo>
                  <a:lnTo>
                    <a:pt x="1033" y="2672"/>
                  </a:lnTo>
                  <a:lnTo>
                    <a:pt x="999" y="2672"/>
                  </a:lnTo>
                  <a:lnTo>
                    <a:pt x="965" y="2671"/>
                  </a:lnTo>
                  <a:lnTo>
                    <a:pt x="930" y="2671"/>
                  </a:lnTo>
                  <a:lnTo>
                    <a:pt x="897" y="2670"/>
                  </a:lnTo>
                  <a:lnTo>
                    <a:pt x="864" y="2668"/>
                  </a:lnTo>
                  <a:lnTo>
                    <a:pt x="832" y="2665"/>
                  </a:lnTo>
                  <a:lnTo>
                    <a:pt x="805" y="2646"/>
                  </a:lnTo>
                  <a:lnTo>
                    <a:pt x="780" y="2628"/>
                  </a:lnTo>
                  <a:lnTo>
                    <a:pt x="756" y="2607"/>
                  </a:lnTo>
                  <a:lnTo>
                    <a:pt x="732" y="2588"/>
                  </a:lnTo>
                  <a:lnTo>
                    <a:pt x="685" y="2549"/>
                  </a:lnTo>
                  <a:lnTo>
                    <a:pt x="639" y="2512"/>
                  </a:lnTo>
                  <a:lnTo>
                    <a:pt x="615" y="2495"/>
                  </a:lnTo>
                  <a:lnTo>
                    <a:pt x="590" y="2479"/>
                  </a:lnTo>
                  <a:lnTo>
                    <a:pt x="564" y="2464"/>
                  </a:lnTo>
                  <a:lnTo>
                    <a:pt x="537" y="2451"/>
                  </a:lnTo>
                  <a:lnTo>
                    <a:pt x="523" y="2445"/>
                  </a:lnTo>
                  <a:lnTo>
                    <a:pt x="509" y="2440"/>
                  </a:lnTo>
                  <a:lnTo>
                    <a:pt x="494" y="2435"/>
                  </a:lnTo>
                  <a:lnTo>
                    <a:pt x="478" y="2430"/>
                  </a:lnTo>
                  <a:lnTo>
                    <a:pt x="462" y="2427"/>
                  </a:lnTo>
                  <a:lnTo>
                    <a:pt x="446" y="2424"/>
                  </a:lnTo>
                  <a:lnTo>
                    <a:pt x="429" y="2422"/>
                  </a:lnTo>
                  <a:lnTo>
                    <a:pt x="411" y="2419"/>
                  </a:lnTo>
                  <a:lnTo>
                    <a:pt x="376" y="2414"/>
                  </a:lnTo>
                  <a:lnTo>
                    <a:pt x="341" y="2408"/>
                  </a:lnTo>
                  <a:lnTo>
                    <a:pt x="307" y="2402"/>
                  </a:lnTo>
                  <a:lnTo>
                    <a:pt x="272" y="2396"/>
                  </a:lnTo>
                  <a:lnTo>
                    <a:pt x="258" y="2375"/>
                  </a:lnTo>
                  <a:lnTo>
                    <a:pt x="244" y="2355"/>
                  </a:lnTo>
                  <a:lnTo>
                    <a:pt x="231" y="2333"/>
                  </a:lnTo>
                  <a:lnTo>
                    <a:pt x="217" y="2313"/>
                  </a:lnTo>
                  <a:lnTo>
                    <a:pt x="204" y="2292"/>
                  </a:lnTo>
                  <a:lnTo>
                    <a:pt x="191" y="2270"/>
                  </a:lnTo>
                  <a:lnTo>
                    <a:pt x="178" y="2250"/>
                  </a:lnTo>
                  <a:lnTo>
                    <a:pt x="165" y="2228"/>
                  </a:lnTo>
                  <a:lnTo>
                    <a:pt x="114" y="2181"/>
                  </a:lnTo>
                  <a:lnTo>
                    <a:pt x="80" y="2151"/>
                  </a:lnTo>
                  <a:lnTo>
                    <a:pt x="47" y="2124"/>
                  </a:lnTo>
                  <a:lnTo>
                    <a:pt x="0" y="2088"/>
                  </a:lnTo>
                  <a:lnTo>
                    <a:pt x="0" y="2081"/>
                  </a:lnTo>
                  <a:lnTo>
                    <a:pt x="1" y="2075"/>
                  </a:lnTo>
                  <a:lnTo>
                    <a:pt x="4" y="2067"/>
                  </a:lnTo>
                  <a:lnTo>
                    <a:pt x="7" y="2060"/>
                  </a:lnTo>
                  <a:lnTo>
                    <a:pt x="16" y="2046"/>
                  </a:lnTo>
                  <a:lnTo>
                    <a:pt x="27" y="2032"/>
                  </a:lnTo>
                  <a:lnTo>
                    <a:pt x="50" y="2005"/>
                  </a:lnTo>
                  <a:lnTo>
                    <a:pt x="70" y="1981"/>
                  </a:lnTo>
                  <a:lnTo>
                    <a:pt x="117" y="1933"/>
                  </a:lnTo>
                  <a:lnTo>
                    <a:pt x="164" y="1885"/>
                  </a:lnTo>
                  <a:lnTo>
                    <a:pt x="209" y="1836"/>
                  </a:lnTo>
                  <a:lnTo>
                    <a:pt x="254" y="1787"/>
                  </a:lnTo>
                  <a:lnTo>
                    <a:pt x="298" y="1738"/>
                  </a:lnTo>
                  <a:lnTo>
                    <a:pt x="342" y="1687"/>
                  </a:lnTo>
                  <a:lnTo>
                    <a:pt x="384" y="1638"/>
                  </a:lnTo>
                  <a:lnTo>
                    <a:pt x="426" y="1587"/>
                  </a:lnTo>
                  <a:lnTo>
                    <a:pt x="468" y="1535"/>
                  </a:lnTo>
                  <a:lnTo>
                    <a:pt x="509" y="1484"/>
                  </a:lnTo>
                  <a:lnTo>
                    <a:pt x="549" y="1431"/>
                  </a:lnTo>
                  <a:lnTo>
                    <a:pt x="588" y="1378"/>
                  </a:lnTo>
                  <a:lnTo>
                    <a:pt x="626" y="1325"/>
                  </a:lnTo>
                  <a:lnTo>
                    <a:pt x="665" y="1271"/>
                  </a:lnTo>
                  <a:lnTo>
                    <a:pt x="703" y="1217"/>
                  </a:lnTo>
                  <a:lnTo>
                    <a:pt x="739" y="1162"/>
                  </a:lnTo>
                  <a:lnTo>
                    <a:pt x="753" y="1162"/>
                  </a:lnTo>
                  <a:lnTo>
                    <a:pt x="769" y="1164"/>
                  </a:lnTo>
                  <a:lnTo>
                    <a:pt x="783" y="1168"/>
                  </a:lnTo>
                  <a:lnTo>
                    <a:pt x="797" y="1172"/>
                  </a:lnTo>
                  <a:lnTo>
                    <a:pt x="824" y="1181"/>
                  </a:lnTo>
                  <a:lnTo>
                    <a:pt x="850" y="1187"/>
                  </a:lnTo>
                  <a:lnTo>
                    <a:pt x="863" y="1188"/>
                  </a:lnTo>
                  <a:lnTo>
                    <a:pt x="876" y="1188"/>
                  </a:lnTo>
                  <a:lnTo>
                    <a:pt x="882" y="1187"/>
                  </a:lnTo>
                  <a:lnTo>
                    <a:pt x="887" y="1186"/>
                  </a:lnTo>
                  <a:lnTo>
                    <a:pt x="893" y="1184"/>
                  </a:lnTo>
                  <a:lnTo>
                    <a:pt x="899" y="1182"/>
                  </a:lnTo>
                  <a:lnTo>
                    <a:pt x="905" y="1179"/>
                  </a:lnTo>
                  <a:lnTo>
                    <a:pt x="910" y="1174"/>
                  </a:lnTo>
                  <a:lnTo>
                    <a:pt x="916" y="1169"/>
                  </a:lnTo>
                  <a:lnTo>
                    <a:pt x="922" y="1163"/>
                  </a:lnTo>
                  <a:lnTo>
                    <a:pt x="926" y="1157"/>
                  </a:lnTo>
                  <a:lnTo>
                    <a:pt x="932" y="1148"/>
                  </a:lnTo>
                  <a:lnTo>
                    <a:pt x="937" y="1141"/>
                  </a:lnTo>
                  <a:lnTo>
                    <a:pt x="942" y="1130"/>
                  </a:lnTo>
                  <a:lnTo>
                    <a:pt x="944" y="1113"/>
                  </a:lnTo>
                  <a:lnTo>
                    <a:pt x="946" y="1091"/>
                  </a:lnTo>
                  <a:lnTo>
                    <a:pt x="950" y="1067"/>
                  </a:lnTo>
                  <a:lnTo>
                    <a:pt x="955" y="1042"/>
                  </a:lnTo>
                  <a:lnTo>
                    <a:pt x="957" y="1029"/>
                  </a:lnTo>
                  <a:lnTo>
                    <a:pt x="960" y="1018"/>
                  </a:lnTo>
                  <a:lnTo>
                    <a:pt x="964" y="1006"/>
                  </a:lnTo>
                  <a:lnTo>
                    <a:pt x="969" y="995"/>
                  </a:lnTo>
                  <a:lnTo>
                    <a:pt x="975" y="985"/>
                  </a:lnTo>
                  <a:lnTo>
                    <a:pt x="980" y="977"/>
                  </a:lnTo>
                  <a:lnTo>
                    <a:pt x="987" y="969"/>
                  </a:lnTo>
                  <a:lnTo>
                    <a:pt x="996" y="963"/>
                  </a:lnTo>
                  <a:lnTo>
                    <a:pt x="1019" y="961"/>
                  </a:lnTo>
                  <a:lnTo>
                    <a:pt x="1040" y="959"/>
                  </a:lnTo>
                  <a:lnTo>
                    <a:pt x="1058" y="956"/>
                  </a:lnTo>
                  <a:lnTo>
                    <a:pt x="1074" y="954"/>
                  </a:lnTo>
                  <a:lnTo>
                    <a:pt x="1087" y="951"/>
                  </a:lnTo>
                  <a:lnTo>
                    <a:pt x="1099" y="947"/>
                  </a:lnTo>
                  <a:lnTo>
                    <a:pt x="1110" y="943"/>
                  </a:lnTo>
                  <a:lnTo>
                    <a:pt x="1117" y="939"/>
                  </a:lnTo>
                  <a:lnTo>
                    <a:pt x="1123" y="934"/>
                  </a:lnTo>
                  <a:lnTo>
                    <a:pt x="1127" y="929"/>
                  </a:lnTo>
                  <a:lnTo>
                    <a:pt x="1130" y="924"/>
                  </a:lnTo>
                  <a:lnTo>
                    <a:pt x="1131" y="918"/>
                  </a:lnTo>
                  <a:lnTo>
                    <a:pt x="1131" y="912"/>
                  </a:lnTo>
                  <a:lnTo>
                    <a:pt x="1130" y="905"/>
                  </a:lnTo>
                  <a:lnTo>
                    <a:pt x="1127" y="898"/>
                  </a:lnTo>
                  <a:lnTo>
                    <a:pt x="1125" y="890"/>
                  </a:lnTo>
                  <a:lnTo>
                    <a:pt x="1105" y="856"/>
                  </a:lnTo>
                  <a:lnTo>
                    <a:pt x="1082" y="812"/>
                  </a:lnTo>
                  <a:lnTo>
                    <a:pt x="1076" y="801"/>
                  </a:lnTo>
                  <a:lnTo>
                    <a:pt x="1071" y="788"/>
                  </a:lnTo>
                  <a:lnTo>
                    <a:pt x="1065" y="775"/>
                  </a:lnTo>
                  <a:lnTo>
                    <a:pt x="1062" y="762"/>
                  </a:lnTo>
                  <a:lnTo>
                    <a:pt x="1057" y="748"/>
                  </a:lnTo>
                  <a:lnTo>
                    <a:pt x="1054" y="732"/>
                  </a:lnTo>
                  <a:lnTo>
                    <a:pt x="1052" y="717"/>
                  </a:lnTo>
                  <a:lnTo>
                    <a:pt x="1052" y="702"/>
                  </a:lnTo>
                  <a:lnTo>
                    <a:pt x="1080" y="680"/>
                  </a:lnTo>
                  <a:lnTo>
                    <a:pt x="1097" y="666"/>
                  </a:lnTo>
                  <a:lnTo>
                    <a:pt x="1109" y="654"/>
                  </a:lnTo>
                  <a:lnTo>
                    <a:pt x="1122" y="637"/>
                  </a:lnTo>
                  <a:lnTo>
                    <a:pt x="1120" y="585"/>
                  </a:lnTo>
                  <a:lnTo>
                    <a:pt x="1119" y="533"/>
                  </a:lnTo>
                  <a:lnTo>
                    <a:pt x="1119" y="484"/>
                  </a:lnTo>
                  <a:lnTo>
                    <a:pt x="1122" y="437"/>
                  </a:lnTo>
                  <a:lnTo>
                    <a:pt x="1123" y="413"/>
                  </a:lnTo>
                  <a:lnTo>
                    <a:pt x="1125" y="391"/>
                  </a:lnTo>
                  <a:lnTo>
                    <a:pt x="1127" y="370"/>
                  </a:lnTo>
                  <a:lnTo>
                    <a:pt x="1130" y="348"/>
                  </a:lnTo>
                  <a:lnTo>
                    <a:pt x="1134" y="327"/>
                  </a:lnTo>
                  <a:lnTo>
                    <a:pt x="1139" y="307"/>
                  </a:lnTo>
                  <a:lnTo>
                    <a:pt x="1145" y="286"/>
                  </a:lnTo>
                  <a:lnTo>
                    <a:pt x="1151" y="268"/>
                  </a:lnTo>
                  <a:lnTo>
                    <a:pt x="1158" y="249"/>
                  </a:lnTo>
                  <a:lnTo>
                    <a:pt x="1167" y="231"/>
                  </a:lnTo>
                  <a:lnTo>
                    <a:pt x="1177" y="214"/>
                  </a:lnTo>
                  <a:lnTo>
                    <a:pt x="1187" y="197"/>
                  </a:lnTo>
                  <a:lnTo>
                    <a:pt x="1199" y="181"/>
                  </a:lnTo>
                  <a:lnTo>
                    <a:pt x="1213" y="164"/>
                  </a:lnTo>
                  <a:lnTo>
                    <a:pt x="1227" y="149"/>
                  </a:lnTo>
                  <a:lnTo>
                    <a:pt x="1244" y="134"/>
                  </a:lnTo>
                  <a:lnTo>
                    <a:pt x="1261" y="120"/>
                  </a:lnTo>
                  <a:lnTo>
                    <a:pt x="1281" y="106"/>
                  </a:lnTo>
                  <a:lnTo>
                    <a:pt x="1301" y="93"/>
                  </a:lnTo>
                  <a:lnTo>
                    <a:pt x="1325" y="81"/>
                  </a:lnTo>
                  <a:lnTo>
                    <a:pt x="1348" y="69"/>
                  </a:lnTo>
                  <a:lnTo>
                    <a:pt x="1376" y="57"/>
                  </a:lnTo>
                  <a:lnTo>
                    <a:pt x="1403" y="47"/>
                  </a:lnTo>
                  <a:lnTo>
                    <a:pt x="1433" y="37"/>
                  </a:lnTo>
                  <a:lnTo>
                    <a:pt x="1488" y="32"/>
                  </a:lnTo>
                  <a:lnTo>
                    <a:pt x="1547" y="23"/>
                  </a:lnTo>
                  <a:lnTo>
                    <a:pt x="1610" y="14"/>
                  </a:lnTo>
                  <a:lnTo>
                    <a:pt x="1673" y="7"/>
                  </a:lnTo>
                  <a:lnTo>
                    <a:pt x="1705" y="3"/>
                  </a:lnTo>
                  <a:lnTo>
                    <a:pt x="1735" y="1"/>
                  </a:lnTo>
                  <a:lnTo>
                    <a:pt x="1767" y="0"/>
                  </a:lnTo>
                  <a:lnTo>
                    <a:pt x="1798" y="0"/>
                  </a:lnTo>
                  <a:lnTo>
                    <a:pt x="1827" y="1"/>
                  </a:lnTo>
                  <a:lnTo>
                    <a:pt x="1855" y="5"/>
                  </a:lnTo>
                  <a:lnTo>
                    <a:pt x="1884" y="10"/>
                  </a:lnTo>
                  <a:lnTo>
                    <a:pt x="1909" y="16"/>
                  </a:lnTo>
                  <a:lnTo>
                    <a:pt x="1921" y="32"/>
                  </a:lnTo>
                  <a:lnTo>
                    <a:pt x="1933" y="46"/>
                  </a:lnTo>
                  <a:lnTo>
                    <a:pt x="1946" y="60"/>
                  </a:lnTo>
                  <a:lnTo>
                    <a:pt x="1959" y="74"/>
                  </a:lnTo>
                  <a:lnTo>
                    <a:pt x="1973" y="87"/>
                  </a:lnTo>
                  <a:lnTo>
                    <a:pt x="1987" y="100"/>
                  </a:lnTo>
                  <a:lnTo>
                    <a:pt x="2001" y="113"/>
                  </a:lnTo>
                  <a:lnTo>
                    <a:pt x="2015" y="123"/>
                  </a:lnTo>
                  <a:lnTo>
                    <a:pt x="2046" y="147"/>
                  </a:lnTo>
                  <a:lnTo>
                    <a:pt x="2076" y="169"/>
                  </a:lnTo>
                  <a:lnTo>
                    <a:pt x="2109" y="189"/>
                  </a:lnTo>
                  <a:lnTo>
                    <a:pt x="2142" y="209"/>
                  </a:lnTo>
                  <a:lnTo>
                    <a:pt x="2209" y="246"/>
                  </a:lnTo>
                  <a:lnTo>
                    <a:pt x="2278" y="283"/>
                  </a:lnTo>
                  <a:lnTo>
                    <a:pt x="2313" y="302"/>
                  </a:lnTo>
                  <a:lnTo>
                    <a:pt x="2347" y="321"/>
                  </a:lnTo>
                  <a:lnTo>
                    <a:pt x="2381" y="340"/>
                  </a:lnTo>
                  <a:lnTo>
                    <a:pt x="2414" y="361"/>
                  </a:lnTo>
                  <a:lnTo>
                    <a:pt x="2426" y="377"/>
                  </a:lnTo>
                  <a:lnTo>
                    <a:pt x="2437" y="393"/>
                  </a:lnTo>
                  <a:lnTo>
                    <a:pt x="2449" y="410"/>
                  </a:lnTo>
                  <a:lnTo>
                    <a:pt x="2462" y="426"/>
                  </a:lnTo>
                  <a:lnTo>
                    <a:pt x="2472" y="459"/>
                  </a:lnTo>
                  <a:lnTo>
                    <a:pt x="2477" y="492"/>
                  </a:lnTo>
                  <a:lnTo>
                    <a:pt x="2481" y="522"/>
                  </a:lnTo>
                  <a:lnTo>
                    <a:pt x="2482" y="550"/>
                  </a:lnTo>
                  <a:lnTo>
                    <a:pt x="2481" y="578"/>
                  </a:lnTo>
                  <a:lnTo>
                    <a:pt x="2477" y="604"/>
                  </a:lnTo>
                  <a:lnTo>
                    <a:pt x="2472" y="629"/>
                  </a:lnTo>
                  <a:lnTo>
                    <a:pt x="2465" y="654"/>
                  </a:lnTo>
                  <a:lnTo>
                    <a:pt x="2454" y="678"/>
                  </a:lnTo>
                  <a:lnTo>
                    <a:pt x="2442" y="702"/>
                  </a:lnTo>
                  <a:lnTo>
                    <a:pt x="2429" y="727"/>
                  </a:lnTo>
                  <a:lnTo>
                    <a:pt x="2414" y="752"/>
                  </a:lnTo>
                  <a:lnTo>
                    <a:pt x="2396" y="778"/>
                  </a:lnTo>
                  <a:lnTo>
                    <a:pt x="2379" y="804"/>
                  </a:lnTo>
                  <a:lnTo>
                    <a:pt x="2357" y="832"/>
                  </a:lnTo>
                  <a:lnTo>
                    <a:pt x="2336" y="861"/>
                  </a:lnTo>
                  <a:lnTo>
                    <a:pt x="2319" y="880"/>
                  </a:lnTo>
                  <a:lnTo>
                    <a:pt x="2303" y="902"/>
                  </a:lnTo>
                  <a:lnTo>
                    <a:pt x="2290" y="924"/>
                  </a:lnTo>
                  <a:lnTo>
                    <a:pt x="2279" y="945"/>
                  </a:lnTo>
                  <a:lnTo>
                    <a:pt x="2268" y="969"/>
                  </a:lnTo>
                  <a:lnTo>
                    <a:pt x="2260" y="992"/>
                  </a:lnTo>
                  <a:lnTo>
                    <a:pt x="2254" y="1017"/>
                  </a:lnTo>
                  <a:lnTo>
                    <a:pt x="2249" y="1040"/>
                  </a:lnTo>
                  <a:lnTo>
                    <a:pt x="2246" y="1065"/>
                  </a:lnTo>
                  <a:lnTo>
                    <a:pt x="2245" y="1090"/>
                  </a:lnTo>
                  <a:lnTo>
                    <a:pt x="2243" y="1115"/>
                  </a:lnTo>
                  <a:lnTo>
                    <a:pt x="2245" y="1141"/>
                  </a:lnTo>
                  <a:lnTo>
                    <a:pt x="2247" y="1166"/>
                  </a:lnTo>
                  <a:lnTo>
                    <a:pt x="2252" y="1190"/>
                  </a:lnTo>
                  <a:lnTo>
                    <a:pt x="2256" y="1215"/>
                  </a:lnTo>
                  <a:lnTo>
                    <a:pt x="2263" y="1239"/>
                  </a:lnTo>
                  <a:lnTo>
                    <a:pt x="2270" y="1242"/>
                  </a:lnTo>
                  <a:lnTo>
                    <a:pt x="2280" y="1244"/>
                  </a:lnTo>
                  <a:lnTo>
                    <a:pt x="2290" y="1245"/>
                  </a:lnTo>
                  <a:lnTo>
                    <a:pt x="2301" y="1247"/>
                  </a:lnTo>
                  <a:lnTo>
                    <a:pt x="2326" y="1245"/>
                  </a:lnTo>
                  <a:lnTo>
                    <a:pt x="2353" y="1244"/>
                  </a:lnTo>
                  <a:lnTo>
                    <a:pt x="2379" y="1242"/>
                  </a:lnTo>
                  <a:lnTo>
                    <a:pt x="2403" y="1239"/>
                  </a:lnTo>
                  <a:lnTo>
                    <a:pt x="2427" y="1238"/>
                  </a:lnTo>
                  <a:lnTo>
                    <a:pt x="2445" y="1237"/>
                  </a:lnTo>
                  <a:lnTo>
                    <a:pt x="2442" y="1260"/>
                  </a:lnTo>
                  <a:lnTo>
                    <a:pt x="2439" y="1283"/>
                  </a:lnTo>
                  <a:lnTo>
                    <a:pt x="2434" y="1306"/>
                  </a:lnTo>
                  <a:lnTo>
                    <a:pt x="2428" y="1329"/>
                  </a:lnTo>
                  <a:lnTo>
                    <a:pt x="2414" y="1374"/>
                  </a:lnTo>
                  <a:lnTo>
                    <a:pt x="2399" y="1419"/>
                  </a:lnTo>
                  <a:lnTo>
                    <a:pt x="2390" y="1442"/>
                  </a:lnTo>
                  <a:lnTo>
                    <a:pt x="2383" y="1465"/>
                  </a:lnTo>
                  <a:lnTo>
                    <a:pt x="2376" y="1486"/>
                  </a:lnTo>
                  <a:lnTo>
                    <a:pt x="2370" y="1509"/>
                  </a:lnTo>
                  <a:lnTo>
                    <a:pt x="2366" y="1533"/>
                  </a:lnTo>
                  <a:lnTo>
                    <a:pt x="2362" y="1555"/>
                  </a:lnTo>
                  <a:lnTo>
                    <a:pt x="2360" y="1578"/>
                  </a:lnTo>
                  <a:lnTo>
                    <a:pt x="2360" y="1602"/>
                  </a:lnTo>
                  <a:lnTo>
                    <a:pt x="2367" y="1606"/>
                  </a:lnTo>
                  <a:lnTo>
                    <a:pt x="2376" y="1613"/>
                  </a:lnTo>
                  <a:lnTo>
                    <a:pt x="2460" y="1600"/>
                  </a:lnTo>
                  <a:lnTo>
                    <a:pt x="2544" y="1586"/>
                  </a:lnTo>
                  <a:lnTo>
                    <a:pt x="2628" y="1571"/>
                  </a:lnTo>
                  <a:lnTo>
                    <a:pt x="2711" y="1554"/>
                  </a:lnTo>
                  <a:lnTo>
                    <a:pt x="2796" y="1540"/>
                  </a:lnTo>
                  <a:lnTo>
                    <a:pt x="2880" y="1526"/>
                  </a:lnTo>
                  <a:lnTo>
                    <a:pt x="2922" y="1521"/>
                  </a:lnTo>
                  <a:lnTo>
                    <a:pt x="2964" y="1515"/>
                  </a:lnTo>
                  <a:lnTo>
                    <a:pt x="3007" y="1512"/>
                  </a:lnTo>
                  <a:lnTo>
                    <a:pt x="3049" y="1509"/>
                  </a:lnTo>
                  <a:lnTo>
                    <a:pt x="3051" y="1519"/>
                  </a:lnTo>
                  <a:lnTo>
                    <a:pt x="3051" y="1528"/>
                  </a:lnTo>
                  <a:lnTo>
                    <a:pt x="3053" y="1539"/>
                  </a:lnTo>
                  <a:lnTo>
                    <a:pt x="3051" y="1549"/>
                  </a:lnTo>
                  <a:lnTo>
                    <a:pt x="3049" y="1568"/>
                  </a:lnTo>
                  <a:lnTo>
                    <a:pt x="3044" y="1589"/>
                  </a:lnTo>
                  <a:lnTo>
                    <a:pt x="3037" y="1608"/>
                  </a:lnTo>
                  <a:lnTo>
                    <a:pt x="3030" y="1629"/>
                  </a:lnTo>
                  <a:lnTo>
                    <a:pt x="3022" y="1648"/>
                  </a:lnTo>
                  <a:lnTo>
                    <a:pt x="3013" y="1669"/>
                  </a:lnTo>
                  <a:lnTo>
                    <a:pt x="2994" y="1709"/>
                  </a:lnTo>
                  <a:lnTo>
                    <a:pt x="2977" y="1751"/>
                  </a:lnTo>
                  <a:lnTo>
                    <a:pt x="2970" y="1771"/>
                  </a:lnTo>
                  <a:lnTo>
                    <a:pt x="2965" y="1793"/>
                  </a:lnTo>
                  <a:lnTo>
                    <a:pt x="2963" y="1804"/>
                  </a:lnTo>
                  <a:lnTo>
                    <a:pt x="2962" y="1815"/>
                  </a:lnTo>
                  <a:lnTo>
                    <a:pt x="2961" y="1827"/>
                  </a:lnTo>
                  <a:lnTo>
                    <a:pt x="2961" y="1837"/>
                  </a:lnTo>
                  <a:lnTo>
                    <a:pt x="3003" y="1870"/>
                  </a:lnTo>
                  <a:lnTo>
                    <a:pt x="3044" y="1902"/>
                  </a:lnTo>
                  <a:lnTo>
                    <a:pt x="3087" y="1936"/>
                  </a:lnTo>
                  <a:lnTo>
                    <a:pt x="3129" y="1969"/>
                  </a:lnTo>
                  <a:lnTo>
                    <a:pt x="3130" y="2009"/>
                  </a:lnTo>
                  <a:lnTo>
                    <a:pt x="3130" y="2053"/>
                  </a:lnTo>
                  <a:lnTo>
                    <a:pt x="3131" y="2075"/>
                  </a:lnTo>
                  <a:lnTo>
                    <a:pt x="3134" y="2095"/>
                  </a:lnTo>
                  <a:lnTo>
                    <a:pt x="3136" y="2105"/>
                  </a:lnTo>
                  <a:lnTo>
                    <a:pt x="3140" y="2114"/>
                  </a:lnTo>
                  <a:lnTo>
                    <a:pt x="3143" y="2121"/>
                  </a:lnTo>
                  <a:lnTo>
                    <a:pt x="3149" y="2129"/>
                  </a:lnTo>
                  <a:lnTo>
                    <a:pt x="3154" y="2163"/>
                  </a:lnTo>
                  <a:lnTo>
                    <a:pt x="3158" y="2194"/>
                  </a:lnTo>
                  <a:lnTo>
                    <a:pt x="3163" y="2228"/>
                  </a:lnTo>
                  <a:lnTo>
                    <a:pt x="3167" y="2270"/>
                  </a:lnTo>
                  <a:lnTo>
                    <a:pt x="3172" y="2328"/>
                  </a:lnTo>
                  <a:lnTo>
                    <a:pt x="3178" y="2405"/>
                  </a:lnTo>
                  <a:lnTo>
                    <a:pt x="3188" y="2510"/>
                  </a:lnTo>
                  <a:lnTo>
                    <a:pt x="3198" y="2648"/>
                  </a:lnTo>
                  <a:lnTo>
                    <a:pt x="3190" y="2673"/>
                  </a:lnTo>
                  <a:lnTo>
                    <a:pt x="3182" y="2699"/>
                  </a:lnTo>
                  <a:lnTo>
                    <a:pt x="3175" y="2727"/>
                  </a:lnTo>
                  <a:lnTo>
                    <a:pt x="3169" y="2756"/>
                  </a:lnTo>
                  <a:lnTo>
                    <a:pt x="3164" y="2787"/>
                  </a:lnTo>
                  <a:lnTo>
                    <a:pt x="3162" y="2818"/>
                  </a:lnTo>
                  <a:lnTo>
                    <a:pt x="3161" y="2849"/>
                  </a:lnTo>
                  <a:lnTo>
                    <a:pt x="3162" y="2881"/>
                  </a:lnTo>
                  <a:lnTo>
                    <a:pt x="3163" y="2896"/>
                  </a:lnTo>
                  <a:lnTo>
                    <a:pt x="3164" y="2911"/>
                  </a:lnTo>
                  <a:lnTo>
                    <a:pt x="3167" y="2926"/>
                  </a:lnTo>
                  <a:lnTo>
                    <a:pt x="3169" y="2941"/>
                  </a:lnTo>
                  <a:lnTo>
                    <a:pt x="3172" y="2956"/>
                  </a:lnTo>
                  <a:lnTo>
                    <a:pt x="3177" y="2970"/>
                  </a:lnTo>
                  <a:lnTo>
                    <a:pt x="3182" y="2984"/>
                  </a:lnTo>
                  <a:lnTo>
                    <a:pt x="3187" y="2998"/>
                  </a:lnTo>
                  <a:lnTo>
                    <a:pt x="3192" y="3011"/>
                  </a:lnTo>
                  <a:lnTo>
                    <a:pt x="3200" y="3023"/>
                  </a:lnTo>
                  <a:lnTo>
                    <a:pt x="3208" y="3036"/>
                  </a:lnTo>
                  <a:lnTo>
                    <a:pt x="3216" y="3048"/>
                  </a:lnTo>
                  <a:lnTo>
                    <a:pt x="3224" y="3059"/>
                  </a:lnTo>
                  <a:lnTo>
                    <a:pt x="3235" y="3069"/>
                  </a:lnTo>
                  <a:lnTo>
                    <a:pt x="3245" y="3078"/>
                  </a:lnTo>
                  <a:lnTo>
                    <a:pt x="3256" y="3087"/>
                  </a:lnTo>
                  <a:lnTo>
                    <a:pt x="3271" y="3090"/>
                  </a:lnTo>
                  <a:lnTo>
                    <a:pt x="3285" y="3092"/>
                  </a:lnTo>
                  <a:lnTo>
                    <a:pt x="3299" y="3094"/>
                  </a:lnTo>
                  <a:lnTo>
                    <a:pt x="3314" y="3096"/>
                  </a:lnTo>
                  <a:lnTo>
                    <a:pt x="3342" y="3096"/>
                  </a:lnTo>
                  <a:lnTo>
                    <a:pt x="3370" y="3094"/>
                  </a:lnTo>
                  <a:lnTo>
                    <a:pt x="3398" y="3091"/>
                  </a:lnTo>
                  <a:lnTo>
                    <a:pt x="3426" y="3087"/>
                  </a:lnTo>
                  <a:lnTo>
                    <a:pt x="3454" y="3080"/>
                  </a:lnTo>
                  <a:lnTo>
                    <a:pt x="3481" y="3072"/>
                  </a:lnTo>
                  <a:lnTo>
                    <a:pt x="3506" y="3063"/>
                  </a:lnTo>
                  <a:lnTo>
                    <a:pt x="3533" y="3052"/>
                  </a:lnTo>
                  <a:lnTo>
                    <a:pt x="3559" y="3042"/>
                  </a:lnTo>
                  <a:lnTo>
                    <a:pt x="3584" y="3030"/>
                  </a:lnTo>
                  <a:lnTo>
                    <a:pt x="3610" y="3017"/>
                  </a:lnTo>
                  <a:lnTo>
                    <a:pt x="3633" y="3003"/>
                  </a:lnTo>
                  <a:lnTo>
                    <a:pt x="3658" y="2989"/>
                  </a:lnTo>
                  <a:lnTo>
                    <a:pt x="3682" y="2975"/>
                  </a:lnTo>
                  <a:lnTo>
                    <a:pt x="3766" y="2894"/>
                  </a:lnTo>
                  <a:lnTo>
                    <a:pt x="3852" y="2815"/>
                  </a:lnTo>
                  <a:lnTo>
                    <a:pt x="3895" y="2776"/>
                  </a:lnTo>
                  <a:lnTo>
                    <a:pt x="3939" y="2738"/>
                  </a:lnTo>
                  <a:lnTo>
                    <a:pt x="3984" y="2702"/>
                  </a:lnTo>
                  <a:lnTo>
                    <a:pt x="4029" y="2667"/>
                  </a:lnTo>
                  <a:lnTo>
                    <a:pt x="4052" y="2651"/>
                  </a:lnTo>
                  <a:lnTo>
                    <a:pt x="4076" y="2634"/>
                  </a:lnTo>
                  <a:lnTo>
                    <a:pt x="4100" y="2618"/>
                  </a:lnTo>
                  <a:lnTo>
                    <a:pt x="4125" y="2603"/>
                  </a:lnTo>
                  <a:lnTo>
                    <a:pt x="4150" y="2588"/>
                  </a:lnTo>
                  <a:lnTo>
                    <a:pt x="4174" y="2574"/>
                  </a:lnTo>
                  <a:lnTo>
                    <a:pt x="4200" y="2560"/>
                  </a:lnTo>
                  <a:lnTo>
                    <a:pt x="4227" y="2547"/>
                  </a:lnTo>
                  <a:lnTo>
                    <a:pt x="4253" y="2535"/>
                  </a:lnTo>
                  <a:lnTo>
                    <a:pt x="4281" y="2523"/>
                  </a:lnTo>
                  <a:lnTo>
                    <a:pt x="4310" y="2512"/>
                  </a:lnTo>
                  <a:lnTo>
                    <a:pt x="4338" y="2502"/>
                  </a:lnTo>
                  <a:lnTo>
                    <a:pt x="4367" y="2492"/>
                  </a:lnTo>
                  <a:lnTo>
                    <a:pt x="4398" y="2483"/>
                  </a:lnTo>
                  <a:lnTo>
                    <a:pt x="4428" y="2475"/>
                  </a:lnTo>
                  <a:lnTo>
                    <a:pt x="4460" y="2468"/>
                  </a:lnTo>
                  <a:lnTo>
                    <a:pt x="4459" y="2471"/>
                  </a:lnTo>
                  <a:lnTo>
                    <a:pt x="4454" y="2479"/>
                  </a:lnTo>
                  <a:lnTo>
                    <a:pt x="4448" y="2489"/>
                  </a:lnTo>
                  <a:lnTo>
                    <a:pt x="4441" y="2499"/>
                  </a:lnTo>
                  <a:lnTo>
                    <a:pt x="4420" y="2527"/>
                  </a:lnTo>
                  <a:lnTo>
                    <a:pt x="4397" y="2559"/>
                  </a:lnTo>
                  <a:lnTo>
                    <a:pt x="4371" y="2590"/>
                  </a:lnTo>
                  <a:lnTo>
                    <a:pt x="4347" y="2618"/>
                  </a:lnTo>
                  <a:lnTo>
                    <a:pt x="4327" y="2641"/>
                  </a:lnTo>
                  <a:lnTo>
                    <a:pt x="4316" y="2654"/>
                  </a:lnTo>
                  <a:lnTo>
                    <a:pt x="4286" y="2707"/>
                  </a:lnTo>
                  <a:lnTo>
                    <a:pt x="4259" y="2757"/>
                  </a:lnTo>
                  <a:lnTo>
                    <a:pt x="4232" y="2807"/>
                  </a:lnTo>
                  <a:lnTo>
                    <a:pt x="4209" y="2857"/>
                  </a:lnTo>
                  <a:lnTo>
                    <a:pt x="4185" y="2907"/>
                  </a:lnTo>
                  <a:lnTo>
                    <a:pt x="4164" y="2956"/>
                  </a:lnTo>
                  <a:lnTo>
                    <a:pt x="4145" y="3006"/>
                  </a:lnTo>
                  <a:lnTo>
                    <a:pt x="4127" y="3056"/>
                  </a:lnTo>
                  <a:lnTo>
                    <a:pt x="4111" y="3105"/>
                  </a:lnTo>
                  <a:lnTo>
                    <a:pt x="4098" y="3156"/>
                  </a:lnTo>
                  <a:lnTo>
                    <a:pt x="4091" y="3182"/>
                  </a:lnTo>
                  <a:lnTo>
                    <a:pt x="4086" y="3208"/>
                  </a:lnTo>
                  <a:lnTo>
                    <a:pt x="4082" y="3235"/>
                  </a:lnTo>
                  <a:lnTo>
                    <a:pt x="4077" y="3261"/>
                  </a:lnTo>
                  <a:lnTo>
                    <a:pt x="4072" y="3288"/>
                  </a:lnTo>
                  <a:lnTo>
                    <a:pt x="4070" y="3316"/>
                  </a:lnTo>
                  <a:lnTo>
                    <a:pt x="4066" y="3343"/>
                  </a:lnTo>
                  <a:lnTo>
                    <a:pt x="4064" y="3371"/>
                  </a:lnTo>
                  <a:lnTo>
                    <a:pt x="4063" y="3400"/>
                  </a:lnTo>
                  <a:lnTo>
                    <a:pt x="4062" y="3429"/>
                  </a:lnTo>
                  <a:lnTo>
                    <a:pt x="4062" y="3458"/>
                  </a:lnTo>
                  <a:lnTo>
                    <a:pt x="4062" y="3489"/>
                  </a:lnTo>
                  <a:lnTo>
                    <a:pt x="4069" y="3522"/>
                  </a:lnTo>
                  <a:lnTo>
                    <a:pt x="4076" y="3555"/>
                  </a:lnTo>
                  <a:lnTo>
                    <a:pt x="4083" y="3588"/>
                  </a:lnTo>
                  <a:lnTo>
                    <a:pt x="4089" y="3621"/>
                  </a:lnTo>
                  <a:lnTo>
                    <a:pt x="4096" y="3655"/>
                  </a:lnTo>
                  <a:lnTo>
                    <a:pt x="4103" y="3688"/>
                  </a:lnTo>
                  <a:lnTo>
                    <a:pt x="4110" y="3722"/>
                  </a:lnTo>
                  <a:lnTo>
                    <a:pt x="4117" y="3756"/>
                  </a:lnTo>
                  <a:lnTo>
                    <a:pt x="4140" y="3819"/>
                  </a:lnTo>
                  <a:lnTo>
                    <a:pt x="4166" y="3883"/>
                  </a:lnTo>
                  <a:lnTo>
                    <a:pt x="4192" y="3948"/>
                  </a:lnTo>
                  <a:lnTo>
                    <a:pt x="4219" y="4014"/>
                  </a:lnTo>
                  <a:lnTo>
                    <a:pt x="4245" y="4079"/>
                  </a:lnTo>
                  <a:lnTo>
                    <a:pt x="4272" y="4146"/>
                  </a:lnTo>
                  <a:lnTo>
                    <a:pt x="4298" y="4214"/>
                  </a:lnTo>
                  <a:lnTo>
                    <a:pt x="4323" y="4282"/>
                  </a:lnTo>
                  <a:lnTo>
                    <a:pt x="4346" y="4350"/>
                  </a:lnTo>
                  <a:lnTo>
                    <a:pt x="4368" y="4419"/>
                  </a:lnTo>
                  <a:lnTo>
                    <a:pt x="4387" y="4487"/>
                  </a:lnTo>
                  <a:lnTo>
                    <a:pt x="4405" y="4555"/>
                  </a:lnTo>
                  <a:lnTo>
                    <a:pt x="4412" y="4589"/>
                  </a:lnTo>
                  <a:lnTo>
                    <a:pt x="4419" y="4623"/>
                  </a:lnTo>
                  <a:lnTo>
                    <a:pt x="4425" y="4656"/>
                  </a:lnTo>
                  <a:lnTo>
                    <a:pt x="4431" y="4691"/>
                  </a:lnTo>
                  <a:lnTo>
                    <a:pt x="4434" y="4724"/>
                  </a:lnTo>
                  <a:lnTo>
                    <a:pt x="4438" y="4758"/>
                  </a:lnTo>
                  <a:lnTo>
                    <a:pt x="4440" y="4791"/>
                  </a:lnTo>
                  <a:lnTo>
                    <a:pt x="4441" y="4824"/>
                  </a:lnTo>
                  <a:lnTo>
                    <a:pt x="4434" y="4826"/>
                  </a:lnTo>
                  <a:lnTo>
                    <a:pt x="4420" y="4826"/>
                  </a:lnTo>
                  <a:lnTo>
                    <a:pt x="4398" y="4827"/>
                  </a:lnTo>
                  <a:lnTo>
                    <a:pt x="4370" y="4828"/>
                  </a:lnTo>
                  <a:lnTo>
                    <a:pt x="4297" y="4830"/>
                  </a:lnTo>
                  <a:lnTo>
                    <a:pt x="4210" y="4831"/>
                  </a:lnTo>
                  <a:lnTo>
                    <a:pt x="4117" y="4832"/>
                  </a:lnTo>
                  <a:lnTo>
                    <a:pt x="4026" y="4834"/>
                  </a:lnTo>
                  <a:lnTo>
                    <a:pt x="3944" y="4836"/>
                  </a:lnTo>
                  <a:lnTo>
                    <a:pt x="3879" y="4840"/>
                  </a:lnTo>
                  <a:lnTo>
                    <a:pt x="3856" y="4845"/>
                  </a:lnTo>
                  <a:lnTo>
                    <a:pt x="3832" y="4853"/>
                  </a:lnTo>
                  <a:lnTo>
                    <a:pt x="3810" y="4860"/>
                  </a:lnTo>
                  <a:lnTo>
                    <a:pt x="3786" y="4869"/>
                  </a:lnTo>
                  <a:lnTo>
                    <a:pt x="3765" y="4879"/>
                  </a:lnTo>
                  <a:lnTo>
                    <a:pt x="3743" y="4888"/>
                  </a:lnTo>
                  <a:lnTo>
                    <a:pt x="3723" y="4900"/>
                  </a:lnTo>
                  <a:lnTo>
                    <a:pt x="3703" y="4912"/>
                  </a:lnTo>
                  <a:lnTo>
                    <a:pt x="3683" y="4924"/>
                  </a:lnTo>
                  <a:lnTo>
                    <a:pt x="3665" y="4938"/>
                  </a:lnTo>
                  <a:lnTo>
                    <a:pt x="3648" y="4952"/>
                  </a:lnTo>
                  <a:lnTo>
                    <a:pt x="3631" y="4966"/>
                  </a:lnTo>
                  <a:lnTo>
                    <a:pt x="3616" y="4981"/>
                  </a:lnTo>
                  <a:lnTo>
                    <a:pt x="3602" y="4997"/>
                  </a:lnTo>
                  <a:lnTo>
                    <a:pt x="3589" y="5014"/>
                  </a:lnTo>
                  <a:lnTo>
                    <a:pt x="3577" y="5031"/>
                  </a:lnTo>
                  <a:lnTo>
                    <a:pt x="3568" y="5048"/>
                  </a:lnTo>
                  <a:lnTo>
                    <a:pt x="3558" y="5067"/>
                  </a:lnTo>
                  <a:lnTo>
                    <a:pt x="3551" y="5084"/>
                  </a:lnTo>
                  <a:lnTo>
                    <a:pt x="3545" y="5103"/>
                  </a:lnTo>
                  <a:lnTo>
                    <a:pt x="3541" y="5122"/>
                  </a:lnTo>
                  <a:lnTo>
                    <a:pt x="3538" y="5141"/>
                  </a:lnTo>
                  <a:lnTo>
                    <a:pt x="3537" y="5160"/>
                  </a:lnTo>
                  <a:lnTo>
                    <a:pt x="3537" y="5181"/>
                  </a:lnTo>
                  <a:lnTo>
                    <a:pt x="3541" y="5202"/>
                  </a:lnTo>
                  <a:lnTo>
                    <a:pt x="3544" y="5221"/>
                  </a:lnTo>
                  <a:lnTo>
                    <a:pt x="3551" y="5243"/>
                  </a:lnTo>
                  <a:lnTo>
                    <a:pt x="3559" y="5263"/>
                  </a:lnTo>
                  <a:lnTo>
                    <a:pt x="3570" y="5284"/>
                  </a:lnTo>
                  <a:lnTo>
                    <a:pt x="3583" y="5304"/>
                  </a:lnTo>
                  <a:lnTo>
                    <a:pt x="3598" y="5326"/>
                  </a:lnTo>
                  <a:lnTo>
                    <a:pt x="3616" y="5346"/>
                  </a:lnTo>
                  <a:lnTo>
                    <a:pt x="3633" y="5358"/>
                  </a:lnTo>
                  <a:lnTo>
                    <a:pt x="3651" y="5370"/>
                  </a:lnTo>
                  <a:lnTo>
                    <a:pt x="3669" y="5380"/>
                  </a:lnTo>
                  <a:lnTo>
                    <a:pt x="3686" y="5389"/>
                  </a:lnTo>
                  <a:lnTo>
                    <a:pt x="3723" y="5408"/>
                  </a:lnTo>
                  <a:lnTo>
                    <a:pt x="3759" y="5424"/>
                  </a:lnTo>
                  <a:lnTo>
                    <a:pt x="3797" y="5438"/>
                  </a:lnTo>
                  <a:lnTo>
                    <a:pt x="3836" y="5451"/>
                  </a:lnTo>
                  <a:lnTo>
                    <a:pt x="3875" y="5464"/>
                  </a:lnTo>
                  <a:lnTo>
                    <a:pt x="3916" y="5476"/>
                  </a:lnTo>
                  <a:lnTo>
                    <a:pt x="3967" y="5484"/>
                  </a:lnTo>
                  <a:lnTo>
                    <a:pt x="4007" y="5491"/>
                  </a:lnTo>
                  <a:lnTo>
                    <a:pt x="4037" y="5496"/>
                  </a:lnTo>
                  <a:lnTo>
                    <a:pt x="4058" y="5500"/>
                  </a:lnTo>
                  <a:lnTo>
                    <a:pt x="4073" y="5504"/>
                  </a:lnTo>
                  <a:lnTo>
                    <a:pt x="4085" y="5507"/>
                  </a:lnTo>
                  <a:lnTo>
                    <a:pt x="4094" y="5510"/>
                  </a:lnTo>
                  <a:lnTo>
                    <a:pt x="4105" y="5515"/>
                  </a:lnTo>
                  <a:lnTo>
                    <a:pt x="4145" y="5516"/>
                  </a:lnTo>
                  <a:lnTo>
                    <a:pt x="4191" y="5516"/>
                  </a:lnTo>
                  <a:lnTo>
                    <a:pt x="4239" y="5517"/>
                  </a:lnTo>
                  <a:lnTo>
                    <a:pt x="4288" y="5519"/>
                  </a:lnTo>
                  <a:lnTo>
                    <a:pt x="4313" y="5521"/>
                  </a:lnTo>
                  <a:lnTo>
                    <a:pt x="4337" y="5524"/>
                  </a:lnTo>
                  <a:lnTo>
                    <a:pt x="4360" y="5528"/>
                  </a:lnTo>
                  <a:lnTo>
                    <a:pt x="4383" y="5533"/>
                  </a:lnTo>
                  <a:lnTo>
                    <a:pt x="4405" y="5538"/>
                  </a:lnTo>
                  <a:lnTo>
                    <a:pt x="4425" y="5546"/>
                  </a:lnTo>
                  <a:lnTo>
                    <a:pt x="4444" y="5555"/>
                  </a:lnTo>
                  <a:lnTo>
                    <a:pt x="4460" y="5564"/>
                  </a:lnTo>
                  <a:lnTo>
                    <a:pt x="4452" y="5616"/>
                  </a:lnTo>
                  <a:lnTo>
                    <a:pt x="4445" y="5657"/>
                  </a:lnTo>
                  <a:lnTo>
                    <a:pt x="4439" y="5689"/>
                  </a:lnTo>
                  <a:lnTo>
                    <a:pt x="4434" y="5713"/>
                  </a:lnTo>
                  <a:lnTo>
                    <a:pt x="4428" y="5736"/>
                  </a:lnTo>
                  <a:lnTo>
                    <a:pt x="4423" y="5759"/>
                  </a:lnTo>
                  <a:lnTo>
                    <a:pt x="4415" y="5784"/>
                  </a:lnTo>
                  <a:lnTo>
                    <a:pt x="4406" y="5815"/>
                  </a:lnTo>
                  <a:lnTo>
                    <a:pt x="4384" y="5867"/>
                  </a:lnTo>
                  <a:lnTo>
                    <a:pt x="4366" y="5910"/>
                  </a:lnTo>
                  <a:lnTo>
                    <a:pt x="4350" y="5947"/>
                  </a:lnTo>
                  <a:lnTo>
                    <a:pt x="4337" y="5976"/>
                  </a:lnTo>
                  <a:lnTo>
                    <a:pt x="4326" y="6000"/>
                  </a:lnTo>
                  <a:lnTo>
                    <a:pt x="4318" y="6018"/>
                  </a:lnTo>
                  <a:lnTo>
                    <a:pt x="4312" y="6034"/>
                  </a:lnTo>
                  <a:lnTo>
                    <a:pt x="4308" y="6046"/>
                  </a:lnTo>
                  <a:lnTo>
                    <a:pt x="4279" y="6090"/>
                  </a:lnTo>
                  <a:lnTo>
                    <a:pt x="4250" y="6134"/>
                  </a:lnTo>
                  <a:lnTo>
                    <a:pt x="4218" y="6176"/>
                  </a:lnTo>
                  <a:lnTo>
                    <a:pt x="4185" y="6217"/>
                  </a:lnTo>
                  <a:lnTo>
                    <a:pt x="4151" y="6257"/>
                  </a:lnTo>
                  <a:lnTo>
                    <a:pt x="4116" y="6297"/>
                  </a:lnTo>
                  <a:lnTo>
                    <a:pt x="4079" y="6334"/>
                  </a:lnTo>
                  <a:lnTo>
                    <a:pt x="4042" y="6371"/>
                  </a:lnTo>
                  <a:lnTo>
                    <a:pt x="4004" y="6408"/>
                  </a:lnTo>
                  <a:lnTo>
                    <a:pt x="3964" y="6444"/>
                  </a:lnTo>
                  <a:lnTo>
                    <a:pt x="3924" y="6478"/>
                  </a:lnTo>
                  <a:lnTo>
                    <a:pt x="3883" y="6512"/>
                  </a:lnTo>
                  <a:lnTo>
                    <a:pt x="3840" y="6545"/>
                  </a:lnTo>
                  <a:lnTo>
                    <a:pt x="3797" y="6576"/>
                  </a:lnTo>
                  <a:lnTo>
                    <a:pt x="3753" y="6608"/>
                  </a:lnTo>
                  <a:lnTo>
                    <a:pt x="3709" y="6638"/>
                  </a:lnTo>
                  <a:lnTo>
                    <a:pt x="3664" y="6667"/>
                  </a:lnTo>
                  <a:lnTo>
                    <a:pt x="3617" y="6696"/>
                  </a:lnTo>
                  <a:lnTo>
                    <a:pt x="3571" y="6724"/>
                  </a:lnTo>
                  <a:lnTo>
                    <a:pt x="3524" y="6751"/>
                  </a:lnTo>
                  <a:lnTo>
                    <a:pt x="3476" y="6777"/>
                  </a:lnTo>
                  <a:lnTo>
                    <a:pt x="3428" y="6802"/>
                  </a:lnTo>
                  <a:lnTo>
                    <a:pt x="3378" y="6827"/>
                  </a:lnTo>
                  <a:lnTo>
                    <a:pt x="3329" y="6851"/>
                  </a:lnTo>
                  <a:lnTo>
                    <a:pt x="3279" y="6873"/>
                  </a:lnTo>
                  <a:lnTo>
                    <a:pt x="3229" y="6896"/>
                  </a:lnTo>
                  <a:lnTo>
                    <a:pt x="3178" y="6918"/>
                  </a:lnTo>
                  <a:lnTo>
                    <a:pt x="3128" y="6938"/>
                  </a:lnTo>
                  <a:lnTo>
                    <a:pt x="3077" y="6958"/>
                  </a:lnTo>
                  <a:lnTo>
                    <a:pt x="3025" y="6977"/>
                  </a:lnTo>
                  <a:lnTo>
                    <a:pt x="2975" y="6995"/>
                  </a:lnTo>
                  <a:lnTo>
                    <a:pt x="2923" y="7014"/>
                  </a:lnTo>
                  <a:close/>
                  <a:moveTo>
                    <a:pt x="2550" y="6419"/>
                  </a:moveTo>
                  <a:lnTo>
                    <a:pt x="2532" y="6410"/>
                  </a:lnTo>
                  <a:lnTo>
                    <a:pt x="2514" y="6401"/>
                  </a:lnTo>
                  <a:lnTo>
                    <a:pt x="2497" y="6392"/>
                  </a:lnTo>
                  <a:lnTo>
                    <a:pt x="2484" y="6382"/>
                  </a:lnTo>
                  <a:lnTo>
                    <a:pt x="2472" y="6372"/>
                  </a:lnTo>
                  <a:lnTo>
                    <a:pt x="2461" y="6363"/>
                  </a:lnTo>
                  <a:lnTo>
                    <a:pt x="2450" y="6352"/>
                  </a:lnTo>
                  <a:lnTo>
                    <a:pt x="2443" y="6341"/>
                  </a:lnTo>
                  <a:lnTo>
                    <a:pt x="2436" y="6330"/>
                  </a:lnTo>
                  <a:lnTo>
                    <a:pt x="2430" y="6319"/>
                  </a:lnTo>
                  <a:lnTo>
                    <a:pt x="2427" y="6309"/>
                  </a:lnTo>
                  <a:lnTo>
                    <a:pt x="2423" y="6297"/>
                  </a:lnTo>
                  <a:lnTo>
                    <a:pt x="2422" y="6286"/>
                  </a:lnTo>
                  <a:lnTo>
                    <a:pt x="2421" y="6274"/>
                  </a:lnTo>
                  <a:lnTo>
                    <a:pt x="2422" y="6262"/>
                  </a:lnTo>
                  <a:lnTo>
                    <a:pt x="2423" y="6250"/>
                  </a:lnTo>
                  <a:lnTo>
                    <a:pt x="2426" y="6237"/>
                  </a:lnTo>
                  <a:lnTo>
                    <a:pt x="2429" y="6224"/>
                  </a:lnTo>
                  <a:lnTo>
                    <a:pt x="2433" y="6212"/>
                  </a:lnTo>
                  <a:lnTo>
                    <a:pt x="2437" y="6199"/>
                  </a:lnTo>
                  <a:lnTo>
                    <a:pt x="2449" y="6172"/>
                  </a:lnTo>
                  <a:lnTo>
                    <a:pt x="2463" y="6145"/>
                  </a:lnTo>
                  <a:lnTo>
                    <a:pt x="2480" y="6117"/>
                  </a:lnTo>
                  <a:lnTo>
                    <a:pt x="2497" y="6088"/>
                  </a:lnTo>
                  <a:lnTo>
                    <a:pt x="2516" y="6059"/>
                  </a:lnTo>
                  <a:lnTo>
                    <a:pt x="2536" y="6029"/>
                  </a:lnTo>
                  <a:lnTo>
                    <a:pt x="2583" y="5965"/>
                  </a:lnTo>
                  <a:lnTo>
                    <a:pt x="2619" y="5916"/>
                  </a:lnTo>
                  <a:lnTo>
                    <a:pt x="2644" y="5881"/>
                  </a:lnTo>
                  <a:lnTo>
                    <a:pt x="2663" y="5856"/>
                  </a:lnTo>
                  <a:lnTo>
                    <a:pt x="2676" y="5840"/>
                  </a:lnTo>
                  <a:lnTo>
                    <a:pt x="2686" y="5829"/>
                  </a:lnTo>
                  <a:lnTo>
                    <a:pt x="2693" y="5821"/>
                  </a:lnTo>
                  <a:lnTo>
                    <a:pt x="2700" y="5814"/>
                  </a:lnTo>
                  <a:lnTo>
                    <a:pt x="2711" y="5785"/>
                  </a:lnTo>
                  <a:lnTo>
                    <a:pt x="2728" y="5750"/>
                  </a:lnTo>
                  <a:lnTo>
                    <a:pt x="2747" y="5710"/>
                  </a:lnTo>
                  <a:lnTo>
                    <a:pt x="2770" y="5662"/>
                  </a:lnTo>
                  <a:lnTo>
                    <a:pt x="2797" y="5603"/>
                  </a:lnTo>
                  <a:lnTo>
                    <a:pt x="2830" y="5533"/>
                  </a:lnTo>
                  <a:lnTo>
                    <a:pt x="2867" y="5450"/>
                  </a:lnTo>
                  <a:lnTo>
                    <a:pt x="2910" y="5352"/>
                  </a:lnTo>
                  <a:lnTo>
                    <a:pt x="2928" y="5289"/>
                  </a:lnTo>
                  <a:lnTo>
                    <a:pt x="2947" y="5227"/>
                  </a:lnTo>
                  <a:lnTo>
                    <a:pt x="2967" y="5165"/>
                  </a:lnTo>
                  <a:lnTo>
                    <a:pt x="2987" y="5103"/>
                  </a:lnTo>
                  <a:lnTo>
                    <a:pt x="3005" y="5041"/>
                  </a:lnTo>
                  <a:lnTo>
                    <a:pt x="3024" y="4979"/>
                  </a:lnTo>
                  <a:lnTo>
                    <a:pt x="3042" y="4916"/>
                  </a:lnTo>
                  <a:lnTo>
                    <a:pt x="3058" y="4855"/>
                  </a:lnTo>
                  <a:lnTo>
                    <a:pt x="3063" y="4851"/>
                  </a:lnTo>
                  <a:lnTo>
                    <a:pt x="3069" y="4847"/>
                  </a:lnTo>
                  <a:lnTo>
                    <a:pt x="3075" y="4844"/>
                  </a:lnTo>
                  <a:lnTo>
                    <a:pt x="3081" y="4841"/>
                  </a:lnTo>
                  <a:lnTo>
                    <a:pt x="3095" y="4836"/>
                  </a:lnTo>
                  <a:lnTo>
                    <a:pt x="3109" y="4833"/>
                  </a:lnTo>
                  <a:lnTo>
                    <a:pt x="3125" y="4832"/>
                  </a:lnTo>
                  <a:lnTo>
                    <a:pt x="3142" y="4831"/>
                  </a:lnTo>
                  <a:lnTo>
                    <a:pt x="3160" y="4832"/>
                  </a:lnTo>
                  <a:lnTo>
                    <a:pt x="3177" y="4834"/>
                  </a:lnTo>
                  <a:lnTo>
                    <a:pt x="3195" y="4836"/>
                  </a:lnTo>
                  <a:lnTo>
                    <a:pt x="3212" y="4840"/>
                  </a:lnTo>
                  <a:lnTo>
                    <a:pt x="3230" y="4844"/>
                  </a:lnTo>
                  <a:lnTo>
                    <a:pt x="3247" y="4848"/>
                  </a:lnTo>
                  <a:lnTo>
                    <a:pt x="3263" y="4853"/>
                  </a:lnTo>
                  <a:lnTo>
                    <a:pt x="3277" y="4858"/>
                  </a:lnTo>
                  <a:lnTo>
                    <a:pt x="3290" y="4863"/>
                  </a:lnTo>
                  <a:lnTo>
                    <a:pt x="3302" y="4868"/>
                  </a:lnTo>
                  <a:lnTo>
                    <a:pt x="3309" y="4880"/>
                  </a:lnTo>
                  <a:lnTo>
                    <a:pt x="3315" y="4890"/>
                  </a:lnTo>
                  <a:lnTo>
                    <a:pt x="3319" y="4903"/>
                  </a:lnTo>
                  <a:lnTo>
                    <a:pt x="3323" y="4916"/>
                  </a:lnTo>
                  <a:lnTo>
                    <a:pt x="3327" y="4929"/>
                  </a:lnTo>
                  <a:lnTo>
                    <a:pt x="3329" y="4943"/>
                  </a:lnTo>
                  <a:lnTo>
                    <a:pt x="3330" y="4957"/>
                  </a:lnTo>
                  <a:lnTo>
                    <a:pt x="3331" y="4971"/>
                  </a:lnTo>
                  <a:lnTo>
                    <a:pt x="3331" y="5002"/>
                  </a:lnTo>
                  <a:lnTo>
                    <a:pt x="3329" y="5033"/>
                  </a:lnTo>
                  <a:lnTo>
                    <a:pt x="3324" y="5065"/>
                  </a:lnTo>
                  <a:lnTo>
                    <a:pt x="3318" y="5098"/>
                  </a:lnTo>
                  <a:lnTo>
                    <a:pt x="3311" y="5130"/>
                  </a:lnTo>
                  <a:lnTo>
                    <a:pt x="3303" y="5163"/>
                  </a:lnTo>
                  <a:lnTo>
                    <a:pt x="3295" y="5194"/>
                  </a:lnTo>
                  <a:lnTo>
                    <a:pt x="3285" y="5225"/>
                  </a:lnTo>
                  <a:lnTo>
                    <a:pt x="3269" y="5281"/>
                  </a:lnTo>
                  <a:lnTo>
                    <a:pt x="3257" y="5330"/>
                  </a:lnTo>
                  <a:lnTo>
                    <a:pt x="3238" y="5384"/>
                  </a:lnTo>
                  <a:lnTo>
                    <a:pt x="3218" y="5441"/>
                  </a:lnTo>
                  <a:lnTo>
                    <a:pt x="3196" y="5502"/>
                  </a:lnTo>
                  <a:lnTo>
                    <a:pt x="3176" y="5562"/>
                  </a:lnTo>
                  <a:lnTo>
                    <a:pt x="3167" y="5594"/>
                  </a:lnTo>
                  <a:lnTo>
                    <a:pt x="3157" y="5624"/>
                  </a:lnTo>
                  <a:lnTo>
                    <a:pt x="3150" y="5654"/>
                  </a:lnTo>
                  <a:lnTo>
                    <a:pt x="3143" y="5684"/>
                  </a:lnTo>
                  <a:lnTo>
                    <a:pt x="3137" y="5713"/>
                  </a:lnTo>
                  <a:lnTo>
                    <a:pt x="3134" y="5742"/>
                  </a:lnTo>
                  <a:lnTo>
                    <a:pt x="3131" y="5769"/>
                  </a:lnTo>
                  <a:lnTo>
                    <a:pt x="3131" y="5794"/>
                  </a:lnTo>
                  <a:lnTo>
                    <a:pt x="3165" y="5812"/>
                  </a:lnTo>
                  <a:lnTo>
                    <a:pt x="3188" y="5823"/>
                  </a:lnTo>
                  <a:lnTo>
                    <a:pt x="3191" y="5826"/>
                  </a:lnTo>
                  <a:lnTo>
                    <a:pt x="3195" y="5830"/>
                  </a:lnTo>
                  <a:lnTo>
                    <a:pt x="3197" y="5834"/>
                  </a:lnTo>
                  <a:lnTo>
                    <a:pt x="3200" y="5840"/>
                  </a:lnTo>
                  <a:lnTo>
                    <a:pt x="3201" y="5847"/>
                  </a:lnTo>
                  <a:lnTo>
                    <a:pt x="3202" y="5856"/>
                  </a:lnTo>
                  <a:lnTo>
                    <a:pt x="3203" y="5866"/>
                  </a:lnTo>
                  <a:lnTo>
                    <a:pt x="3203" y="5878"/>
                  </a:lnTo>
                  <a:lnTo>
                    <a:pt x="3147" y="5952"/>
                  </a:lnTo>
                  <a:lnTo>
                    <a:pt x="3091" y="6028"/>
                  </a:lnTo>
                  <a:lnTo>
                    <a:pt x="3063" y="6064"/>
                  </a:lnTo>
                  <a:lnTo>
                    <a:pt x="3035" y="6102"/>
                  </a:lnTo>
                  <a:lnTo>
                    <a:pt x="3007" y="6138"/>
                  </a:lnTo>
                  <a:lnTo>
                    <a:pt x="2977" y="6174"/>
                  </a:lnTo>
                  <a:lnTo>
                    <a:pt x="2947" y="6209"/>
                  </a:lnTo>
                  <a:lnTo>
                    <a:pt x="2916" y="6243"/>
                  </a:lnTo>
                  <a:lnTo>
                    <a:pt x="2883" y="6275"/>
                  </a:lnTo>
                  <a:lnTo>
                    <a:pt x="2849" y="6305"/>
                  </a:lnTo>
                  <a:lnTo>
                    <a:pt x="2830" y="6320"/>
                  </a:lnTo>
                  <a:lnTo>
                    <a:pt x="2813" y="6336"/>
                  </a:lnTo>
                  <a:lnTo>
                    <a:pt x="2794" y="6350"/>
                  </a:lnTo>
                  <a:lnTo>
                    <a:pt x="2775" y="6363"/>
                  </a:lnTo>
                  <a:lnTo>
                    <a:pt x="2755" y="6377"/>
                  </a:lnTo>
                  <a:lnTo>
                    <a:pt x="2735" y="6388"/>
                  </a:lnTo>
                  <a:lnTo>
                    <a:pt x="2714" y="6401"/>
                  </a:lnTo>
                  <a:lnTo>
                    <a:pt x="2691" y="6412"/>
                  </a:lnTo>
                  <a:lnTo>
                    <a:pt x="2656" y="6413"/>
                  </a:lnTo>
                  <a:lnTo>
                    <a:pt x="2621" y="6415"/>
                  </a:lnTo>
                  <a:lnTo>
                    <a:pt x="2586" y="6417"/>
                  </a:lnTo>
                  <a:lnTo>
                    <a:pt x="2550" y="6419"/>
                  </a:lnTo>
                  <a:close/>
                </a:path>
              </a:pathLst>
            </a:custGeom>
            <a:solidFill>
              <a:srgbClr val="F8C300"/>
            </a:solidFill>
            <a:ln>
              <a:noFill/>
            </a:ln>
            <a:effectLst>
              <a:prstShdw prst="shdw17" dist="17961" dir="2700000">
                <a:srgbClr val="957500"/>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32" name="Freeform 24">
              <a:extLst>
                <a:ext uri="{FF2B5EF4-FFF2-40B4-BE49-F238E27FC236}">
                  <a16:creationId xmlns:a16="http://schemas.microsoft.com/office/drawing/2014/main" id="{AE87AA0F-742E-429B-BAEF-6439C0CACBAD}"/>
                </a:ext>
              </a:extLst>
            </p:cNvPr>
            <p:cNvSpPr>
              <a:spLocks/>
            </p:cNvSpPr>
            <p:nvPr/>
          </p:nvSpPr>
          <p:spPr bwMode="auto">
            <a:xfrm>
              <a:off x="833" y="379"/>
              <a:ext cx="42" cy="40"/>
            </a:xfrm>
            <a:custGeom>
              <a:avLst/>
              <a:gdLst>
                <a:gd name="T0" fmla="*/ 0 w 964"/>
                <a:gd name="T1" fmla="*/ 0 h 889"/>
                <a:gd name="T2" fmla="*/ 0 w 964"/>
                <a:gd name="T3" fmla="*/ 0 h 889"/>
                <a:gd name="T4" fmla="*/ 0 w 964"/>
                <a:gd name="T5" fmla="*/ 0 h 889"/>
                <a:gd name="T6" fmla="*/ 0 w 964"/>
                <a:gd name="T7" fmla="*/ 0 h 889"/>
                <a:gd name="T8" fmla="*/ 0 w 964"/>
                <a:gd name="T9" fmla="*/ 0 h 889"/>
                <a:gd name="T10" fmla="*/ 0 w 964"/>
                <a:gd name="T11" fmla="*/ 0 h 889"/>
                <a:gd name="T12" fmla="*/ 0 w 964"/>
                <a:gd name="T13" fmla="*/ 0 h 889"/>
                <a:gd name="T14" fmla="*/ 0 w 964"/>
                <a:gd name="T15" fmla="*/ 0 h 889"/>
                <a:gd name="T16" fmla="*/ 0 w 964"/>
                <a:gd name="T17" fmla="*/ 0 h 889"/>
                <a:gd name="T18" fmla="*/ 0 w 964"/>
                <a:gd name="T19" fmla="*/ 0 h 889"/>
                <a:gd name="T20" fmla="*/ 0 w 964"/>
                <a:gd name="T21" fmla="*/ 0 h 88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64"/>
                <a:gd name="T34" fmla="*/ 0 h 889"/>
                <a:gd name="T35" fmla="*/ 964 w 964"/>
                <a:gd name="T36" fmla="*/ 889 h 88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64" h="889">
                  <a:moveTo>
                    <a:pt x="544" y="0"/>
                  </a:moveTo>
                  <a:lnTo>
                    <a:pt x="596" y="341"/>
                  </a:lnTo>
                  <a:lnTo>
                    <a:pt x="964" y="400"/>
                  </a:lnTo>
                  <a:lnTo>
                    <a:pt x="627" y="550"/>
                  </a:lnTo>
                  <a:lnTo>
                    <a:pt x="680" y="889"/>
                  </a:lnTo>
                  <a:lnTo>
                    <a:pt x="420" y="643"/>
                  </a:lnTo>
                  <a:lnTo>
                    <a:pt x="85" y="793"/>
                  </a:lnTo>
                  <a:lnTo>
                    <a:pt x="260" y="491"/>
                  </a:lnTo>
                  <a:lnTo>
                    <a:pt x="0" y="243"/>
                  </a:lnTo>
                  <a:lnTo>
                    <a:pt x="369" y="303"/>
                  </a:lnTo>
                  <a:lnTo>
                    <a:pt x="544" y="0"/>
                  </a:lnTo>
                  <a:close/>
                </a:path>
              </a:pathLst>
            </a:custGeom>
            <a:solidFill>
              <a:srgbClr val="131516"/>
            </a:solidFill>
            <a:ln>
              <a:noFill/>
            </a:ln>
            <a:effectLst>
              <a:prstShdw prst="shdw17" dist="17961" dir="2700000">
                <a:srgbClr val="0B0D0D"/>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33" name="Freeform 25">
              <a:extLst>
                <a:ext uri="{FF2B5EF4-FFF2-40B4-BE49-F238E27FC236}">
                  <a16:creationId xmlns:a16="http://schemas.microsoft.com/office/drawing/2014/main" id="{89281E70-AC42-414E-ADD7-EED076C08E28}"/>
                </a:ext>
              </a:extLst>
            </p:cNvPr>
            <p:cNvSpPr>
              <a:spLocks/>
            </p:cNvSpPr>
            <p:nvPr/>
          </p:nvSpPr>
          <p:spPr bwMode="auto">
            <a:xfrm>
              <a:off x="840" y="386"/>
              <a:ext cx="28" cy="27"/>
            </a:xfrm>
            <a:custGeom>
              <a:avLst/>
              <a:gdLst>
                <a:gd name="T0" fmla="*/ 0 w 641"/>
                <a:gd name="T1" fmla="*/ 0 h 592"/>
                <a:gd name="T2" fmla="*/ 0 w 641"/>
                <a:gd name="T3" fmla="*/ 0 h 592"/>
                <a:gd name="T4" fmla="*/ 0 w 641"/>
                <a:gd name="T5" fmla="*/ 0 h 592"/>
                <a:gd name="T6" fmla="*/ 0 w 641"/>
                <a:gd name="T7" fmla="*/ 0 h 592"/>
                <a:gd name="T8" fmla="*/ 0 w 641"/>
                <a:gd name="T9" fmla="*/ 0 h 592"/>
                <a:gd name="T10" fmla="*/ 0 w 641"/>
                <a:gd name="T11" fmla="*/ 0 h 592"/>
                <a:gd name="T12" fmla="*/ 0 w 641"/>
                <a:gd name="T13" fmla="*/ 0 h 592"/>
                <a:gd name="T14" fmla="*/ 0 w 641"/>
                <a:gd name="T15" fmla="*/ 0 h 592"/>
                <a:gd name="T16" fmla="*/ 0 w 641"/>
                <a:gd name="T17" fmla="*/ 0 h 592"/>
                <a:gd name="T18" fmla="*/ 0 w 641"/>
                <a:gd name="T19" fmla="*/ 0 h 592"/>
                <a:gd name="T20" fmla="*/ 0 w 641"/>
                <a:gd name="T21" fmla="*/ 0 h 59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641"/>
                <a:gd name="T34" fmla="*/ 0 h 592"/>
                <a:gd name="T35" fmla="*/ 641 w 641"/>
                <a:gd name="T36" fmla="*/ 592 h 59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641" h="592">
                  <a:moveTo>
                    <a:pt x="362" y="0"/>
                  </a:moveTo>
                  <a:lnTo>
                    <a:pt x="396" y="226"/>
                  </a:lnTo>
                  <a:lnTo>
                    <a:pt x="641" y="266"/>
                  </a:lnTo>
                  <a:lnTo>
                    <a:pt x="418" y="366"/>
                  </a:lnTo>
                  <a:lnTo>
                    <a:pt x="453" y="592"/>
                  </a:lnTo>
                  <a:lnTo>
                    <a:pt x="280" y="428"/>
                  </a:lnTo>
                  <a:lnTo>
                    <a:pt x="57" y="528"/>
                  </a:lnTo>
                  <a:lnTo>
                    <a:pt x="173" y="326"/>
                  </a:lnTo>
                  <a:lnTo>
                    <a:pt x="0" y="162"/>
                  </a:lnTo>
                  <a:lnTo>
                    <a:pt x="245" y="202"/>
                  </a:lnTo>
                  <a:lnTo>
                    <a:pt x="362" y="0"/>
                  </a:lnTo>
                  <a:close/>
                </a:path>
              </a:pathLst>
            </a:custGeom>
            <a:solidFill>
              <a:srgbClr val="F8C300"/>
            </a:solidFill>
            <a:ln>
              <a:noFill/>
            </a:ln>
            <a:effectLst>
              <a:prstShdw prst="shdw17" dist="17961" dir="2700000">
                <a:srgbClr val="957500"/>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34" name="Freeform 26">
              <a:extLst>
                <a:ext uri="{FF2B5EF4-FFF2-40B4-BE49-F238E27FC236}">
                  <a16:creationId xmlns:a16="http://schemas.microsoft.com/office/drawing/2014/main" id="{6FED9EDF-FD37-4331-9E63-26B543B33379}"/>
                </a:ext>
              </a:extLst>
            </p:cNvPr>
            <p:cNvSpPr>
              <a:spLocks/>
            </p:cNvSpPr>
            <p:nvPr/>
          </p:nvSpPr>
          <p:spPr bwMode="auto">
            <a:xfrm>
              <a:off x="889" y="432"/>
              <a:ext cx="42" cy="40"/>
            </a:xfrm>
            <a:custGeom>
              <a:avLst/>
              <a:gdLst>
                <a:gd name="T0" fmla="*/ 0 w 963"/>
                <a:gd name="T1" fmla="*/ 0 h 889"/>
                <a:gd name="T2" fmla="*/ 0 w 963"/>
                <a:gd name="T3" fmla="*/ 0 h 889"/>
                <a:gd name="T4" fmla="*/ 0 w 963"/>
                <a:gd name="T5" fmla="*/ 0 h 889"/>
                <a:gd name="T6" fmla="*/ 0 w 963"/>
                <a:gd name="T7" fmla="*/ 0 h 889"/>
                <a:gd name="T8" fmla="*/ 0 w 963"/>
                <a:gd name="T9" fmla="*/ 0 h 889"/>
                <a:gd name="T10" fmla="*/ 0 w 963"/>
                <a:gd name="T11" fmla="*/ 0 h 889"/>
                <a:gd name="T12" fmla="*/ 0 w 963"/>
                <a:gd name="T13" fmla="*/ 0 h 889"/>
                <a:gd name="T14" fmla="*/ 0 w 963"/>
                <a:gd name="T15" fmla="*/ 0 h 889"/>
                <a:gd name="T16" fmla="*/ 0 w 963"/>
                <a:gd name="T17" fmla="*/ 0 h 889"/>
                <a:gd name="T18" fmla="*/ 0 w 963"/>
                <a:gd name="T19" fmla="*/ 0 h 889"/>
                <a:gd name="T20" fmla="*/ 0 w 963"/>
                <a:gd name="T21" fmla="*/ 0 h 88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63"/>
                <a:gd name="T34" fmla="*/ 0 h 889"/>
                <a:gd name="T35" fmla="*/ 963 w 963"/>
                <a:gd name="T36" fmla="*/ 889 h 88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63" h="889">
                  <a:moveTo>
                    <a:pt x="543" y="0"/>
                  </a:moveTo>
                  <a:lnTo>
                    <a:pt x="595" y="340"/>
                  </a:lnTo>
                  <a:lnTo>
                    <a:pt x="963" y="400"/>
                  </a:lnTo>
                  <a:lnTo>
                    <a:pt x="626" y="550"/>
                  </a:lnTo>
                  <a:lnTo>
                    <a:pt x="679" y="889"/>
                  </a:lnTo>
                  <a:lnTo>
                    <a:pt x="419" y="643"/>
                  </a:lnTo>
                  <a:lnTo>
                    <a:pt x="84" y="793"/>
                  </a:lnTo>
                  <a:lnTo>
                    <a:pt x="260" y="491"/>
                  </a:lnTo>
                  <a:lnTo>
                    <a:pt x="0" y="243"/>
                  </a:lnTo>
                  <a:lnTo>
                    <a:pt x="368" y="303"/>
                  </a:lnTo>
                  <a:lnTo>
                    <a:pt x="543" y="0"/>
                  </a:lnTo>
                  <a:close/>
                </a:path>
              </a:pathLst>
            </a:custGeom>
            <a:solidFill>
              <a:srgbClr val="131516"/>
            </a:solidFill>
            <a:ln>
              <a:noFill/>
            </a:ln>
            <a:effectLst>
              <a:prstShdw prst="shdw17" dist="17961" dir="2700000">
                <a:srgbClr val="0B0D0D"/>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35" name="Freeform 27">
              <a:extLst>
                <a:ext uri="{FF2B5EF4-FFF2-40B4-BE49-F238E27FC236}">
                  <a16:creationId xmlns:a16="http://schemas.microsoft.com/office/drawing/2014/main" id="{A53B00D7-BEC1-49CB-B011-5670BD36EF80}"/>
                </a:ext>
              </a:extLst>
            </p:cNvPr>
            <p:cNvSpPr>
              <a:spLocks/>
            </p:cNvSpPr>
            <p:nvPr/>
          </p:nvSpPr>
          <p:spPr bwMode="auto">
            <a:xfrm>
              <a:off x="896" y="439"/>
              <a:ext cx="28" cy="26"/>
            </a:xfrm>
            <a:custGeom>
              <a:avLst/>
              <a:gdLst>
                <a:gd name="T0" fmla="*/ 0 w 641"/>
                <a:gd name="T1" fmla="*/ 0 h 592"/>
                <a:gd name="T2" fmla="*/ 0 w 641"/>
                <a:gd name="T3" fmla="*/ 0 h 592"/>
                <a:gd name="T4" fmla="*/ 0 w 641"/>
                <a:gd name="T5" fmla="*/ 0 h 592"/>
                <a:gd name="T6" fmla="*/ 0 w 641"/>
                <a:gd name="T7" fmla="*/ 0 h 592"/>
                <a:gd name="T8" fmla="*/ 0 w 641"/>
                <a:gd name="T9" fmla="*/ 0 h 592"/>
                <a:gd name="T10" fmla="*/ 0 w 641"/>
                <a:gd name="T11" fmla="*/ 0 h 592"/>
                <a:gd name="T12" fmla="*/ 0 w 641"/>
                <a:gd name="T13" fmla="*/ 0 h 592"/>
                <a:gd name="T14" fmla="*/ 0 w 641"/>
                <a:gd name="T15" fmla="*/ 0 h 592"/>
                <a:gd name="T16" fmla="*/ 0 w 641"/>
                <a:gd name="T17" fmla="*/ 0 h 592"/>
                <a:gd name="T18" fmla="*/ 0 w 641"/>
                <a:gd name="T19" fmla="*/ 0 h 592"/>
                <a:gd name="T20" fmla="*/ 0 w 641"/>
                <a:gd name="T21" fmla="*/ 0 h 59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641"/>
                <a:gd name="T34" fmla="*/ 0 h 592"/>
                <a:gd name="T35" fmla="*/ 641 w 641"/>
                <a:gd name="T36" fmla="*/ 592 h 59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641" h="592">
                  <a:moveTo>
                    <a:pt x="361" y="0"/>
                  </a:moveTo>
                  <a:lnTo>
                    <a:pt x="397" y="226"/>
                  </a:lnTo>
                  <a:lnTo>
                    <a:pt x="641" y="266"/>
                  </a:lnTo>
                  <a:lnTo>
                    <a:pt x="418" y="366"/>
                  </a:lnTo>
                  <a:lnTo>
                    <a:pt x="453" y="592"/>
                  </a:lnTo>
                  <a:lnTo>
                    <a:pt x="280" y="428"/>
                  </a:lnTo>
                  <a:lnTo>
                    <a:pt x="57" y="528"/>
                  </a:lnTo>
                  <a:lnTo>
                    <a:pt x="173" y="326"/>
                  </a:lnTo>
                  <a:lnTo>
                    <a:pt x="0" y="162"/>
                  </a:lnTo>
                  <a:lnTo>
                    <a:pt x="245" y="202"/>
                  </a:lnTo>
                  <a:lnTo>
                    <a:pt x="361" y="0"/>
                  </a:lnTo>
                  <a:close/>
                </a:path>
              </a:pathLst>
            </a:custGeom>
            <a:solidFill>
              <a:srgbClr val="F8C300"/>
            </a:solidFill>
            <a:ln>
              <a:noFill/>
            </a:ln>
            <a:effectLst>
              <a:prstShdw prst="shdw17" dist="17961" dir="2700000">
                <a:srgbClr val="957500"/>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36" name="Freeform 28">
              <a:extLst>
                <a:ext uri="{FF2B5EF4-FFF2-40B4-BE49-F238E27FC236}">
                  <a16:creationId xmlns:a16="http://schemas.microsoft.com/office/drawing/2014/main" id="{09FDB625-A117-431C-AA33-29FCF7F61BD2}"/>
                </a:ext>
              </a:extLst>
            </p:cNvPr>
            <p:cNvSpPr>
              <a:spLocks/>
            </p:cNvSpPr>
            <p:nvPr/>
          </p:nvSpPr>
          <p:spPr bwMode="auto">
            <a:xfrm>
              <a:off x="762" y="411"/>
              <a:ext cx="42" cy="40"/>
            </a:xfrm>
            <a:custGeom>
              <a:avLst/>
              <a:gdLst>
                <a:gd name="T0" fmla="*/ 0 w 963"/>
                <a:gd name="T1" fmla="*/ 0 h 889"/>
                <a:gd name="T2" fmla="*/ 0 w 963"/>
                <a:gd name="T3" fmla="*/ 0 h 889"/>
                <a:gd name="T4" fmla="*/ 0 w 963"/>
                <a:gd name="T5" fmla="*/ 0 h 889"/>
                <a:gd name="T6" fmla="*/ 0 w 963"/>
                <a:gd name="T7" fmla="*/ 0 h 889"/>
                <a:gd name="T8" fmla="*/ 0 w 963"/>
                <a:gd name="T9" fmla="*/ 0 h 889"/>
                <a:gd name="T10" fmla="*/ 0 w 963"/>
                <a:gd name="T11" fmla="*/ 0 h 889"/>
                <a:gd name="T12" fmla="*/ 0 w 963"/>
                <a:gd name="T13" fmla="*/ 0 h 889"/>
                <a:gd name="T14" fmla="*/ 0 w 963"/>
                <a:gd name="T15" fmla="*/ 0 h 889"/>
                <a:gd name="T16" fmla="*/ 0 w 963"/>
                <a:gd name="T17" fmla="*/ 0 h 889"/>
                <a:gd name="T18" fmla="*/ 0 w 963"/>
                <a:gd name="T19" fmla="*/ 0 h 889"/>
                <a:gd name="T20" fmla="*/ 0 w 963"/>
                <a:gd name="T21" fmla="*/ 0 h 88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63"/>
                <a:gd name="T34" fmla="*/ 0 h 889"/>
                <a:gd name="T35" fmla="*/ 963 w 963"/>
                <a:gd name="T36" fmla="*/ 889 h 88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63" h="889">
                  <a:moveTo>
                    <a:pt x="543" y="0"/>
                  </a:moveTo>
                  <a:lnTo>
                    <a:pt x="595" y="340"/>
                  </a:lnTo>
                  <a:lnTo>
                    <a:pt x="963" y="400"/>
                  </a:lnTo>
                  <a:lnTo>
                    <a:pt x="628" y="550"/>
                  </a:lnTo>
                  <a:lnTo>
                    <a:pt x="679" y="889"/>
                  </a:lnTo>
                  <a:lnTo>
                    <a:pt x="419" y="643"/>
                  </a:lnTo>
                  <a:lnTo>
                    <a:pt x="84" y="793"/>
                  </a:lnTo>
                  <a:lnTo>
                    <a:pt x="259" y="491"/>
                  </a:lnTo>
                  <a:lnTo>
                    <a:pt x="0" y="243"/>
                  </a:lnTo>
                  <a:lnTo>
                    <a:pt x="368" y="304"/>
                  </a:lnTo>
                  <a:lnTo>
                    <a:pt x="543" y="0"/>
                  </a:lnTo>
                  <a:close/>
                </a:path>
              </a:pathLst>
            </a:custGeom>
            <a:solidFill>
              <a:srgbClr val="131516"/>
            </a:solidFill>
            <a:ln>
              <a:noFill/>
            </a:ln>
            <a:effectLst>
              <a:prstShdw prst="shdw17" dist="17961" dir="2700000">
                <a:srgbClr val="0B0D0D"/>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3037" name="Freeform 29">
              <a:extLst>
                <a:ext uri="{FF2B5EF4-FFF2-40B4-BE49-F238E27FC236}">
                  <a16:creationId xmlns:a16="http://schemas.microsoft.com/office/drawing/2014/main" id="{0ED26AA6-D1D1-420C-8467-142594D3343B}"/>
                </a:ext>
              </a:extLst>
            </p:cNvPr>
            <p:cNvSpPr>
              <a:spLocks/>
            </p:cNvSpPr>
            <p:nvPr/>
          </p:nvSpPr>
          <p:spPr bwMode="auto">
            <a:xfrm>
              <a:off x="769" y="418"/>
              <a:ext cx="27" cy="26"/>
            </a:xfrm>
            <a:custGeom>
              <a:avLst/>
              <a:gdLst>
                <a:gd name="T0" fmla="*/ 0 w 641"/>
                <a:gd name="T1" fmla="*/ 0 h 592"/>
                <a:gd name="T2" fmla="*/ 0 w 641"/>
                <a:gd name="T3" fmla="*/ 0 h 592"/>
                <a:gd name="T4" fmla="*/ 0 w 641"/>
                <a:gd name="T5" fmla="*/ 0 h 592"/>
                <a:gd name="T6" fmla="*/ 0 w 641"/>
                <a:gd name="T7" fmla="*/ 0 h 592"/>
                <a:gd name="T8" fmla="*/ 0 w 641"/>
                <a:gd name="T9" fmla="*/ 0 h 592"/>
                <a:gd name="T10" fmla="*/ 0 w 641"/>
                <a:gd name="T11" fmla="*/ 0 h 592"/>
                <a:gd name="T12" fmla="*/ 0 w 641"/>
                <a:gd name="T13" fmla="*/ 0 h 592"/>
                <a:gd name="T14" fmla="*/ 0 w 641"/>
                <a:gd name="T15" fmla="*/ 0 h 592"/>
                <a:gd name="T16" fmla="*/ 0 w 641"/>
                <a:gd name="T17" fmla="*/ 0 h 592"/>
                <a:gd name="T18" fmla="*/ 0 w 641"/>
                <a:gd name="T19" fmla="*/ 0 h 592"/>
                <a:gd name="T20" fmla="*/ 0 w 641"/>
                <a:gd name="T21" fmla="*/ 0 h 59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641"/>
                <a:gd name="T34" fmla="*/ 0 h 592"/>
                <a:gd name="T35" fmla="*/ 641 w 641"/>
                <a:gd name="T36" fmla="*/ 592 h 59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641" h="592">
                  <a:moveTo>
                    <a:pt x="362" y="0"/>
                  </a:moveTo>
                  <a:lnTo>
                    <a:pt x="397" y="226"/>
                  </a:lnTo>
                  <a:lnTo>
                    <a:pt x="641" y="265"/>
                  </a:lnTo>
                  <a:lnTo>
                    <a:pt x="418" y="366"/>
                  </a:lnTo>
                  <a:lnTo>
                    <a:pt x="453" y="592"/>
                  </a:lnTo>
                  <a:lnTo>
                    <a:pt x="280" y="427"/>
                  </a:lnTo>
                  <a:lnTo>
                    <a:pt x="57" y="528"/>
                  </a:lnTo>
                  <a:lnTo>
                    <a:pt x="173" y="326"/>
                  </a:lnTo>
                  <a:lnTo>
                    <a:pt x="0" y="162"/>
                  </a:lnTo>
                  <a:lnTo>
                    <a:pt x="245" y="202"/>
                  </a:lnTo>
                  <a:lnTo>
                    <a:pt x="362" y="0"/>
                  </a:lnTo>
                  <a:close/>
                </a:path>
              </a:pathLst>
            </a:custGeom>
            <a:solidFill>
              <a:srgbClr val="F8C300"/>
            </a:solidFill>
            <a:ln>
              <a:noFill/>
            </a:ln>
            <a:effectLst>
              <a:prstShdw prst="shdw17" dist="17961" dir="2700000">
                <a:srgbClr val="957500"/>
              </a:prstShdw>
            </a:effectLst>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a:extLst>
              <a:ext uri="{FF2B5EF4-FFF2-40B4-BE49-F238E27FC236}">
                <a16:creationId xmlns:a16="http://schemas.microsoft.com/office/drawing/2014/main" id="{D6B0693D-A9AF-449E-8F59-B1EE2AA8A468}"/>
              </a:ext>
            </a:extLst>
          </p:cNvPr>
          <p:cNvSpPr>
            <a:spLocks noGrp="1" noRot="1" noChangeArrowheads="1"/>
          </p:cNvSpPr>
          <p:nvPr>
            <p:ph type="ctrTitle"/>
          </p:nvPr>
        </p:nvSpPr>
        <p:spPr>
          <a:xfrm>
            <a:off x="685800" y="228600"/>
            <a:ext cx="7772400" cy="609600"/>
          </a:xfrm>
        </p:spPr>
        <p:txBody>
          <a:bodyPr/>
          <a:lstStyle/>
          <a:p>
            <a:pPr>
              <a:defRPr/>
            </a:pPr>
            <a:r>
              <a:rPr lang="en-US" sz="4000">
                <a:effectLst/>
              </a:rPr>
              <a:t>NILAI-NILAI KRESNA</a:t>
            </a:r>
          </a:p>
        </p:txBody>
      </p:sp>
      <p:sp>
        <p:nvSpPr>
          <p:cNvPr id="108547" name="Rectangle 3">
            <a:extLst>
              <a:ext uri="{FF2B5EF4-FFF2-40B4-BE49-F238E27FC236}">
                <a16:creationId xmlns:a16="http://schemas.microsoft.com/office/drawing/2014/main" id="{FDC18C3E-EEF9-415F-9333-0456F2759707}"/>
              </a:ext>
            </a:extLst>
          </p:cNvPr>
          <p:cNvSpPr>
            <a:spLocks noGrp="1" noRot="1" noChangeArrowheads="1"/>
          </p:cNvSpPr>
          <p:nvPr>
            <p:ph type="subTitle" idx="1"/>
          </p:nvPr>
        </p:nvSpPr>
        <p:spPr>
          <a:xfrm>
            <a:off x="457200" y="990600"/>
            <a:ext cx="8305800" cy="5334000"/>
          </a:xfrm>
        </p:spPr>
        <p:txBody>
          <a:bodyPr/>
          <a:lstStyle/>
          <a:p>
            <a:pPr algn="l">
              <a:lnSpc>
                <a:spcPct val="90000"/>
              </a:lnSpc>
              <a:defRPr/>
            </a:pPr>
            <a:r>
              <a:rPr lang="en-US" sz="2400" b="1" dirty="0"/>
              <a:t>1.	KECERDASAN DALAM BERPIKIR</a:t>
            </a:r>
          </a:p>
          <a:p>
            <a:pPr algn="l">
              <a:lnSpc>
                <a:spcPct val="90000"/>
              </a:lnSpc>
              <a:defRPr/>
            </a:pPr>
            <a:r>
              <a:rPr lang="en-US" sz="2400" b="1" dirty="0"/>
              <a:t>2.	LUAS PENGETAHUAN DAN WAWASANNYA</a:t>
            </a:r>
          </a:p>
          <a:p>
            <a:pPr algn="l">
              <a:lnSpc>
                <a:spcPct val="90000"/>
              </a:lnSpc>
              <a:defRPr/>
            </a:pPr>
            <a:r>
              <a:rPr lang="en-US" sz="2400" b="1" dirty="0"/>
              <a:t>3.	CERMAT DAN TAJAM DALAM PENILAIAN</a:t>
            </a:r>
          </a:p>
          <a:p>
            <a:pPr algn="l">
              <a:lnSpc>
                <a:spcPct val="90000"/>
              </a:lnSpc>
              <a:defRPr/>
            </a:pPr>
            <a:r>
              <a:rPr lang="en-US" sz="2400" b="1" dirty="0"/>
              <a:t>4.	CERDIK DALAM BERTINDAK</a:t>
            </a:r>
          </a:p>
          <a:p>
            <a:pPr algn="l">
              <a:lnSpc>
                <a:spcPct val="90000"/>
              </a:lnSpc>
              <a:defRPr/>
            </a:pPr>
            <a:r>
              <a:rPr lang="en-US" sz="2400" b="1" dirty="0"/>
              <a:t>5.	BIJAKSANA DALAM KEPUTUSAN</a:t>
            </a:r>
          </a:p>
          <a:p>
            <a:pPr algn="l">
              <a:lnSpc>
                <a:spcPct val="90000"/>
              </a:lnSpc>
              <a:defRPr/>
            </a:pPr>
            <a:r>
              <a:rPr lang="en-US" sz="2400" b="1" dirty="0"/>
              <a:t>6.	TEGUH DALAM PENDIRIAN</a:t>
            </a:r>
          </a:p>
          <a:p>
            <a:pPr marL="914400" indent="-914400" algn="l">
              <a:lnSpc>
                <a:spcPct val="90000"/>
              </a:lnSpc>
              <a:defRPr/>
            </a:pPr>
            <a:r>
              <a:rPr lang="en-US" sz="2400" b="1" dirty="0"/>
              <a:t>7.	JUJUR / DAPAT DIPERCAYA DALAM KATA  DAN 	PERBUATAN</a:t>
            </a:r>
          </a:p>
          <a:p>
            <a:pPr algn="l">
              <a:lnSpc>
                <a:spcPct val="90000"/>
              </a:lnSpc>
              <a:defRPr/>
            </a:pPr>
            <a:r>
              <a:rPr lang="en-US" sz="2400" b="1" dirty="0"/>
              <a:t>8.	ULET DALAM PERJUANGAN</a:t>
            </a:r>
          </a:p>
          <a:p>
            <a:pPr algn="l">
              <a:lnSpc>
                <a:spcPct val="90000"/>
              </a:lnSpc>
              <a:defRPr/>
            </a:pPr>
            <a:r>
              <a:rPr lang="en-US" sz="2400" b="1" dirty="0"/>
              <a:t>9.	SOPAN DAN RENDAH HATI DALAM 	PERGAULAN</a:t>
            </a:r>
          </a:p>
          <a:p>
            <a:pPr algn="l">
              <a:lnSpc>
                <a:spcPct val="90000"/>
              </a:lnSpc>
              <a:defRPr/>
            </a:pPr>
            <a:r>
              <a:rPr lang="en-US" sz="2400" b="1" dirty="0"/>
              <a:t>10.	SURI TAULADAN DALAM KEBENARAN DAN 	KEADILAN</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a:extLst>
              <a:ext uri="{FF2B5EF4-FFF2-40B4-BE49-F238E27FC236}">
                <a16:creationId xmlns:a16="http://schemas.microsoft.com/office/drawing/2014/main" id="{2972901A-833D-4F7D-AEDF-9CA939D4BD54}"/>
              </a:ext>
            </a:extLst>
          </p:cNvPr>
          <p:cNvPicPr>
            <a:picLocks noChangeAspect="1" noChangeArrowheads="1"/>
          </p:cNvPicPr>
          <p:nvPr/>
        </p:nvPicPr>
        <p:blipFill>
          <a:blip r:embed="rId2">
            <a:lum bright="-12000"/>
            <a:extLst>
              <a:ext uri="{28A0092B-C50C-407E-A947-70E740481C1C}">
                <a14:useLocalDpi xmlns:a14="http://schemas.microsoft.com/office/drawing/2010/main" val="0"/>
              </a:ext>
            </a:extLst>
          </a:blip>
          <a:srcRect/>
          <a:stretch>
            <a:fillRect/>
          </a:stretch>
        </p:blipFill>
        <p:spPr bwMode="auto">
          <a:xfrm>
            <a:off x="76200" y="381000"/>
            <a:ext cx="8991600" cy="597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59" name="WordArt 3">
            <a:extLst>
              <a:ext uri="{FF2B5EF4-FFF2-40B4-BE49-F238E27FC236}">
                <a16:creationId xmlns:a16="http://schemas.microsoft.com/office/drawing/2014/main" id="{AF4D9DE3-077E-4849-8C03-9FFA8E2D1045}"/>
              </a:ext>
            </a:extLst>
          </p:cNvPr>
          <p:cNvSpPr>
            <a:spLocks noChangeArrowheads="1" noChangeShapeType="1" noTextEdit="1"/>
          </p:cNvSpPr>
          <p:nvPr/>
        </p:nvSpPr>
        <p:spPr bwMode="auto">
          <a:xfrm>
            <a:off x="738188" y="457200"/>
            <a:ext cx="7667625" cy="990600"/>
          </a:xfrm>
          <a:prstGeom prst="rect">
            <a:avLst/>
          </a:prstGeom>
        </p:spPr>
        <p:txBody>
          <a:bodyPr wrap="none" fromWordArt="1">
            <a:prstTxWarp prst="textPlain">
              <a:avLst>
                <a:gd name="adj" fmla="val 50000"/>
              </a:avLst>
            </a:prstTxWarp>
          </a:bodyPr>
          <a:lstStyle/>
          <a:p>
            <a:pPr algn="ctr"/>
            <a:r>
              <a:rPr lang="en-US" sz="2800" b="1"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panose="020B0A04020102020204" pitchFamily="34" charset="0"/>
              </a:rPr>
              <a:t>KONDISI OBYEKTIF INTELIJEN </a:t>
            </a:r>
          </a:p>
        </p:txBody>
      </p:sp>
      <p:sp>
        <p:nvSpPr>
          <p:cNvPr id="111620" name="Text Box 4">
            <a:extLst>
              <a:ext uri="{FF2B5EF4-FFF2-40B4-BE49-F238E27FC236}">
                <a16:creationId xmlns:a16="http://schemas.microsoft.com/office/drawing/2014/main" id="{7CAC0E21-AECB-48D1-BEE2-69BC85A2473A}"/>
              </a:ext>
            </a:extLst>
          </p:cNvPr>
          <p:cNvSpPr txBox="1">
            <a:spLocks noChangeArrowheads="1"/>
          </p:cNvSpPr>
          <p:nvPr/>
        </p:nvSpPr>
        <p:spPr bwMode="auto">
          <a:xfrm>
            <a:off x="228600" y="1860550"/>
            <a:ext cx="9012238" cy="3387725"/>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spAutoFit/>
          </a:bodyPr>
          <a:lstStyle/>
          <a:p>
            <a:pPr marL="342900" indent="-342900" algn="just" eaLnBrk="1" hangingPunct="1">
              <a:buFontTx/>
              <a:buAutoNum type="arabicPeriod"/>
              <a:defRPr/>
            </a:pPr>
            <a:r>
              <a:rPr lang="en-US" b="1" dirty="0">
                <a:solidFill>
                  <a:srgbClr val="002060"/>
                </a:solidFill>
                <a:latin typeface="Tahoma" pitchFamily="34" charset="0"/>
              </a:rPr>
              <a:t>CENDERUNG BERSIKAP DAN BERPERILAKU SBG ‘PETUGAS BERSERAGAM’</a:t>
            </a:r>
          </a:p>
          <a:p>
            <a:pPr marL="342900" indent="-342900" algn="just" eaLnBrk="1" hangingPunct="1">
              <a:buFontTx/>
              <a:buAutoNum type="arabicPeriod"/>
              <a:defRPr/>
            </a:pPr>
            <a:r>
              <a:rPr lang="en-US" b="1" dirty="0">
                <a:solidFill>
                  <a:srgbClr val="002060"/>
                </a:solidFill>
                <a:latin typeface="Tahoma" pitchFamily="34" charset="0"/>
              </a:rPr>
              <a:t>CENDERUNG BERPERILAKU INGIN DIKENAL</a:t>
            </a:r>
          </a:p>
          <a:p>
            <a:pPr marL="342900" indent="-342900" algn="just" eaLnBrk="1" hangingPunct="1">
              <a:buFontTx/>
              <a:buAutoNum type="arabicPeriod"/>
              <a:defRPr/>
            </a:pPr>
            <a:r>
              <a:rPr lang="en-US" b="1" dirty="0">
                <a:solidFill>
                  <a:srgbClr val="002060"/>
                </a:solidFill>
                <a:latin typeface="Tahoma" pitchFamily="34" charset="0"/>
              </a:rPr>
              <a:t>SENANG GUNAKAN ATRIBUT YG TUNJUKKAN DIRINYA INTEL</a:t>
            </a:r>
          </a:p>
          <a:p>
            <a:pPr marL="342900" indent="-342900" algn="just" eaLnBrk="1" hangingPunct="1">
              <a:buFontTx/>
              <a:buAutoNum type="arabicPeriod"/>
              <a:defRPr/>
            </a:pPr>
            <a:r>
              <a:rPr lang="en-US" b="1" dirty="0">
                <a:solidFill>
                  <a:srgbClr val="002060"/>
                </a:solidFill>
                <a:latin typeface="Tahoma" pitchFamily="34" charset="0"/>
              </a:rPr>
              <a:t>CENDERUNG BERTINDAK REPRESIF</a:t>
            </a:r>
          </a:p>
          <a:p>
            <a:pPr marL="342900" indent="-342900" algn="just" eaLnBrk="1" hangingPunct="1">
              <a:buFontTx/>
              <a:buAutoNum type="arabicPeriod"/>
              <a:defRPr/>
            </a:pPr>
            <a:r>
              <a:rPr lang="en-US" b="1" dirty="0">
                <a:solidFill>
                  <a:srgbClr val="002060"/>
                </a:solidFill>
                <a:latin typeface="Tahoma" pitchFamily="34" charset="0"/>
              </a:rPr>
              <a:t>DLM LAKGAS ABAIKAN TEKTAK INTEL YG BENAR</a:t>
            </a:r>
          </a:p>
          <a:p>
            <a:pPr marL="342900" indent="-342900" algn="just" eaLnBrk="1" hangingPunct="1">
              <a:buFontTx/>
              <a:buAutoNum type="arabicPeriod"/>
              <a:defRPr/>
            </a:pPr>
            <a:r>
              <a:rPr lang="en-US" b="1" dirty="0">
                <a:solidFill>
                  <a:srgbClr val="002060"/>
                </a:solidFill>
                <a:latin typeface="Tahoma" pitchFamily="34" charset="0"/>
              </a:rPr>
              <a:t>DLL</a:t>
            </a:r>
          </a:p>
          <a:p>
            <a:pPr marL="342900" indent="-342900" algn="just" eaLnBrk="1" hangingPunct="1">
              <a:buFontTx/>
              <a:buAutoNum type="arabicPeriod"/>
              <a:defRPr/>
            </a:pPr>
            <a:endParaRPr lang="en-US" b="1" dirty="0">
              <a:solidFill>
                <a:srgbClr val="002060"/>
              </a:solidFill>
              <a:latin typeface="Tahoma" pitchFamily="34" charset="0"/>
            </a:endParaRPr>
          </a:p>
          <a:p>
            <a:pPr marL="342900" indent="-342900" algn="just" eaLnBrk="1" hangingPunct="1">
              <a:defRPr/>
            </a:pPr>
            <a:r>
              <a:rPr lang="en-US" b="1" dirty="0">
                <a:solidFill>
                  <a:srgbClr val="002060"/>
                </a:solidFill>
                <a:latin typeface="Tahoma" pitchFamily="34" charset="0"/>
              </a:rPr>
              <a:t>CIRI-CIRINYA :</a:t>
            </a:r>
          </a:p>
          <a:p>
            <a:pPr marL="342900" indent="-342900" algn="just" eaLnBrk="1" hangingPunct="1">
              <a:buFontTx/>
              <a:buAutoNum type="arabicPeriod"/>
              <a:defRPr/>
            </a:pPr>
            <a:r>
              <a:rPr lang="en-US" b="1" dirty="0">
                <a:solidFill>
                  <a:srgbClr val="002060"/>
                </a:solidFill>
                <a:latin typeface="Tahoma" pitchFamily="34" charset="0"/>
              </a:rPr>
              <a:t>GUNAKAN SERAGAM</a:t>
            </a:r>
          </a:p>
          <a:p>
            <a:pPr marL="342900" indent="-342900" algn="just" eaLnBrk="1" hangingPunct="1">
              <a:buFontTx/>
              <a:buAutoNum type="arabicPeriod"/>
              <a:defRPr/>
            </a:pPr>
            <a:r>
              <a:rPr lang="en-US" b="1" dirty="0">
                <a:solidFill>
                  <a:srgbClr val="002060"/>
                </a:solidFill>
                <a:latin typeface="Tahoma" pitchFamily="34" charset="0"/>
              </a:rPr>
              <a:t>PENUH ATRIBUT</a:t>
            </a:r>
          </a:p>
          <a:p>
            <a:pPr marL="342900" indent="-342900" algn="just" eaLnBrk="1" hangingPunct="1">
              <a:buFontTx/>
              <a:buAutoNum type="arabicPeriod"/>
              <a:defRPr/>
            </a:pPr>
            <a:r>
              <a:rPr lang="en-US" b="1" dirty="0">
                <a:solidFill>
                  <a:srgbClr val="002060"/>
                </a:solidFill>
                <a:latin typeface="Tahoma" pitchFamily="34" charset="0"/>
              </a:rPr>
              <a:t>GUNAKAN TANDA KEWENANGAN</a:t>
            </a:r>
          </a:p>
          <a:p>
            <a:pPr marL="342900" indent="-342900" algn="just" eaLnBrk="1" hangingPunct="1">
              <a:buFontTx/>
              <a:buAutoNum type="arabicPeriod"/>
              <a:defRPr/>
            </a:pPr>
            <a:r>
              <a:rPr lang="en-US" b="1" dirty="0">
                <a:solidFill>
                  <a:srgbClr val="002060"/>
                </a:solidFill>
                <a:latin typeface="Tahoma" pitchFamily="34" charset="0"/>
              </a:rPr>
              <a:t>DILENGKAPI DG SENJATA</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IMG_2171">
            <a:hlinkClick r:id="rId2" action="ppaction://hlinksldjump"/>
            <a:extLst>
              <a:ext uri="{FF2B5EF4-FFF2-40B4-BE49-F238E27FC236}">
                <a16:creationId xmlns:a16="http://schemas.microsoft.com/office/drawing/2014/main" id="{ABFBE90D-BA59-41C0-A86B-5B4728F8B9CC}"/>
              </a:ext>
            </a:extLst>
          </p:cNvPr>
          <p:cNvPicPr>
            <a:picLocks noChangeAspect="1" noChangeArrowheads="1"/>
          </p:cNvPicPr>
          <p:nvPr/>
        </p:nvPicPr>
        <p:blipFill>
          <a:blip r:embed="rId3">
            <a:lum bright="-22000"/>
            <a:extLst>
              <a:ext uri="{28A0092B-C50C-407E-A947-70E740481C1C}">
                <a14:useLocalDpi xmlns:a14="http://schemas.microsoft.com/office/drawing/2010/main" val="0"/>
              </a:ext>
            </a:extLst>
          </a:blip>
          <a:srcRect/>
          <a:stretch>
            <a:fillRect/>
          </a:stretch>
        </p:blipFill>
        <p:spPr bwMode="auto">
          <a:xfrm>
            <a:off x="0" y="228600"/>
            <a:ext cx="9144000" cy="6373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3" name="WordArt 3">
            <a:extLst>
              <a:ext uri="{FF2B5EF4-FFF2-40B4-BE49-F238E27FC236}">
                <a16:creationId xmlns:a16="http://schemas.microsoft.com/office/drawing/2014/main" id="{BF315AD7-FAC5-4D64-B1AA-6C979FCDE138}"/>
              </a:ext>
            </a:extLst>
          </p:cNvPr>
          <p:cNvSpPr>
            <a:spLocks noChangeArrowheads="1" noChangeShapeType="1" noTextEdit="1"/>
          </p:cNvSpPr>
          <p:nvPr/>
        </p:nvSpPr>
        <p:spPr bwMode="auto">
          <a:xfrm>
            <a:off x="771525" y="304800"/>
            <a:ext cx="7600950" cy="495300"/>
          </a:xfrm>
          <a:prstGeom prst="rect">
            <a:avLst/>
          </a:prstGeom>
        </p:spPr>
        <p:txBody>
          <a:bodyPr wrap="none" fromWordArt="1">
            <a:prstTxWarp prst="textPlain">
              <a:avLst>
                <a:gd name="adj" fmla="val 50000"/>
              </a:avLst>
            </a:prstTxWarp>
          </a:bodyPr>
          <a:lstStyle/>
          <a:p>
            <a:pPr algn="ctr"/>
            <a:r>
              <a:rPr lang="en-US" sz="2800" b="1"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panose="020B0A04020102020204" pitchFamily="34" charset="0"/>
              </a:rPr>
              <a:t>POSTUR INTELIJEN YG DIHARAPKAN</a:t>
            </a:r>
          </a:p>
        </p:txBody>
      </p:sp>
      <p:sp>
        <p:nvSpPr>
          <p:cNvPr id="112644" name="Text Box 4">
            <a:extLst>
              <a:ext uri="{FF2B5EF4-FFF2-40B4-BE49-F238E27FC236}">
                <a16:creationId xmlns:a16="http://schemas.microsoft.com/office/drawing/2014/main" id="{116F61FF-C7C0-4EAE-858C-9AE8016131F9}"/>
              </a:ext>
            </a:extLst>
          </p:cNvPr>
          <p:cNvSpPr txBox="1">
            <a:spLocks noChangeArrowheads="1"/>
          </p:cNvSpPr>
          <p:nvPr/>
        </p:nvSpPr>
        <p:spPr bwMode="auto">
          <a:xfrm>
            <a:off x="381000" y="1327150"/>
            <a:ext cx="8464550" cy="4054475"/>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a:spAutoFit/>
          </a:bodyPr>
          <a:lstStyle/>
          <a:p>
            <a:pPr marL="342900" indent="-342900" algn="just" eaLnBrk="1" hangingPunct="1">
              <a:buFontTx/>
              <a:buAutoNum type="arabicPeriod"/>
              <a:defRPr/>
            </a:pPr>
            <a:r>
              <a:rPr lang="en-US" sz="2000" b="1" dirty="0">
                <a:solidFill>
                  <a:srgbClr val="002060"/>
                </a:solidFill>
                <a:latin typeface="Tahoma" pitchFamily="34" charset="0"/>
              </a:rPr>
              <a:t>TUNJUKKAN SIKAP DAN PERILAKU SBG SOSOK INTELIJEN</a:t>
            </a:r>
          </a:p>
          <a:p>
            <a:pPr marL="342900" indent="-342900" algn="just" eaLnBrk="1" hangingPunct="1">
              <a:buFontTx/>
              <a:buAutoNum type="arabicPeriod"/>
              <a:defRPr/>
            </a:pPr>
            <a:r>
              <a:rPr lang="en-US" sz="2000" b="1" dirty="0">
                <a:solidFill>
                  <a:srgbClr val="002060"/>
                </a:solidFill>
                <a:latin typeface="Tahoma" pitchFamily="34" charset="0"/>
              </a:rPr>
              <a:t>PERLIHATKAN PERILAKU YG WAJAR DAN TDK MENARIK PERHATIAN</a:t>
            </a:r>
          </a:p>
          <a:p>
            <a:pPr marL="342900" indent="-342900" algn="just" eaLnBrk="1" hangingPunct="1">
              <a:buFontTx/>
              <a:buAutoNum type="arabicPeriod"/>
              <a:defRPr/>
            </a:pPr>
            <a:r>
              <a:rPr lang="en-US" sz="2000" b="1" dirty="0">
                <a:solidFill>
                  <a:srgbClr val="002060"/>
                </a:solidFill>
                <a:latin typeface="Tahoma" pitchFamily="34" charset="0"/>
              </a:rPr>
              <a:t>HINDARI PENGGUNAAN ATRIBUT</a:t>
            </a:r>
          </a:p>
          <a:p>
            <a:pPr marL="342900" indent="-342900" algn="just" eaLnBrk="1" hangingPunct="1">
              <a:buFontTx/>
              <a:buAutoNum type="arabicPeriod"/>
              <a:defRPr/>
            </a:pPr>
            <a:r>
              <a:rPr lang="en-US" sz="2000" b="1" dirty="0">
                <a:solidFill>
                  <a:srgbClr val="002060"/>
                </a:solidFill>
                <a:latin typeface="Tahoma" pitchFamily="34" charset="0"/>
              </a:rPr>
              <a:t>MELAKS TEKTAK INTEL YG BENAR</a:t>
            </a:r>
          </a:p>
          <a:p>
            <a:pPr marL="342900" indent="-342900" algn="just" eaLnBrk="1" hangingPunct="1">
              <a:buFontTx/>
              <a:buAutoNum type="arabicPeriod"/>
              <a:defRPr/>
            </a:pPr>
            <a:r>
              <a:rPr lang="en-US" sz="2000" b="1" dirty="0">
                <a:solidFill>
                  <a:srgbClr val="002060"/>
                </a:solidFill>
                <a:latin typeface="Tahoma" pitchFamily="34" charset="0"/>
              </a:rPr>
              <a:t>UTAMAKAN TINDAKAN PERSUASIF DAN PREVENTIF</a:t>
            </a:r>
          </a:p>
          <a:p>
            <a:pPr marL="342900" indent="-342900" algn="just" eaLnBrk="1" hangingPunct="1">
              <a:buFontTx/>
              <a:buAutoNum type="arabicPeriod"/>
              <a:defRPr/>
            </a:pPr>
            <a:r>
              <a:rPr lang="en-US" sz="2000" b="1" dirty="0">
                <a:solidFill>
                  <a:srgbClr val="002060"/>
                </a:solidFill>
                <a:latin typeface="Tahoma" pitchFamily="34" charset="0"/>
              </a:rPr>
              <a:t>TUNJUKKAN KEPEDULIAN DAN RESPONSIF THD KONDISI LINGK</a:t>
            </a:r>
          </a:p>
          <a:p>
            <a:pPr marL="342900" indent="-342900" algn="just" eaLnBrk="1" hangingPunct="1">
              <a:buFontTx/>
              <a:buAutoNum type="arabicPeriod"/>
              <a:defRPr/>
            </a:pPr>
            <a:r>
              <a:rPr lang="en-US" sz="2000" b="1" dirty="0">
                <a:solidFill>
                  <a:srgbClr val="002060"/>
                </a:solidFill>
                <a:latin typeface="Tahoma" pitchFamily="34" charset="0"/>
              </a:rPr>
              <a:t>MILIKI MORAL PENGABDIAN DAN RELA BERKORBAN UTK KEPENTINGAN TUGAS</a:t>
            </a:r>
          </a:p>
          <a:p>
            <a:pPr marL="342900" indent="-342900" algn="just" eaLnBrk="1" hangingPunct="1">
              <a:buFontTx/>
              <a:buAutoNum type="arabicPeriod"/>
              <a:defRPr/>
            </a:pPr>
            <a:r>
              <a:rPr lang="en-US" sz="2000" b="1" dirty="0">
                <a:solidFill>
                  <a:srgbClr val="002060"/>
                </a:solidFill>
                <a:latin typeface="Tahoma" pitchFamily="34" charset="0"/>
              </a:rPr>
              <a:t>MILIKI MOTIVASI BELAJAR UTK TINGKATKAN WAWASAN</a:t>
            </a:r>
          </a:p>
          <a:p>
            <a:pPr marL="342900" indent="-342900" algn="just" eaLnBrk="1" hangingPunct="1">
              <a:buFontTx/>
              <a:buAutoNum type="arabicPeriod"/>
              <a:defRPr/>
            </a:pPr>
            <a:r>
              <a:rPr lang="en-US" sz="2000" b="1" dirty="0">
                <a:solidFill>
                  <a:srgbClr val="002060"/>
                </a:solidFill>
                <a:latin typeface="Tahoma" pitchFamily="34" charset="0"/>
              </a:rPr>
              <a:t>MEMANDANG MASALAH DG ANALISIS DAN NALAR YG TAJAM</a:t>
            </a:r>
          </a:p>
          <a:p>
            <a:pPr marL="342900" indent="-342900" algn="just" eaLnBrk="1" hangingPunct="1">
              <a:buFontTx/>
              <a:buAutoNum type="arabicPeriod"/>
              <a:defRPr/>
            </a:pPr>
            <a:r>
              <a:rPr lang="en-US" sz="2000" b="1" dirty="0">
                <a:solidFill>
                  <a:srgbClr val="002060"/>
                </a:solidFill>
                <a:latin typeface="Tahoma" pitchFamily="34" charset="0"/>
              </a:rPr>
              <a:t>MILIKI KESAMAPTAAN DAN KETRAMPILAN YG MEMADAI</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6">
            <a:extLst>
              <a:ext uri="{FF2B5EF4-FFF2-40B4-BE49-F238E27FC236}">
                <a16:creationId xmlns:a16="http://schemas.microsoft.com/office/drawing/2014/main" id="{7AA09203-D479-468A-BFBB-665749833BBE}"/>
              </a:ext>
            </a:extLst>
          </p:cNvPr>
          <p:cNvSpPr>
            <a:spLocks noChangeArrowheads="1"/>
          </p:cNvSpPr>
          <p:nvPr/>
        </p:nvSpPr>
        <p:spPr bwMode="auto">
          <a:xfrm>
            <a:off x="0" y="0"/>
            <a:ext cx="9144000" cy="6858000"/>
          </a:xfrm>
          <a:prstGeom prst="rect">
            <a:avLst/>
          </a:prstGeom>
          <a:gradFill rotWithShape="1">
            <a:gsLst>
              <a:gs pos="0">
                <a:srgbClr val="000000"/>
              </a:gs>
              <a:gs pos="50000">
                <a:srgbClr val="FFFF00"/>
              </a:gs>
              <a:gs pos="100000">
                <a:srgbClr val="000000"/>
              </a:gs>
            </a:gsLst>
            <a:lin ang="5400000" scaled="1"/>
          </a:gra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47107" name="WordArt 4">
            <a:extLst>
              <a:ext uri="{FF2B5EF4-FFF2-40B4-BE49-F238E27FC236}">
                <a16:creationId xmlns:a16="http://schemas.microsoft.com/office/drawing/2014/main" id="{92064094-7216-4738-A700-5C46D640A5AA}"/>
              </a:ext>
            </a:extLst>
          </p:cNvPr>
          <p:cNvSpPr>
            <a:spLocks noChangeArrowheads="1" noChangeShapeType="1" noTextEdit="1"/>
          </p:cNvSpPr>
          <p:nvPr/>
        </p:nvSpPr>
        <p:spPr bwMode="auto">
          <a:xfrm>
            <a:off x="1371600" y="533400"/>
            <a:ext cx="6781800" cy="1143000"/>
          </a:xfrm>
          <a:prstGeom prst="rect">
            <a:avLst/>
          </a:prstGeom>
        </p:spPr>
        <p:txBody>
          <a:bodyPr wrap="none" fromWordArt="1">
            <a:prstTxWarp prst="textPlain">
              <a:avLst>
                <a:gd name="adj" fmla="val 50000"/>
              </a:avLst>
            </a:prstTxWarp>
          </a:bodyPr>
          <a:lstStyle/>
          <a:p>
            <a:pPr algn="ctr"/>
            <a:r>
              <a:rPr lang="en-US" sz="3600" i="1" kern="10">
                <a:ln w="9525">
                  <a:solidFill>
                    <a:srgbClr val="000000"/>
                  </a:solidFill>
                  <a:round/>
                  <a:headEnd/>
                  <a:tailEnd/>
                </a:ln>
                <a:solidFill>
                  <a:srgbClr val="FF0000"/>
                </a:solidFill>
                <a:effectLst>
                  <a:outerShdw dist="35921" dir="2700000" algn="ctr" rotWithShape="0">
                    <a:srgbClr val="808080">
                      <a:alpha val="79999"/>
                    </a:srgbClr>
                  </a:outerShdw>
                </a:effectLst>
                <a:latin typeface="Arial Black" panose="020B0A04020102020204" pitchFamily="34" charset="0"/>
              </a:rPr>
              <a:t>PERSEPSI DASAR</a:t>
            </a:r>
          </a:p>
          <a:p>
            <a:pPr algn="ctr"/>
            <a:r>
              <a:rPr lang="en-US" sz="3600" i="1" kern="10">
                <a:ln w="9525">
                  <a:solidFill>
                    <a:srgbClr val="000000"/>
                  </a:solidFill>
                  <a:round/>
                  <a:headEnd/>
                  <a:tailEnd/>
                </a:ln>
                <a:solidFill>
                  <a:srgbClr val="FF0000"/>
                </a:solidFill>
                <a:effectLst>
                  <a:outerShdw dist="35921" dir="2700000" algn="ctr" rotWithShape="0">
                    <a:srgbClr val="808080">
                      <a:alpha val="79999"/>
                    </a:srgbClr>
                  </a:outerShdw>
                </a:effectLst>
                <a:latin typeface="Arial Black" panose="020B0A04020102020204" pitchFamily="34" charset="0"/>
              </a:rPr>
              <a:t>KARAKTERISTIK PERSONIL  OPERASIONAL INTELKAM </a:t>
            </a:r>
          </a:p>
        </p:txBody>
      </p:sp>
      <p:sp>
        <p:nvSpPr>
          <p:cNvPr id="5125" name="Text Box 5">
            <a:extLst>
              <a:ext uri="{FF2B5EF4-FFF2-40B4-BE49-F238E27FC236}">
                <a16:creationId xmlns:a16="http://schemas.microsoft.com/office/drawing/2014/main" id="{13E7202A-7BB7-425E-96C6-965DAE781D83}"/>
              </a:ext>
            </a:extLst>
          </p:cNvPr>
          <p:cNvSpPr txBox="1">
            <a:spLocks noChangeArrowheads="1"/>
          </p:cNvSpPr>
          <p:nvPr/>
        </p:nvSpPr>
        <p:spPr bwMode="auto">
          <a:xfrm>
            <a:off x="914400" y="1752600"/>
            <a:ext cx="7696200" cy="3970318"/>
          </a:xfrm>
          <a:prstGeom prst="rect">
            <a:avLst/>
          </a:prstGeom>
          <a:ln>
            <a:headEnd/>
            <a:tailEnd/>
          </a:ln>
        </p:spPr>
        <p:style>
          <a:lnRef idx="1">
            <a:schemeClr val="accent6"/>
          </a:lnRef>
          <a:fillRef idx="2">
            <a:schemeClr val="accent6"/>
          </a:fillRef>
          <a:effectRef idx="1">
            <a:schemeClr val="accent6"/>
          </a:effectRef>
          <a:fontRef idx="minor">
            <a:schemeClr val="dk1"/>
          </a:fontRef>
        </p:style>
        <p:txBody>
          <a:bodyPr>
            <a:spAutoFit/>
          </a:bodyPr>
          <a:lstStyle/>
          <a:p>
            <a:pPr marL="342900" indent="-342900">
              <a:defRPr/>
            </a:pPr>
            <a:r>
              <a:rPr lang="en-US" dirty="0">
                <a:solidFill>
                  <a:schemeClr val="accent3">
                    <a:lumMod val="75000"/>
                  </a:schemeClr>
                </a:solidFill>
              </a:rPr>
              <a:t>KEPRIBADIAN, SIKAP MENTAL, PENAMPILAN DIRI/FOSTUR</a:t>
            </a:r>
          </a:p>
          <a:p>
            <a:pPr marL="342900" indent="-342900">
              <a:defRPr/>
            </a:pPr>
            <a:r>
              <a:rPr lang="en-US" dirty="0">
                <a:solidFill>
                  <a:schemeClr val="accent3">
                    <a:lumMod val="75000"/>
                  </a:schemeClr>
                </a:solidFill>
              </a:rPr>
              <a:t>KEMAMPUAN INTELEKTUAL, PERILAKU, KETERAMPILAN, DLL</a:t>
            </a:r>
          </a:p>
          <a:p>
            <a:pPr marL="342900" indent="-342900">
              <a:defRPr/>
            </a:pPr>
            <a:endParaRPr lang="en-US" dirty="0">
              <a:solidFill>
                <a:schemeClr val="accent3">
                  <a:lumMod val="75000"/>
                </a:schemeClr>
              </a:solidFill>
            </a:endParaRPr>
          </a:p>
          <a:p>
            <a:pPr marL="342900" indent="-342900">
              <a:defRPr/>
            </a:pPr>
            <a:r>
              <a:rPr lang="en-US" dirty="0"/>
              <a:t>SETIAP PERSONIL OPERASIONAL INTELIJEN SANGAT BER-</a:t>
            </a:r>
          </a:p>
          <a:p>
            <a:pPr marL="342900" indent="-342900">
              <a:defRPr/>
            </a:pPr>
            <a:r>
              <a:rPr lang="en-US" dirty="0"/>
              <a:t>PENGARUH PADA TUGAS POKOK YANG DIEMBANNYA.</a:t>
            </a:r>
          </a:p>
          <a:p>
            <a:pPr marL="342900" indent="-342900">
              <a:defRPr/>
            </a:pPr>
            <a:r>
              <a:rPr lang="en-US" dirty="0"/>
              <a:t>DGN DEMIKIAN AKAN SANGAT BERBEDA KARAKTER PERSONIL</a:t>
            </a:r>
          </a:p>
          <a:p>
            <a:pPr marL="342900" indent="-342900">
              <a:defRPr/>
            </a:pPr>
            <a:r>
              <a:rPr lang="en-US" dirty="0"/>
              <a:t>OPERASIONAL INTELIJEN ANTARA  LAIN:</a:t>
            </a:r>
          </a:p>
          <a:p>
            <a:pPr marL="342900" indent="-342900">
              <a:defRPr/>
            </a:pPr>
            <a:endParaRPr lang="en-US" dirty="0"/>
          </a:p>
          <a:p>
            <a:pPr marL="342900" indent="-342900">
              <a:buFontTx/>
              <a:buAutoNum type="arabicPeriod"/>
              <a:defRPr/>
            </a:pPr>
            <a:r>
              <a:rPr lang="en-US" b="1" dirty="0">
                <a:solidFill>
                  <a:srgbClr val="C00000"/>
                </a:solidFill>
              </a:rPr>
              <a:t>PERSONIL YANG BERPERAN SEBAGAI PENYELIDIK.(PENGUM</a:t>
            </a:r>
          </a:p>
          <a:p>
            <a:pPr marL="342900" indent="-342900">
              <a:defRPr/>
            </a:pPr>
            <a:r>
              <a:rPr lang="en-US" b="1" dirty="0">
                <a:solidFill>
                  <a:srgbClr val="C00000"/>
                </a:solidFill>
              </a:rPr>
              <a:t>	PUL BAHAN KETERANGAN).</a:t>
            </a:r>
          </a:p>
          <a:p>
            <a:pPr marL="342900" indent="-342900">
              <a:buFontTx/>
              <a:buAutoNum type="arabicPeriod" startAt="2"/>
              <a:defRPr/>
            </a:pPr>
            <a:r>
              <a:rPr lang="en-US" b="1" dirty="0">
                <a:solidFill>
                  <a:srgbClr val="C00000"/>
                </a:solidFill>
              </a:rPr>
              <a:t>PERSONIL YG BERPERAN SEBAGAI PENGAMAN.(PELAKSANA</a:t>
            </a:r>
          </a:p>
          <a:p>
            <a:pPr marL="342900" indent="-342900">
              <a:defRPr/>
            </a:pPr>
            <a:r>
              <a:rPr lang="en-US" b="1" dirty="0">
                <a:solidFill>
                  <a:srgbClr val="C00000"/>
                </a:solidFill>
              </a:rPr>
              <a:t>	KONTRA INTELIJEN)</a:t>
            </a:r>
          </a:p>
          <a:p>
            <a:pPr marL="342900" indent="-342900">
              <a:defRPr/>
            </a:pPr>
            <a:r>
              <a:rPr lang="en-US" b="1" dirty="0">
                <a:solidFill>
                  <a:srgbClr val="C00000"/>
                </a:solidFill>
              </a:rPr>
              <a:t>3.  PERSONIL YG BERPERAN SEBAGAI PENGGALANG (PELAKSA-</a:t>
            </a:r>
          </a:p>
          <a:p>
            <a:pPr marL="342900" indent="-342900">
              <a:defRPr/>
            </a:pPr>
            <a:r>
              <a:rPr lang="en-US" b="1" dirty="0">
                <a:solidFill>
                  <a:srgbClr val="C00000"/>
                </a:solidFill>
              </a:rPr>
              <a:t>	NA PENCIPTA KONDISI/SITUASI)</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WordArt 2">
            <a:extLst>
              <a:ext uri="{FF2B5EF4-FFF2-40B4-BE49-F238E27FC236}">
                <a16:creationId xmlns:a16="http://schemas.microsoft.com/office/drawing/2014/main" id="{732D5932-E9AA-4AB8-8346-56132DB1F3A9}"/>
              </a:ext>
            </a:extLst>
          </p:cNvPr>
          <p:cNvSpPr>
            <a:spLocks noChangeArrowheads="1" noChangeShapeType="1" noTextEdit="1"/>
          </p:cNvSpPr>
          <p:nvPr/>
        </p:nvSpPr>
        <p:spPr bwMode="auto">
          <a:xfrm>
            <a:off x="952500" y="457200"/>
            <a:ext cx="7229475" cy="647700"/>
          </a:xfrm>
          <a:prstGeom prst="rect">
            <a:avLst/>
          </a:prstGeom>
        </p:spPr>
        <p:txBody>
          <a:bodyPr wrap="none" fromWordArt="1">
            <a:prstTxWarp prst="textPlain">
              <a:avLst>
                <a:gd name="adj" fmla="val 50000"/>
              </a:avLst>
            </a:prstTxWarp>
          </a:bodyPr>
          <a:lstStyle/>
          <a:p>
            <a:pPr algn="ctr"/>
            <a:r>
              <a:rPr lang="en-US" sz="3600" i="1" kern="10">
                <a:ln w="9525">
                  <a:solidFill>
                    <a:srgbClr val="000000"/>
                  </a:solidFill>
                  <a:round/>
                  <a:headEnd/>
                  <a:tailEnd/>
                </a:ln>
                <a:solidFill>
                  <a:srgbClr val="FFFF00"/>
                </a:solidFill>
                <a:effectLst>
                  <a:outerShdw dist="35921" dir="2700000" algn="ctr" rotWithShape="0">
                    <a:srgbClr val="808080"/>
                  </a:outerShdw>
                </a:effectLst>
                <a:latin typeface="Arial Black" panose="020B0A04020102020204" pitchFamily="34" charset="0"/>
              </a:rPr>
              <a:t>KARAKTER PERS INTELIJEN</a:t>
            </a:r>
          </a:p>
        </p:txBody>
      </p:sp>
      <p:sp>
        <p:nvSpPr>
          <p:cNvPr id="48131" name="Rectangle 3">
            <a:extLst>
              <a:ext uri="{FF2B5EF4-FFF2-40B4-BE49-F238E27FC236}">
                <a16:creationId xmlns:a16="http://schemas.microsoft.com/office/drawing/2014/main" id="{497C3CE0-3BDB-4BA8-B856-1C344292E5F7}"/>
              </a:ext>
            </a:extLst>
          </p:cNvPr>
          <p:cNvSpPr>
            <a:spLocks noChangeArrowheads="1"/>
          </p:cNvSpPr>
          <p:nvPr/>
        </p:nvSpPr>
        <p:spPr bwMode="auto">
          <a:xfrm>
            <a:off x="609600" y="1676400"/>
            <a:ext cx="7924800" cy="1447800"/>
          </a:xfrm>
          <a:prstGeom prst="rect">
            <a:avLst/>
          </a:prstGeom>
          <a:solidFill>
            <a:schemeClr val="bg1"/>
          </a:solidFill>
          <a:ln w="12700">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endParaRPr lang="id-ID" altLang="en-US" sz="2400">
              <a:latin typeface="Arial" panose="020B0604020202020204" pitchFamily="34" charset="0"/>
            </a:endParaRPr>
          </a:p>
        </p:txBody>
      </p:sp>
      <p:sp>
        <p:nvSpPr>
          <p:cNvPr id="48132" name="WordArt 4">
            <a:extLst>
              <a:ext uri="{FF2B5EF4-FFF2-40B4-BE49-F238E27FC236}">
                <a16:creationId xmlns:a16="http://schemas.microsoft.com/office/drawing/2014/main" id="{C8294516-5FE5-4F68-9E71-CD214C78814D}"/>
              </a:ext>
            </a:extLst>
          </p:cNvPr>
          <p:cNvSpPr>
            <a:spLocks noChangeArrowheads="1" noChangeShapeType="1" noTextEdit="1"/>
          </p:cNvSpPr>
          <p:nvPr/>
        </p:nvSpPr>
        <p:spPr bwMode="auto">
          <a:xfrm>
            <a:off x="914400" y="1371600"/>
            <a:ext cx="1600200" cy="647700"/>
          </a:xfrm>
          <a:prstGeom prst="rect">
            <a:avLst/>
          </a:prstGeom>
        </p:spPr>
        <p:txBody>
          <a:bodyPr wrap="none" fromWordArt="1">
            <a:prstTxWarp prst="textPlain">
              <a:avLst>
                <a:gd name="adj" fmla="val 50000"/>
              </a:avLst>
            </a:prstTxWarp>
          </a:bodyPr>
          <a:lstStyle/>
          <a:p>
            <a:pPr algn="ctr"/>
            <a:r>
              <a:rPr lang="en-US" sz="3600" i="1" kern="10">
                <a:ln w="9525">
                  <a:solidFill>
                    <a:srgbClr val="000000"/>
                  </a:solidFill>
                  <a:round/>
                  <a:headEnd/>
                  <a:tailEnd/>
                </a:ln>
                <a:solidFill>
                  <a:srgbClr val="FF9900"/>
                </a:solidFill>
                <a:effectLst>
                  <a:outerShdw dist="35921" dir="2700000" algn="ctr" rotWithShape="0">
                    <a:srgbClr val="808080"/>
                  </a:outerShdw>
                </a:effectLst>
                <a:latin typeface="Arial Black" panose="020B0A04020102020204" pitchFamily="34" charset="0"/>
              </a:rPr>
              <a:t>Umum</a:t>
            </a:r>
          </a:p>
        </p:txBody>
      </p:sp>
      <p:sp>
        <p:nvSpPr>
          <p:cNvPr id="48133" name="Text Box 5">
            <a:extLst>
              <a:ext uri="{FF2B5EF4-FFF2-40B4-BE49-F238E27FC236}">
                <a16:creationId xmlns:a16="http://schemas.microsoft.com/office/drawing/2014/main" id="{A5F8CEFA-BB72-4AD3-B158-D8703513016B}"/>
              </a:ext>
            </a:extLst>
          </p:cNvPr>
          <p:cNvSpPr txBox="1">
            <a:spLocks noChangeArrowheads="1"/>
          </p:cNvSpPr>
          <p:nvPr/>
        </p:nvSpPr>
        <p:spPr bwMode="auto">
          <a:xfrm>
            <a:off x="711200" y="1931988"/>
            <a:ext cx="7742238"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just"/>
            <a:r>
              <a:rPr lang="en-US" altLang="en-US" sz="2400" i="1">
                <a:latin typeface="Arial" panose="020B0604020202020204" pitchFamily="34" charset="0"/>
              </a:rPr>
              <a:t>                  Kecerdasan   di  atas   rata-rata,  jujur,  ulet,</a:t>
            </a:r>
          </a:p>
          <a:p>
            <a:pPr algn="just"/>
            <a:r>
              <a:rPr lang="en-US" altLang="en-US" sz="2400" i="1">
                <a:latin typeface="Arial" panose="020B0604020202020204" pitchFamily="34" charset="0"/>
              </a:rPr>
              <a:t>tekun, mental baik,   dedikasi tinggi,   memiliki motivasi, </a:t>
            </a:r>
          </a:p>
          <a:p>
            <a:pPr algn="just"/>
            <a:r>
              <a:rPr lang="en-US" altLang="en-US" sz="2400" i="1">
                <a:latin typeface="Arial" panose="020B0604020202020204" pitchFamily="34" charset="0"/>
              </a:rPr>
              <a:t>punya rasa tanggung jawab, peka, gemar baca.</a:t>
            </a:r>
          </a:p>
        </p:txBody>
      </p:sp>
      <p:sp>
        <p:nvSpPr>
          <p:cNvPr id="48134" name="Rectangle 6">
            <a:extLst>
              <a:ext uri="{FF2B5EF4-FFF2-40B4-BE49-F238E27FC236}">
                <a16:creationId xmlns:a16="http://schemas.microsoft.com/office/drawing/2014/main" id="{654D7E96-DF9D-457A-B2F2-3E06067697EE}"/>
              </a:ext>
            </a:extLst>
          </p:cNvPr>
          <p:cNvSpPr>
            <a:spLocks noChangeArrowheads="1"/>
          </p:cNvSpPr>
          <p:nvPr/>
        </p:nvSpPr>
        <p:spPr bwMode="auto">
          <a:xfrm>
            <a:off x="609600" y="3657600"/>
            <a:ext cx="7924800" cy="2590800"/>
          </a:xfrm>
          <a:prstGeom prst="rect">
            <a:avLst/>
          </a:prstGeom>
          <a:solidFill>
            <a:schemeClr val="bg1"/>
          </a:solidFill>
          <a:ln w="2857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endParaRPr lang="id-ID" altLang="en-US" sz="2400">
              <a:latin typeface="Arial" panose="020B0604020202020204" pitchFamily="34" charset="0"/>
            </a:endParaRPr>
          </a:p>
        </p:txBody>
      </p:sp>
      <p:sp>
        <p:nvSpPr>
          <p:cNvPr id="48135" name="WordArt 7">
            <a:extLst>
              <a:ext uri="{FF2B5EF4-FFF2-40B4-BE49-F238E27FC236}">
                <a16:creationId xmlns:a16="http://schemas.microsoft.com/office/drawing/2014/main" id="{ECBD0B77-C816-44B5-832D-69D7C4420DF1}"/>
              </a:ext>
            </a:extLst>
          </p:cNvPr>
          <p:cNvSpPr>
            <a:spLocks noChangeArrowheads="1" noChangeShapeType="1" noTextEdit="1"/>
          </p:cNvSpPr>
          <p:nvPr/>
        </p:nvSpPr>
        <p:spPr bwMode="auto">
          <a:xfrm>
            <a:off x="990600" y="3238500"/>
            <a:ext cx="1847850" cy="647700"/>
          </a:xfrm>
          <a:prstGeom prst="rect">
            <a:avLst/>
          </a:prstGeom>
        </p:spPr>
        <p:txBody>
          <a:bodyPr wrap="none" fromWordArt="1">
            <a:prstTxWarp prst="textPlain">
              <a:avLst>
                <a:gd name="adj" fmla="val 50000"/>
              </a:avLst>
            </a:prstTxWarp>
          </a:bodyPr>
          <a:lstStyle/>
          <a:p>
            <a:pPr algn="ctr"/>
            <a:r>
              <a:rPr lang="en-US" sz="3600" i="1" kern="10">
                <a:ln w="9525">
                  <a:solidFill>
                    <a:srgbClr val="000000"/>
                  </a:solidFill>
                  <a:round/>
                  <a:headEnd/>
                  <a:tailEnd/>
                </a:ln>
                <a:solidFill>
                  <a:srgbClr val="CC0000"/>
                </a:solidFill>
                <a:effectLst>
                  <a:outerShdw dist="35921" dir="2700000" algn="ctr" rotWithShape="0">
                    <a:srgbClr val="808080"/>
                  </a:outerShdw>
                </a:effectLst>
                <a:latin typeface="Arial Black" panose="020B0A04020102020204" pitchFamily="34" charset="0"/>
              </a:rPr>
              <a:t>Khusus</a:t>
            </a:r>
          </a:p>
        </p:txBody>
      </p:sp>
      <p:sp>
        <p:nvSpPr>
          <p:cNvPr id="48136" name="Text Box 8">
            <a:extLst>
              <a:ext uri="{FF2B5EF4-FFF2-40B4-BE49-F238E27FC236}">
                <a16:creationId xmlns:a16="http://schemas.microsoft.com/office/drawing/2014/main" id="{97CB9F1B-F706-4C26-9E67-602DB58C2D14}"/>
              </a:ext>
            </a:extLst>
          </p:cNvPr>
          <p:cNvSpPr txBox="1">
            <a:spLocks noChangeArrowheads="1"/>
          </p:cNvSpPr>
          <p:nvPr/>
        </p:nvSpPr>
        <p:spPr bwMode="auto">
          <a:xfrm>
            <a:off x="762000" y="4078288"/>
            <a:ext cx="7694613" cy="191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just"/>
            <a:r>
              <a:rPr lang="en-US" altLang="en-US" sz="2400" b="1" i="1">
                <a:solidFill>
                  <a:srgbClr val="CC0000"/>
                </a:solidFill>
                <a:latin typeface="Arial" panose="020B0604020202020204" pitchFamily="34" charset="0"/>
              </a:rPr>
              <a:t>PENYELIDIK</a:t>
            </a:r>
            <a:r>
              <a:rPr lang="en-US" altLang="en-US" sz="2400" b="1" i="1">
                <a:latin typeface="Arial" panose="020B0604020202020204" pitchFamily="34" charset="0"/>
              </a:rPr>
              <a:t> </a:t>
            </a:r>
            <a:r>
              <a:rPr lang="en-US" altLang="en-US" sz="2400" i="1">
                <a:latin typeface="Arial" panose="020B0604020202020204" pitchFamily="34" charset="0"/>
              </a:rPr>
              <a:t>: 	Memiliki kemampuan akting, suka </a:t>
            </a:r>
          </a:p>
          <a:p>
            <a:pPr algn="just"/>
            <a:r>
              <a:rPr lang="en-US" altLang="en-US" sz="2400" i="1">
                <a:latin typeface="Arial" panose="020B0604020202020204" pitchFamily="34" charset="0"/>
              </a:rPr>
              <a:t>			menghadapi tantangan.</a:t>
            </a:r>
          </a:p>
          <a:p>
            <a:pPr algn="just"/>
            <a:r>
              <a:rPr lang="en-US" altLang="en-US" sz="2400" b="1" i="1">
                <a:solidFill>
                  <a:srgbClr val="FF9900"/>
                </a:solidFill>
                <a:latin typeface="Arial" panose="020B0604020202020204" pitchFamily="34" charset="0"/>
              </a:rPr>
              <a:t>PENGAMAN</a:t>
            </a:r>
            <a:r>
              <a:rPr lang="en-US" altLang="en-US" sz="2400" i="1">
                <a:solidFill>
                  <a:srgbClr val="FF9900"/>
                </a:solidFill>
                <a:latin typeface="Arial" panose="020B0604020202020204" pitchFamily="34" charset="0"/>
              </a:rPr>
              <a:t> </a:t>
            </a:r>
            <a:r>
              <a:rPr lang="en-US" altLang="en-US" sz="2400" i="1">
                <a:latin typeface="Arial" panose="020B0604020202020204" pitchFamily="34" charset="0"/>
              </a:rPr>
              <a:t>:  	kemampuan bela diri dan gunakan </a:t>
            </a:r>
          </a:p>
          <a:p>
            <a:pPr algn="just"/>
            <a:r>
              <a:rPr lang="en-US" altLang="en-US" sz="2400" i="1">
                <a:latin typeface="Arial" panose="020B0604020202020204" pitchFamily="34" charset="0"/>
              </a:rPr>
              <a:t>			senjata.</a:t>
            </a:r>
          </a:p>
          <a:p>
            <a:pPr algn="just"/>
            <a:r>
              <a:rPr lang="en-US" altLang="en-US" sz="2400" b="1" i="1">
                <a:solidFill>
                  <a:schemeClr val="accent1"/>
                </a:solidFill>
                <a:latin typeface="Arial" panose="020B0604020202020204" pitchFamily="34" charset="0"/>
              </a:rPr>
              <a:t>PENGGALANG</a:t>
            </a:r>
            <a:r>
              <a:rPr lang="en-US" altLang="en-US" sz="2400" i="1">
                <a:latin typeface="Arial" panose="020B0604020202020204" pitchFamily="34" charset="0"/>
              </a:rPr>
              <a:t> : 	Kemampuan komunikasi sosial.</a:t>
            </a:r>
            <a:endParaRPr lang="en-US" altLang="en-US" sz="2400">
              <a:latin typeface="Arial" panose="020B0604020202020204"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9" name="Rectangle 5">
            <a:extLst>
              <a:ext uri="{FF2B5EF4-FFF2-40B4-BE49-F238E27FC236}">
                <a16:creationId xmlns:a16="http://schemas.microsoft.com/office/drawing/2014/main" id="{22EDB035-627E-41FB-BFE3-1EDDB44E582D}"/>
              </a:ext>
            </a:extLst>
          </p:cNvPr>
          <p:cNvSpPr>
            <a:spLocks noChangeArrowheads="1"/>
          </p:cNvSpPr>
          <p:nvPr/>
        </p:nvSpPr>
        <p:spPr bwMode="auto">
          <a:xfrm>
            <a:off x="838200" y="2498725"/>
            <a:ext cx="7440613" cy="1938338"/>
          </a:xfrm>
          <a:prstGeom prst="rect">
            <a:avLst/>
          </a:prstGeom>
          <a:noFill/>
          <a:ln w="9525">
            <a:noFill/>
            <a:miter lim="800000"/>
            <a:headEnd/>
            <a:tailEnd/>
          </a:ln>
          <a:effectLst/>
        </p:spPr>
        <p:txBody>
          <a:bodyPr>
            <a:spAutoFit/>
          </a:bodyPr>
          <a:lstStyle/>
          <a:p>
            <a:pPr algn="ctr">
              <a:defRPr/>
            </a:pPr>
            <a:r>
              <a:rPr lang="en-US" sz="4000" dirty="0">
                <a:solidFill>
                  <a:srgbClr val="FFFF00"/>
                </a:solidFill>
                <a:effectLst>
                  <a:outerShdw blurRad="38100" dist="38100" dir="2700000" algn="tl">
                    <a:srgbClr val="000000"/>
                  </a:outerShdw>
                </a:effectLst>
              </a:rPr>
              <a:t>TUGAS POKOK, FUNGSI DAN PERAN SERTA SIFAT TUGAS INTELIJEN</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0" name="Rectangle 2">
            <a:extLst>
              <a:ext uri="{FF2B5EF4-FFF2-40B4-BE49-F238E27FC236}">
                <a16:creationId xmlns:a16="http://schemas.microsoft.com/office/drawing/2014/main" id="{5379FD5E-10DD-43C4-B049-40649885BDE5}"/>
              </a:ext>
            </a:extLst>
          </p:cNvPr>
          <p:cNvSpPr>
            <a:spLocks noGrp="1" noChangeArrowheads="1"/>
          </p:cNvSpPr>
          <p:nvPr>
            <p:ph type="title"/>
          </p:nvPr>
        </p:nvSpPr>
        <p:spPr>
          <a:ln>
            <a:solidFill>
              <a:srgbClr val="FFFF66"/>
            </a:solidFill>
          </a:ln>
        </p:spPr>
        <p:txBody>
          <a:bodyPr/>
          <a:lstStyle/>
          <a:p>
            <a:pPr eaLnBrk="1" fontAlgn="auto" hangingPunct="1">
              <a:spcAft>
                <a:spcPts val="0"/>
              </a:spcAft>
              <a:defRPr/>
            </a:pPr>
            <a:r>
              <a:rPr lang="en-US" sz="6000" dirty="0">
                <a:solidFill>
                  <a:schemeClr val="tx1"/>
                </a:solidFill>
              </a:rPr>
              <a:t>TUGAS POKOK</a:t>
            </a:r>
          </a:p>
        </p:txBody>
      </p:sp>
      <p:sp>
        <p:nvSpPr>
          <p:cNvPr id="50179" name="Rectangle 3">
            <a:extLst>
              <a:ext uri="{FF2B5EF4-FFF2-40B4-BE49-F238E27FC236}">
                <a16:creationId xmlns:a16="http://schemas.microsoft.com/office/drawing/2014/main" id="{2C15B122-07F5-4457-8C7C-E863FBB8F178}"/>
              </a:ext>
            </a:extLst>
          </p:cNvPr>
          <p:cNvSpPr>
            <a:spLocks noGrp="1"/>
          </p:cNvSpPr>
          <p:nvPr>
            <p:ph idx="1"/>
          </p:nvPr>
        </p:nvSpPr>
        <p:spPr>
          <a:xfrm>
            <a:off x="457200" y="2514600"/>
            <a:ext cx="8229600" cy="2743200"/>
          </a:xfrm>
        </p:spPr>
        <p:txBody>
          <a:bodyPr/>
          <a:lstStyle/>
          <a:p>
            <a:pPr algn="just" eaLnBrk="1" hangingPunct="1"/>
            <a:r>
              <a:rPr lang="en-US" altLang="en-US"/>
              <a:t>EARLY WARNING DAN EARLY DETECTION</a:t>
            </a:r>
          </a:p>
          <a:p>
            <a:pPr algn="just" eaLnBrk="1" hangingPunct="1"/>
            <a:r>
              <a:rPr lang="en-US" altLang="en-US"/>
              <a:t>PELAKSANA DAN PAM KEGIATAN</a:t>
            </a:r>
          </a:p>
          <a:p>
            <a:pPr algn="just" eaLnBrk="1" hangingPunct="1"/>
            <a:r>
              <a:rPr lang="en-US" altLang="en-US"/>
              <a:t>CIPTA KONDISI UTK KEPENTINGAN TUGAS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4" name="Rectangle 2">
            <a:extLst>
              <a:ext uri="{FF2B5EF4-FFF2-40B4-BE49-F238E27FC236}">
                <a16:creationId xmlns:a16="http://schemas.microsoft.com/office/drawing/2014/main" id="{4EAE45CD-8598-46AC-8254-9245F9899A74}"/>
              </a:ext>
            </a:extLst>
          </p:cNvPr>
          <p:cNvSpPr>
            <a:spLocks noGrp="1" noChangeArrowheads="1"/>
          </p:cNvSpPr>
          <p:nvPr>
            <p:ph type="title"/>
          </p:nvPr>
        </p:nvSpPr>
        <p:spPr>
          <a:solidFill>
            <a:srgbClr val="FF3300"/>
          </a:solidFill>
          <a:ln>
            <a:solidFill>
              <a:schemeClr val="bg2"/>
            </a:solidFill>
          </a:ln>
        </p:spPr>
        <p:txBody>
          <a:bodyPr/>
          <a:lstStyle/>
          <a:p>
            <a:pPr eaLnBrk="1" fontAlgn="auto" hangingPunct="1">
              <a:spcAft>
                <a:spcPts val="0"/>
              </a:spcAft>
              <a:defRPr/>
            </a:pPr>
            <a:r>
              <a:rPr lang="en-US" sz="5400" dirty="0">
                <a:latin typeface="Rockwell Extra Bold" pitchFamily="18" charset="0"/>
              </a:rPr>
              <a:t>FUNGSI INTELIJEN</a:t>
            </a:r>
          </a:p>
        </p:txBody>
      </p:sp>
      <p:sp>
        <p:nvSpPr>
          <p:cNvPr id="51203" name="WordArt 3">
            <a:extLst>
              <a:ext uri="{FF2B5EF4-FFF2-40B4-BE49-F238E27FC236}">
                <a16:creationId xmlns:a16="http://schemas.microsoft.com/office/drawing/2014/main" id="{515BA861-EECA-4F3A-903C-CDA69A1B555A}"/>
              </a:ext>
            </a:extLst>
          </p:cNvPr>
          <p:cNvSpPr>
            <a:spLocks noChangeArrowheads="1" noChangeShapeType="1" noTextEdit="1"/>
          </p:cNvSpPr>
          <p:nvPr/>
        </p:nvSpPr>
        <p:spPr bwMode="auto">
          <a:xfrm>
            <a:off x="1752600" y="2286000"/>
            <a:ext cx="5943600" cy="609600"/>
          </a:xfrm>
          <a:prstGeom prst="rect">
            <a:avLst/>
          </a:prstGeom>
        </p:spPr>
        <p:txBody>
          <a:bodyPr wrap="none" fromWordArt="1">
            <a:prstTxWarp prst="textPlain">
              <a:avLst>
                <a:gd name="adj" fmla="val 50000"/>
              </a:avLst>
            </a:prstTxWarp>
          </a:bodyPr>
          <a:lstStyle/>
          <a:p>
            <a:pPr algn="ctr"/>
            <a:r>
              <a:rPr lang="en-US" sz="3600" kern="10">
                <a:ln w="9525">
                  <a:solidFill>
                    <a:srgbClr val="000000"/>
                  </a:solidFill>
                  <a:round/>
                  <a:headEnd/>
                  <a:tailEnd/>
                </a:ln>
                <a:solidFill>
                  <a:srgbClr val="FFFFFF"/>
                </a:solidFill>
                <a:latin typeface="Arial Black" panose="020B0A04020102020204" pitchFamily="34" charset="0"/>
              </a:rPr>
              <a:t>PENYELIDIKAN</a:t>
            </a:r>
          </a:p>
        </p:txBody>
      </p:sp>
      <p:sp>
        <p:nvSpPr>
          <p:cNvPr id="51204" name="WordArt 4">
            <a:extLst>
              <a:ext uri="{FF2B5EF4-FFF2-40B4-BE49-F238E27FC236}">
                <a16:creationId xmlns:a16="http://schemas.microsoft.com/office/drawing/2014/main" id="{EC6EAA53-15E1-4D37-B7E3-8AE1CEAB7ECD}"/>
              </a:ext>
            </a:extLst>
          </p:cNvPr>
          <p:cNvSpPr>
            <a:spLocks noChangeArrowheads="1" noChangeShapeType="1" noTextEdit="1"/>
          </p:cNvSpPr>
          <p:nvPr/>
        </p:nvSpPr>
        <p:spPr bwMode="auto">
          <a:xfrm>
            <a:off x="1828800" y="3505200"/>
            <a:ext cx="5867400" cy="638175"/>
          </a:xfrm>
          <a:prstGeom prst="rect">
            <a:avLst/>
          </a:prstGeom>
        </p:spPr>
        <p:txBody>
          <a:bodyPr wrap="none" fromWordArt="1">
            <a:prstTxWarp prst="textPlain">
              <a:avLst>
                <a:gd name="adj" fmla="val 50000"/>
              </a:avLst>
            </a:prstTxWarp>
          </a:bodyPr>
          <a:lstStyle/>
          <a:p>
            <a:pPr algn="ctr"/>
            <a:r>
              <a:rPr lang="en-US" sz="3600" kern="10">
                <a:ln w="9525">
                  <a:solidFill>
                    <a:srgbClr val="000000"/>
                  </a:solidFill>
                  <a:round/>
                  <a:headEnd/>
                  <a:tailEnd/>
                </a:ln>
                <a:solidFill>
                  <a:srgbClr val="FFFFFF"/>
                </a:solidFill>
                <a:latin typeface="Arial Black" panose="020B0A04020102020204" pitchFamily="34" charset="0"/>
              </a:rPr>
              <a:t>PENGAMANAN</a:t>
            </a:r>
          </a:p>
        </p:txBody>
      </p:sp>
      <p:sp>
        <p:nvSpPr>
          <p:cNvPr id="51205" name="WordArt 5">
            <a:extLst>
              <a:ext uri="{FF2B5EF4-FFF2-40B4-BE49-F238E27FC236}">
                <a16:creationId xmlns:a16="http://schemas.microsoft.com/office/drawing/2014/main" id="{6406F184-BCE5-4B71-AE12-6CA5DB60F6A8}"/>
              </a:ext>
            </a:extLst>
          </p:cNvPr>
          <p:cNvSpPr>
            <a:spLocks noChangeArrowheads="1" noChangeShapeType="1" noTextEdit="1"/>
          </p:cNvSpPr>
          <p:nvPr/>
        </p:nvSpPr>
        <p:spPr bwMode="auto">
          <a:xfrm>
            <a:off x="1828800" y="4876800"/>
            <a:ext cx="5867400" cy="762000"/>
          </a:xfrm>
          <a:prstGeom prst="rect">
            <a:avLst/>
          </a:prstGeom>
        </p:spPr>
        <p:txBody>
          <a:bodyPr wrap="none" fromWordArt="1">
            <a:prstTxWarp prst="textPlain">
              <a:avLst>
                <a:gd name="adj" fmla="val 50000"/>
              </a:avLst>
            </a:prstTxWarp>
          </a:bodyPr>
          <a:lstStyle/>
          <a:p>
            <a:pPr algn="ctr"/>
            <a:r>
              <a:rPr lang="en-US" sz="3600" kern="10">
                <a:ln w="9525">
                  <a:solidFill>
                    <a:srgbClr val="000000"/>
                  </a:solidFill>
                  <a:round/>
                  <a:headEnd/>
                  <a:tailEnd/>
                </a:ln>
                <a:solidFill>
                  <a:srgbClr val="FFFFFF"/>
                </a:solidFill>
                <a:latin typeface="Arial Black" panose="020B0A04020102020204" pitchFamily="34" charset="0"/>
              </a:rPr>
              <a:t>PENGGALANGAN</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8" name="Rectangle 2">
            <a:extLst>
              <a:ext uri="{FF2B5EF4-FFF2-40B4-BE49-F238E27FC236}">
                <a16:creationId xmlns:a16="http://schemas.microsoft.com/office/drawing/2014/main" id="{324BA9B2-C5E7-46F3-A7A3-1D095D591E32}"/>
              </a:ext>
            </a:extLst>
          </p:cNvPr>
          <p:cNvSpPr>
            <a:spLocks noGrp="1" noChangeArrowheads="1"/>
          </p:cNvSpPr>
          <p:nvPr>
            <p:ph type="title"/>
          </p:nvPr>
        </p:nvSpPr>
        <p:spPr>
          <a:ln>
            <a:solidFill>
              <a:srgbClr val="FFFF66"/>
            </a:solidFill>
          </a:ln>
        </p:spPr>
        <p:txBody>
          <a:bodyPr/>
          <a:lstStyle/>
          <a:p>
            <a:pPr eaLnBrk="1" fontAlgn="auto" hangingPunct="1">
              <a:spcAft>
                <a:spcPts val="0"/>
              </a:spcAft>
              <a:defRPr/>
            </a:pPr>
            <a:r>
              <a:rPr lang="en-US" sz="6000" dirty="0">
                <a:solidFill>
                  <a:srgbClr val="FF3300"/>
                </a:solidFill>
                <a:latin typeface="Stencil" pitchFamily="82" charset="0"/>
              </a:rPr>
              <a:t>PERAN INTELIJEN</a:t>
            </a:r>
          </a:p>
        </p:txBody>
      </p:sp>
      <p:sp>
        <p:nvSpPr>
          <p:cNvPr id="52227" name="Rectangle 3">
            <a:extLst>
              <a:ext uri="{FF2B5EF4-FFF2-40B4-BE49-F238E27FC236}">
                <a16:creationId xmlns:a16="http://schemas.microsoft.com/office/drawing/2014/main" id="{1384BF8D-FE3A-4ECC-A7AA-6AC6A6364859}"/>
              </a:ext>
            </a:extLst>
          </p:cNvPr>
          <p:cNvSpPr>
            <a:spLocks noGrp="1"/>
          </p:cNvSpPr>
          <p:nvPr>
            <p:ph idx="1"/>
          </p:nvPr>
        </p:nvSpPr>
        <p:spPr>
          <a:xfrm>
            <a:off x="533400" y="1676400"/>
            <a:ext cx="7315200" cy="4708525"/>
          </a:xfrm>
        </p:spPr>
        <p:txBody>
          <a:bodyPr/>
          <a:lstStyle/>
          <a:p>
            <a:pPr algn="ctr" eaLnBrk="1" hangingPunct="1"/>
            <a:r>
              <a:rPr lang="en-US" altLang="en-US" sz="4000">
                <a:latin typeface="Comic Sans MS" panose="030F0702030302020204" pitchFamily="66" charset="0"/>
              </a:rPr>
              <a:t>MENDAHULUI</a:t>
            </a:r>
          </a:p>
          <a:p>
            <a:pPr algn="ctr" eaLnBrk="1" hangingPunct="1"/>
            <a:r>
              <a:rPr lang="en-US" altLang="en-US" sz="4000">
                <a:latin typeface="Comic Sans MS" panose="030F0702030302020204" pitchFamily="66" charset="0"/>
              </a:rPr>
              <a:t>MENYERTAI </a:t>
            </a:r>
          </a:p>
          <a:p>
            <a:pPr algn="ctr" eaLnBrk="1" hangingPunct="1"/>
            <a:r>
              <a:rPr lang="en-US" altLang="en-US" sz="4000">
                <a:latin typeface="Comic Sans MS" panose="030F0702030302020204" pitchFamily="66" charset="0"/>
              </a:rPr>
              <a:t>MENGAKHIRI</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Rectangle 2">
            <a:extLst>
              <a:ext uri="{FF2B5EF4-FFF2-40B4-BE49-F238E27FC236}">
                <a16:creationId xmlns:a16="http://schemas.microsoft.com/office/drawing/2014/main" id="{19B59F8D-448A-4383-9245-E8CB21A3A51B}"/>
              </a:ext>
            </a:extLst>
          </p:cNvPr>
          <p:cNvSpPr>
            <a:spLocks noGrp="1" noChangeArrowheads="1"/>
          </p:cNvSpPr>
          <p:nvPr>
            <p:ph type="title"/>
          </p:nvPr>
        </p:nvSpPr>
        <p:spPr>
          <a:ln>
            <a:solidFill>
              <a:srgbClr val="FFFF66"/>
            </a:solidFill>
          </a:ln>
        </p:spPr>
        <p:txBody>
          <a:bodyPr/>
          <a:lstStyle/>
          <a:p>
            <a:pPr eaLnBrk="1" fontAlgn="auto" hangingPunct="1">
              <a:spcAft>
                <a:spcPts val="0"/>
              </a:spcAft>
              <a:defRPr/>
            </a:pPr>
            <a:r>
              <a:rPr lang="en-US" sz="4400" dirty="0">
                <a:solidFill>
                  <a:srgbClr val="FF3300"/>
                </a:solidFill>
                <a:latin typeface="Rockwell Extra Bold" pitchFamily="18" charset="0"/>
              </a:rPr>
              <a:t>SIFAT TUGAS INTELIJEN</a:t>
            </a:r>
          </a:p>
        </p:txBody>
      </p:sp>
      <p:sp>
        <p:nvSpPr>
          <p:cNvPr id="53251" name="Rectangle 3">
            <a:extLst>
              <a:ext uri="{FF2B5EF4-FFF2-40B4-BE49-F238E27FC236}">
                <a16:creationId xmlns:a16="http://schemas.microsoft.com/office/drawing/2014/main" id="{18F19FA2-24C6-471C-9350-7EDFCCA60E20}"/>
              </a:ext>
            </a:extLst>
          </p:cNvPr>
          <p:cNvSpPr>
            <a:spLocks noGrp="1"/>
          </p:cNvSpPr>
          <p:nvPr>
            <p:ph idx="1"/>
          </p:nvPr>
        </p:nvSpPr>
        <p:spPr>
          <a:xfrm>
            <a:off x="152400" y="2514600"/>
            <a:ext cx="8991600" cy="4114800"/>
          </a:xfrm>
        </p:spPr>
        <p:txBody>
          <a:bodyPr/>
          <a:lstStyle/>
          <a:p>
            <a:pPr algn="just" eaLnBrk="1" hangingPunct="1"/>
            <a:r>
              <a:rPr lang="en-US" altLang="en-US" sz="4000">
                <a:latin typeface="Consolas" panose="020B0609020204030204" pitchFamily="49" charset="0"/>
              </a:rPr>
              <a:t>KLANDESTIN</a:t>
            </a:r>
          </a:p>
          <a:p>
            <a:pPr algn="just" eaLnBrk="1" hangingPunct="1"/>
            <a:r>
              <a:rPr lang="en-US" altLang="en-US" sz="4000">
                <a:latin typeface="Consolas" panose="020B0609020204030204" pitchFamily="49" charset="0"/>
              </a:rPr>
              <a:t>ANONIM</a:t>
            </a:r>
          </a:p>
          <a:p>
            <a:pPr algn="just" eaLnBrk="1" hangingPunct="1"/>
            <a:r>
              <a:rPr lang="en-US" altLang="en-US" sz="4000">
                <a:latin typeface="Consolas" panose="020B0609020204030204" pitchFamily="49" charset="0"/>
              </a:rPr>
              <a:t>MENGUTAMAKAN KEBERHASILAN</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WordArt 2">
            <a:extLst>
              <a:ext uri="{FF2B5EF4-FFF2-40B4-BE49-F238E27FC236}">
                <a16:creationId xmlns:a16="http://schemas.microsoft.com/office/drawing/2014/main" id="{1FEF46A1-5A6A-404D-9ECB-8029C616D502}"/>
              </a:ext>
            </a:extLst>
          </p:cNvPr>
          <p:cNvSpPr>
            <a:spLocks noChangeArrowheads="1" noChangeShapeType="1" noTextEdit="1"/>
          </p:cNvSpPr>
          <p:nvPr/>
        </p:nvSpPr>
        <p:spPr bwMode="auto">
          <a:xfrm>
            <a:off x="1152525" y="381000"/>
            <a:ext cx="6829425" cy="647700"/>
          </a:xfrm>
          <a:prstGeom prst="rect">
            <a:avLst/>
          </a:prstGeom>
        </p:spPr>
        <p:txBody>
          <a:bodyPr wrap="none" fromWordArt="1">
            <a:prstTxWarp prst="textPlain">
              <a:avLst>
                <a:gd name="adj" fmla="val 50000"/>
              </a:avLst>
            </a:prstTxWarp>
          </a:bodyPr>
          <a:lstStyle/>
          <a:p>
            <a:pPr algn="ctr"/>
            <a:r>
              <a:rPr lang="en-US" sz="3600" i="1" kern="10">
                <a:ln w="9525">
                  <a:solidFill>
                    <a:srgbClr val="000000"/>
                  </a:solidFill>
                  <a:round/>
                  <a:headEnd/>
                  <a:tailEnd/>
                </a:ln>
                <a:solidFill>
                  <a:srgbClr val="CC0000"/>
                </a:solidFill>
                <a:effectLst>
                  <a:outerShdw dist="35921" dir="2700000" algn="ctr" rotWithShape="0">
                    <a:srgbClr val="808080"/>
                  </a:outerShdw>
                </a:effectLst>
                <a:latin typeface="Arial Black" panose="020B0A04020102020204" pitchFamily="34" charset="0"/>
              </a:rPr>
              <a:t>MOMENT WAKTU Giat Intel</a:t>
            </a:r>
          </a:p>
        </p:txBody>
      </p:sp>
      <p:sp>
        <p:nvSpPr>
          <p:cNvPr id="54275" name="Line 3">
            <a:extLst>
              <a:ext uri="{FF2B5EF4-FFF2-40B4-BE49-F238E27FC236}">
                <a16:creationId xmlns:a16="http://schemas.microsoft.com/office/drawing/2014/main" id="{02639BFC-A457-4B27-86F5-DD13DE1AEF90}"/>
              </a:ext>
            </a:extLst>
          </p:cNvPr>
          <p:cNvSpPr>
            <a:spLocks noChangeShapeType="1"/>
          </p:cNvSpPr>
          <p:nvPr/>
        </p:nvSpPr>
        <p:spPr bwMode="auto">
          <a:xfrm>
            <a:off x="990600" y="1828800"/>
            <a:ext cx="70866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4276" name="Line 4">
            <a:extLst>
              <a:ext uri="{FF2B5EF4-FFF2-40B4-BE49-F238E27FC236}">
                <a16:creationId xmlns:a16="http://schemas.microsoft.com/office/drawing/2014/main" id="{E9D8C5DD-F6AC-4743-A236-13FEE5798CD3}"/>
              </a:ext>
            </a:extLst>
          </p:cNvPr>
          <p:cNvSpPr>
            <a:spLocks noChangeShapeType="1"/>
          </p:cNvSpPr>
          <p:nvPr/>
        </p:nvSpPr>
        <p:spPr bwMode="auto">
          <a:xfrm>
            <a:off x="3276600" y="1295400"/>
            <a:ext cx="0" cy="1371600"/>
          </a:xfrm>
          <a:prstGeom prst="line">
            <a:avLst/>
          </a:prstGeom>
          <a:noFill/>
          <a:ln w="28575">
            <a:solidFill>
              <a:schemeClr val="tx1"/>
            </a:solidFill>
            <a:prstDash val="dash"/>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54277" name="Line 5">
            <a:extLst>
              <a:ext uri="{FF2B5EF4-FFF2-40B4-BE49-F238E27FC236}">
                <a16:creationId xmlns:a16="http://schemas.microsoft.com/office/drawing/2014/main" id="{ABD9926B-6FD7-4929-91BB-9CF3170008FF}"/>
              </a:ext>
            </a:extLst>
          </p:cNvPr>
          <p:cNvSpPr>
            <a:spLocks noChangeShapeType="1"/>
          </p:cNvSpPr>
          <p:nvPr/>
        </p:nvSpPr>
        <p:spPr bwMode="auto">
          <a:xfrm>
            <a:off x="6019800" y="1295400"/>
            <a:ext cx="0" cy="1371600"/>
          </a:xfrm>
          <a:prstGeom prst="line">
            <a:avLst/>
          </a:prstGeom>
          <a:noFill/>
          <a:ln w="28575">
            <a:solidFill>
              <a:schemeClr val="tx1"/>
            </a:solidFill>
            <a:prstDash val="dash"/>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54278" name="Text Box 6">
            <a:extLst>
              <a:ext uri="{FF2B5EF4-FFF2-40B4-BE49-F238E27FC236}">
                <a16:creationId xmlns:a16="http://schemas.microsoft.com/office/drawing/2014/main" id="{79D82A46-DB31-4832-85F3-EDFC55929FAB}"/>
              </a:ext>
            </a:extLst>
          </p:cNvPr>
          <p:cNvSpPr txBox="1">
            <a:spLocks noChangeArrowheads="1"/>
          </p:cNvSpPr>
          <p:nvPr/>
        </p:nvSpPr>
        <p:spPr bwMode="auto">
          <a:xfrm>
            <a:off x="914400" y="1335088"/>
            <a:ext cx="71342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2400" b="1" i="1">
                <a:solidFill>
                  <a:srgbClr val="FF9900"/>
                </a:solidFill>
                <a:latin typeface="Arial" panose="020B0604020202020204" pitchFamily="34" charset="0"/>
              </a:rPr>
              <a:t>SEBELUM</a:t>
            </a:r>
            <a:r>
              <a:rPr lang="en-US" altLang="en-US" sz="2400" b="1" i="1">
                <a:latin typeface="Arial" panose="020B0604020202020204" pitchFamily="34" charset="0"/>
              </a:rPr>
              <a:t>              </a:t>
            </a:r>
            <a:r>
              <a:rPr lang="en-US" altLang="en-US" sz="2400" b="1" i="1">
                <a:solidFill>
                  <a:srgbClr val="CC0000"/>
                </a:solidFill>
                <a:latin typeface="Arial" panose="020B0604020202020204" pitchFamily="34" charset="0"/>
              </a:rPr>
              <a:t>PADA SAAT</a:t>
            </a:r>
            <a:r>
              <a:rPr lang="en-US" altLang="en-US" sz="2400" b="1" i="1">
                <a:latin typeface="Arial" panose="020B0604020202020204" pitchFamily="34" charset="0"/>
              </a:rPr>
              <a:t>            SESUDAH</a:t>
            </a:r>
          </a:p>
        </p:txBody>
      </p:sp>
      <p:sp>
        <p:nvSpPr>
          <p:cNvPr id="54279" name="Text Box 7">
            <a:extLst>
              <a:ext uri="{FF2B5EF4-FFF2-40B4-BE49-F238E27FC236}">
                <a16:creationId xmlns:a16="http://schemas.microsoft.com/office/drawing/2014/main" id="{FB9370C8-623B-412E-9E13-AA931B79AC84}"/>
              </a:ext>
            </a:extLst>
          </p:cNvPr>
          <p:cNvSpPr txBox="1">
            <a:spLocks noChangeArrowheads="1"/>
          </p:cNvSpPr>
          <p:nvPr/>
        </p:nvSpPr>
        <p:spPr bwMode="auto">
          <a:xfrm>
            <a:off x="898525" y="1905000"/>
            <a:ext cx="76787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2400" b="1" i="1">
                <a:solidFill>
                  <a:srgbClr val="FF9900"/>
                </a:solidFill>
                <a:latin typeface="Arial" panose="020B0604020202020204" pitchFamily="34" charset="0"/>
              </a:rPr>
              <a:t>MENDAHULUI</a:t>
            </a:r>
            <a:r>
              <a:rPr lang="en-US" altLang="en-US" sz="2400" b="1" i="1">
                <a:latin typeface="Arial" panose="020B0604020202020204" pitchFamily="34" charset="0"/>
              </a:rPr>
              <a:t>        </a:t>
            </a:r>
            <a:r>
              <a:rPr lang="en-US" altLang="en-US" sz="2400" b="1" i="1">
                <a:solidFill>
                  <a:srgbClr val="CC0000"/>
                </a:solidFill>
                <a:latin typeface="Arial" panose="020B0604020202020204" pitchFamily="34" charset="0"/>
              </a:rPr>
              <a:t>MENYERTAI </a:t>
            </a:r>
            <a:r>
              <a:rPr lang="en-US" altLang="en-US" sz="2400" b="1" i="1">
                <a:latin typeface="Arial" panose="020B0604020202020204" pitchFamily="34" charset="0"/>
              </a:rPr>
              <a:t>           MENGAKHIRI</a:t>
            </a:r>
          </a:p>
        </p:txBody>
      </p:sp>
      <p:sp>
        <p:nvSpPr>
          <p:cNvPr id="54280" name="Line 8">
            <a:extLst>
              <a:ext uri="{FF2B5EF4-FFF2-40B4-BE49-F238E27FC236}">
                <a16:creationId xmlns:a16="http://schemas.microsoft.com/office/drawing/2014/main" id="{6F87EFC8-016D-4490-AE2C-BA7466E18A18}"/>
              </a:ext>
            </a:extLst>
          </p:cNvPr>
          <p:cNvSpPr>
            <a:spLocks noChangeShapeType="1"/>
          </p:cNvSpPr>
          <p:nvPr/>
        </p:nvSpPr>
        <p:spPr bwMode="auto">
          <a:xfrm>
            <a:off x="990600" y="4038600"/>
            <a:ext cx="70866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4281" name="Line 9">
            <a:extLst>
              <a:ext uri="{FF2B5EF4-FFF2-40B4-BE49-F238E27FC236}">
                <a16:creationId xmlns:a16="http://schemas.microsoft.com/office/drawing/2014/main" id="{E0AA26DC-292C-489D-B976-ACC9C34524FD}"/>
              </a:ext>
            </a:extLst>
          </p:cNvPr>
          <p:cNvSpPr>
            <a:spLocks noChangeShapeType="1"/>
          </p:cNvSpPr>
          <p:nvPr/>
        </p:nvSpPr>
        <p:spPr bwMode="auto">
          <a:xfrm>
            <a:off x="3276600" y="3429000"/>
            <a:ext cx="0" cy="1371600"/>
          </a:xfrm>
          <a:prstGeom prst="line">
            <a:avLst/>
          </a:prstGeom>
          <a:noFill/>
          <a:ln w="28575">
            <a:solidFill>
              <a:schemeClr val="tx1"/>
            </a:solidFill>
            <a:prstDash val="dash"/>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54282" name="Line 10">
            <a:extLst>
              <a:ext uri="{FF2B5EF4-FFF2-40B4-BE49-F238E27FC236}">
                <a16:creationId xmlns:a16="http://schemas.microsoft.com/office/drawing/2014/main" id="{07B1D6A8-AA06-4CD4-8138-D780C37577BE}"/>
              </a:ext>
            </a:extLst>
          </p:cNvPr>
          <p:cNvSpPr>
            <a:spLocks noChangeShapeType="1"/>
          </p:cNvSpPr>
          <p:nvPr/>
        </p:nvSpPr>
        <p:spPr bwMode="auto">
          <a:xfrm>
            <a:off x="5943600" y="3429000"/>
            <a:ext cx="0" cy="1371600"/>
          </a:xfrm>
          <a:prstGeom prst="line">
            <a:avLst/>
          </a:prstGeom>
          <a:noFill/>
          <a:ln w="28575">
            <a:solidFill>
              <a:schemeClr val="tx1"/>
            </a:solidFill>
            <a:prstDash val="dash"/>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54283" name="Line 11">
            <a:extLst>
              <a:ext uri="{FF2B5EF4-FFF2-40B4-BE49-F238E27FC236}">
                <a16:creationId xmlns:a16="http://schemas.microsoft.com/office/drawing/2014/main" id="{0D890420-85E9-4B54-A04A-C7CA62FD69B0}"/>
              </a:ext>
            </a:extLst>
          </p:cNvPr>
          <p:cNvSpPr>
            <a:spLocks noChangeShapeType="1"/>
          </p:cNvSpPr>
          <p:nvPr/>
        </p:nvSpPr>
        <p:spPr bwMode="auto">
          <a:xfrm>
            <a:off x="990600" y="5867400"/>
            <a:ext cx="70866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4284" name="Line 12">
            <a:extLst>
              <a:ext uri="{FF2B5EF4-FFF2-40B4-BE49-F238E27FC236}">
                <a16:creationId xmlns:a16="http://schemas.microsoft.com/office/drawing/2014/main" id="{4CF0DCD5-24AE-44C9-8420-8CE27D873DA9}"/>
              </a:ext>
            </a:extLst>
          </p:cNvPr>
          <p:cNvSpPr>
            <a:spLocks noChangeShapeType="1"/>
          </p:cNvSpPr>
          <p:nvPr/>
        </p:nvSpPr>
        <p:spPr bwMode="auto">
          <a:xfrm>
            <a:off x="3276600" y="5257800"/>
            <a:ext cx="0" cy="1371600"/>
          </a:xfrm>
          <a:prstGeom prst="line">
            <a:avLst/>
          </a:prstGeom>
          <a:noFill/>
          <a:ln w="28575">
            <a:solidFill>
              <a:schemeClr val="tx1"/>
            </a:solidFill>
            <a:prstDash val="dash"/>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54285" name="Line 13">
            <a:extLst>
              <a:ext uri="{FF2B5EF4-FFF2-40B4-BE49-F238E27FC236}">
                <a16:creationId xmlns:a16="http://schemas.microsoft.com/office/drawing/2014/main" id="{A7841077-9080-4247-B790-C4BF5DD22173}"/>
              </a:ext>
            </a:extLst>
          </p:cNvPr>
          <p:cNvSpPr>
            <a:spLocks noChangeShapeType="1"/>
          </p:cNvSpPr>
          <p:nvPr/>
        </p:nvSpPr>
        <p:spPr bwMode="auto">
          <a:xfrm>
            <a:off x="5943600" y="5257800"/>
            <a:ext cx="0" cy="1371600"/>
          </a:xfrm>
          <a:prstGeom prst="line">
            <a:avLst/>
          </a:prstGeom>
          <a:noFill/>
          <a:ln w="28575">
            <a:solidFill>
              <a:schemeClr val="tx1"/>
            </a:solidFill>
            <a:prstDash val="dash"/>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54286" name="WordArt 14">
            <a:extLst>
              <a:ext uri="{FF2B5EF4-FFF2-40B4-BE49-F238E27FC236}">
                <a16:creationId xmlns:a16="http://schemas.microsoft.com/office/drawing/2014/main" id="{2FEE85FC-6533-4A60-B580-B839CA0484F1}"/>
              </a:ext>
            </a:extLst>
          </p:cNvPr>
          <p:cNvSpPr>
            <a:spLocks noChangeArrowheads="1" noChangeShapeType="1" noTextEdit="1"/>
          </p:cNvSpPr>
          <p:nvPr/>
        </p:nvSpPr>
        <p:spPr bwMode="auto">
          <a:xfrm>
            <a:off x="990600" y="2667000"/>
            <a:ext cx="2505075" cy="647700"/>
          </a:xfrm>
          <a:prstGeom prst="rect">
            <a:avLst/>
          </a:prstGeom>
        </p:spPr>
        <p:txBody>
          <a:bodyPr wrap="none" fromWordArt="1">
            <a:prstTxWarp prst="textPlain">
              <a:avLst>
                <a:gd name="adj" fmla="val 50000"/>
              </a:avLst>
            </a:prstTxWarp>
          </a:bodyPr>
          <a:lstStyle/>
          <a:p>
            <a:pPr algn="ctr"/>
            <a:r>
              <a:rPr lang="en-US" sz="3600" i="1" kern="10">
                <a:ln w="9525">
                  <a:solidFill>
                    <a:srgbClr val="000000"/>
                  </a:solidFill>
                  <a:round/>
                  <a:headEnd/>
                  <a:tailEnd/>
                </a:ln>
                <a:solidFill>
                  <a:srgbClr val="006600"/>
                </a:solidFill>
                <a:effectLst>
                  <a:outerShdw dist="35921" dir="2700000" algn="ctr" rotWithShape="0">
                    <a:srgbClr val="808080"/>
                  </a:outerShdw>
                </a:effectLst>
                <a:latin typeface="Arial Black" panose="020B0A04020102020204" pitchFamily="34" charset="0"/>
              </a:rPr>
              <a:t>Giat Rutin</a:t>
            </a:r>
          </a:p>
        </p:txBody>
      </p:sp>
      <p:sp>
        <p:nvSpPr>
          <p:cNvPr id="54287" name="Text Box 15">
            <a:extLst>
              <a:ext uri="{FF2B5EF4-FFF2-40B4-BE49-F238E27FC236}">
                <a16:creationId xmlns:a16="http://schemas.microsoft.com/office/drawing/2014/main" id="{61E8ABC3-8EFB-4918-92F6-9ED97DEE7D95}"/>
              </a:ext>
            </a:extLst>
          </p:cNvPr>
          <p:cNvSpPr txBox="1">
            <a:spLocks noChangeArrowheads="1"/>
          </p:cNvSpPr>
          <p:nvPr/>
        </p:nvSpPr>
        <p:spPr bwMode="auto">
          <a:xfrm>
            <a:off x="838200" y="3429000"/>
            <a:ext cx="75088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2400" b="1" i="1">
                <a:solidFill>
                  <a:srgbClr val="FF9900"/>
                </a:solidFill>
                <a:latin typeface="Arial" panose="020B0604020202020204" pitchFamily="34" charset="0"/>
              </a:rPr>
              <a:t>KIRKA INTEL</a:t>
            </a:r>
            <a:r>
              <a:rPr lang="en-US" altLang="en-US" sz="2400" b="1" i="1">
                <a:latin typeface="Arial" panose="020B0604020202020204" pitchFamily="34" charset="0"/>
              </a:rPr>
              <a:t>        </a:t>
            </a:r>
            <a:r>
              <a:rPr lang="en-US" altLang="en-US" sz="2000" b="1" i="1">
                <a:solidFill>
                  <a:srgbClr val="CC0000"/>
                </a:solidFill>
                <a:latin typeface="Arial" panose="020B0604020202020204" pitchFamily="34" charset="0"/>
              </a:rPr>
              <a:t>PRODIK/PRODTIL</a:t>
            </a:r>
            <a:r>
              <a:rPr lang="en-US" altLang="en-US" sz="2400" b="1" i="1">
                <a:latin typeface="Arial" panose="020B0604020202020204" pitchFamily="34" charset="0"/>
              </a:rPr>
              <a:t>       </a:t>
            </a:r>
            <a:r>
              <a:rPr lang="en-US" altLang="en-US" sz="1400" b="1" i="1">
                <a:latin typeface="Arial" panose="020B0604020202020204" pitchFamily="34" charset="0"/>
              </a:rPr>
              <a:t>ANEV/GELAR OPSNAL</a:t>
            </a:r>
            <a:endParaRPr lang="en-US" altLang="en-US" sz="2400" b="1" i="1">
              <a:latin typeface="Arial" panose="020B0604020202020204" pitchFamily="34" charset="0"/>
            </a:endParaRPr>
          </a:p>
        </p:txBody>
      </p:sp>
      <p:sp>
        <p:nvSpPr>
          <p:cNvPr id="54288" name="Text Box 16">
            <a:extLst>
              <a:ext uri="{FF2B5EF4-FFF2-40B4-BE49-F238E27FC236}">
                <a16:creationId xmlns:a16="http://schemas.microsoft.com/office/drawing/2014/main" id="{B6EFA31A-765A-4933-A465-EBCA5A87F95E}"/>
              </a:ext>
            </a:extLst>
          </p:cNvPr>
          <p:cNvSpPr txBox="1">
            <a:spLocks noChangeArrowheads="1"/>
          </p:cNvSpPr>
          <p:nvPr/>
        </p:nvSpPr>
        <p:spPr bwMode="auto">
          <a:xfrm>
            <a:off x="838200" y="4078288"/>
            <a:ext cx="30448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2000" b="1" i="1">
                <a:solidFill>
                  <a:srgbClr val="FF9900"/>
                </a:solidFill>
                <a:latin typeface="Arial" panose="020B0604020202020204" pitchFamily="34" charset="0"/>
              </a:rPr>
              <a:t>PROJA/PROGIAT</a:t>
            </a:r>
            <a:r>
              <a:rPr lang="en-US" altLang="en-US" sz="2400" b="1" i="1">
                <a:solidFill>
                  <a:srgbClr val="FF9900"/>
                </a:solidFill>
                <a:latin typeface="Arial" panose="020B0604020202020204" pitchFamily="34" charset="0"/>
              </a:rPr>
              <a:t>         </a:t>
            </a:r>
          </a:p>
        </p:txBody>
      </p:sp>
      <p:sp>
        <p:nvSpPr>
          <p:cNvPr id="54289" name="Text Box 17">
            <a:extLst>
              <a:ext uri="{FF2B5EF4-FFF2-40B4-BE49-F238E27FC236}">
                <a16:creationId xmlns:a16="http://schemas.microsoft.com/office/drawing/2014/main" id="{B4D0B3C1-73AF-4813-923B-71553667C9C0}"/>
              </a:ext>
            </a:extLst>
          </p:cNvPr>
          <p:cNvSpPr txBox="1">
            <a:spLocks noChangeArrowheads="1"/>
          </p:cNvSpPr>
          <p:nvPr/>
        </p:nvSpPr>
        <p:spPr bwMode="auto">
          <a:xfrm>
            <a:off x="3565525" y="4075113"/>
            <a:ext cx="2343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1800" b="1" i="1">
                <a:solidFill>
                  <a:srgbClr val="CC0000"/>
                </a:solidFill>
                <a:latin typeface="Arial" panose="020B0604020202020204" pitchFamily="34" charset="0"/>
              </a:rPr>
              <a:t>DINAMIKA OPSNAL</a:t>
            </a:r>
          </a:p>
          <a:p>
            <a:pPr>
              <a:spcBef>
                <a:spcPct val="0"/>
              </a:spcBef>
              <a:buFontTx/>
              <a:buNone/>
            </a:pPr>
            <a:r>
              <a:rPr lang="en-US" altLang="en-US" sz="1800" b="1" i="1">
                <a:solidFill>
                  <a:srgbClr val="CC0000"/>
                </a:solidFill>
                <a:latin typeface="Arial" panose="020B0604020202020204" pitchFamily="34" charset="0"/>
              </a:rPr>
              <a:t>LAK PROGIAT</a:t>
            </a:r>
            <a:endParaRPr lang="en-US" altLang="en-US" sz="2400">
              <a:solidFill>
                <a:srgbClr val="CC0000"/>
              </a:solidFill>
              <a:latin typeface="Arial" panose="020B0604020202020204" pitchFamily="34" charset="0"/>
            </a:endParaRPr>
          </a:p>
        </p:txBody>
      </p:sp>
      <p:sp>
        <p:nvSpPr>
          <p:cNvPr id="54290" name="Text Box 18">
            <a:extLst>
              <a:ext uri="{FF2B5EF4-FFF2-40B4-BE49-F238E27FC236}">
                <a16:creationId xmlns:a16="http://schemas.microsoft.com/office/drawing/2014/main" id="{3FA01C5A-20A1-4772-8A72-85AE3F003CB0}"/>
              </a:ext>
            </a:extLst>
          </p:cNvPr>
          <p:cNvSpPr txBox="1">
            <a:spLocks noChangeArrowheads="1"/>
          </p:cNvSpPr>
          <p:nvPr/>
        </p:nvSpPr>
        <p:spPr bwMode="auto">
          <a:xfrm>
            <a:off x="6232525" y="4202113"/>
            <a:ext cx="22002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1400" b="1" i="1">
                <a:latin typeface="Arial" panose="020B0604020202020204" pitchFamily="34" charset="0"/>
              </a:rPr>
              <a:t>ANEV PROJA/PROGIAT</a:t>
            </a:r>
          </a:p>
        </p:txBody>
      </p:sp>
      <p:sp>
        <p:nvSpPr>
          <p:cNvPr id="54291" name="WordArt 19">
            <a:extLst>
              <a:ext uri="{FF2B5EF4-FFF2-40B4-BE49-F238E27FC236}">
                <a16:creationId xmlns:a16="http://schemas.microsoft.com/office/drawing/2014/main" id="{47A70EA0-0071-4A72-A0CF-9F648F580907}"/>
              </a:ext>
            </a:extLst>
          </p:cNvPr>
          <p:cNvSpPr>
            <a:spLocks noChangeArrowheads="1" noChangeShapeType="1" noTextEdit="1"/>
          </p:cNvSpPr>
          <p:nvPr/>
        </p:nvSpPr>
        <p:spPr bwMode="auto">
          <a:xfrm>
            <a:off x="838200" y="4610100"/>
            <a:ext cx="2752725" cy="647700"/>
          </a:xfrm>
          <a:prstGeom prst="rect">
            <a:avLst/>
          </a:prstGeom>
        </p:spPr>
        <p:txBody>
          <a:bodyPr wrap="none" fromWordArt="1">
            <a:prstTxWarp prst="textPlain">
              <a:avLst>
                <a:gd name="adj" fmla="val 50000"/>
              </a:avLst>
            </a:prstTxWarp>
          </a:bodyPr>
          <a:lstStyle/>
          <a:p>
            <a:pPr algn="ctr"/>
            <a:r>
              <a:rPr lang="en-US" sz="3600" i="1" kern="10">
                <a:ln w="9525">
                  <a:solidFill>
                    <a:srgbClr val="000000"/>
                  </a:solidFill>
                  <a:round/>
                  <a:headEnd/>
                  <a:tailEnd/>
                </a:ln>
                <a:solidFill>
                  <a:srgbClr val="996600"/>
                </a:solidFill>
                <a:effectLst>
                  <a:outerShdw dist="35921" dir="2700000" algn="ctr" rotWithShape="0">
                    <a:srgbClr val="808080"/>
                  </a:outerShdw>
                </a:effectLst>
                <a:latin typeface="Arial Black" panose="020B0A04020102020204" pitchFamily="34" charset="0"/>
              </a:rPr>
              <a:t>OPS POLRI</a:t>
            </a:r>
          </a:p>
        </p:txBody>
      </p:sp>
      <p:sp>
        <p:nvSpPr>
          <p:cNvPr id="54292" name="Text Box 20">
            <a:extLst>
              <a:ext uri="{FF2B5EF4-FFF2-40B4-BE49-F238E27FC236}">
                <a16:creationId xmlns:a16="http://schemas.microsoft.com/office/drawing/2014/main" id="{27EE982F-2AC5-4975-B1F6-399E21AF3DA9}"/>
              </a:ext>
            </a:extLst>
          </p:cNvPr>
          <p:cNvSpPr txBox="1">
            <a:spLocks noChangeArrowheads="1"/>
          </p:cNvSpPr>
          <p:nvPr/>
        </p:nvSpPr>
        <p:spPr bwMode="auto">
          <a:xfrm>
            <a:off x="974725" y="5373688"/>
            <a:ext cx="13366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2400" b="1" i="1">
                <a:solidFill>
                  <a:srgbClr val="FF9900"/>
                </a:solidFill>
                <a:latin typeface="Arial" panose="020B0604020202020204" pitchFamily="34" charset="0"/>
              </a:rPr>
              <a:t>KIRSUS</a:t>
            </a:r>
          </a:p>
        </p:txBody>
      </p:sp>
      <p:sp>
        <p:nvSpPr>
          <p:cNvPr id="54293" name="Text Box 21">
            <a:extLst>
              <a:ext uri="{FF2B5EF4-FFF2-40B4-BE49-F238E27FC236}">
                <a16:creationId xmlns:a16="http://schemas.microsoft.com/office/drawing/2014/main" id="{B493F000-F7DF-4B46-A2FC-B62F8779CB79}"/>
              </a:ext>
            </a:extLst>
          </p:cNvPr>
          <p:cNvSpPr txBox="1">
            <a:spLocks noChangeArrowheads="1"/>
          </p:cNvSpPr>
          <p:nvPr/>
        </p:nvSpPr>
        <p:spPr bwMode="auto">
          <a:xfrm>
            <a:off x="3489325" y="5297488"/>
            <a:ext cx="1319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2400" b="1" i="1">
                <a:solidFill>
                  <a:srgbClr val="CC0000"/>
                </a:solidFill>
                <a:latin typeface="Arial" panose="020B0604020202020204" pitchFamily="34" charset="0"/>
              </a:rPr>
              <a:t>KIRPAT</a:t>
            </a:r>
            <a:endParaRPr lang="en-US" altLang="en-US" sz="2400">
              <a:latin typeface="Arial" panose="020B0604020202020204" pitchFamily="34" charset="0"/>
            </a:endParaRPr>
          </a:p>
        </p:txBody>
      </p:sp>
      <p:sp>
        <p:nvSpPr>
          <p:cNvPr id="54294" name="Text Box 22">
            <a:extLst>
              <a:ext uri="{FF2B5EF4-FFF2-40B4-BE49-F238E27FC236}">
                <a16:creationId xmlns:a16="http://schemas.microsoft.com/office/drawing/2014/main" id="{D0B787CE-0E43-4EEB-8FF2-8F41D623BCBF}"/>
              </a:ext>
            </a:extLst>
          </p:cNvPr>
          <p:cNvSpPr txBox="1">
            <a:spLocks noChangeArrowheads="1"/>
          </p:cNvSpPr>
          <p:nvPr/>
        </p:nvSpPr>
        <p:spPr bwMode="auto">
          <a:xfrm>
            <a:off x="6156325" y="5345113"/>
            <a:ext cx="222091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2000" b="1" i="1">
                <a:latin typeface="Arial" panose="020B0604020202020204" pitchFamily="34" charset="0"/>
              </a:rPr>
              <a:t>ANEV/LAPORAN</a:t>
            </a:r>
          </a:p>
        </p:txBody>
      </p:sp>
      <p:sp>
        <p:nvSpPr>
          <p:cNvPr id="54295" name="Text Box 23">
            <a:extLst>
              <a:ext uri="{FF2B5EF4-FFF2-40B4-BE49-F238E27FC236}">
                <a16:creationId xmlns:a16="http://schemas.microsoft.com/office/drawing/2014/main" id="{090A79A1-2ABA-4216-9F80-08D701B1C45A}"/>
              </a:ext>
            </a:extLst>
          </p:cNvPr>
          <p:cNvSpPr txBox="1">
            <a:spLocks noChangeArrowheads="1"/>
          </p:cNvSpPr>
          <p:nvPr/>
        </p:nvSpPr>
        <p:spPr bwMode="auto">
          <a:xfrm>
            <a:off x="898525" y="5903913"/>
            <a:ext cx="22415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1800" b="1" i="1">
                <a:solidFill>
                  <a:srgbClr val="FF9900"/>
                </a:solidFill>
                <a:latin typeface="Arial" panose="020B0604020202020204" pitchFamily="34" charset="0"/>
              </a:rPr>
              <a:t>RENOPS/PRINOPS</a:t>
            </a:r>
          </a:p>
        </p:txBody>
      </p:sp>
      <p:sp>
        <p:nvSpPr>
          <p:cNvPr id="54296" name="Text Box 24">
            <a:extLst>
              <a:ext uri="{FF2B5EF4-FFF2-40B4-BE49-F238E27FC236}">
                <a16:creationId xmlns:a16="http://schemas.microsoft.com/office/drawing/2014/main" id="{CA017381-869F-419B-8A18-27C9AB2813D3}"/>
              </a:ext>
            </a:extLst>
          </p:cNvPr>
          <p:cNvSpPr txBox="1">
            <a:spLocks noChangeArrowheads="1"/>
          </p:cNvSpPr>
          <p:nvPr/>
        </p:nvSpPr>
        <p:spPr bwMode="auto">
          <a:xfrm>
            <a:off x="3489325" y="5927725"/>
            <a:ext cx="243998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1600" b="1" i="1">
                <a:solidFill>
                  <a:srgbClr val="CC0000"/>
                </a:solidFill>
                <a:latin typeface="Arial" panose="020B0604020202020204" pitchFamily="34" charset="0"/>
              </a:rPr>
              <a:t>DINAMIKA OPS KEPOL</a:t>
            </a:r>
          </a:p>
        </p:txBody>
      </p:sp>
      <p:sp>
        <p:nvSpPr>
          <p:cNvPr id="54297" name="Text Box 25">
            <a:extLst>
              <a:ext uri="{FF2B5EF4-FFF2-40B4-BE49-F238E27FC236}">
                <a16:creationId xmlns:a16="http://schemas.microsoft.com/office/drawing/2014/main" id="{D9306455-0572-4933-921D-899D136A89BD}"/>
              </a:ext>
            </a:extLst>
          </p:cNvPr>
          <p:cNvSpPr txBox="1">
            <a:spLocks noChangeArrowheads="1"/>
          </p:cNvSpPr>
          <p:nvPr/>
        </p:nvSpPr>
        <p:spPr bwMode="auto">
          <a:xfrm>
            <a:off x="6156325" y="5954713"/>
            <a:ext cx="234473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2000" b="1" i="1">
                <a:latin typeface="Arial" panose="020B0604020202020204" pitchFamily="34" charset="0"/>
              </a:rPr>
              <a:t>KAJI ULANG OPS</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WordArt 2">
            <a:extLst>
              <a:ext uri="{FF2B5EF4-FFF2-40B4-BE49-F238E27FC236}">
                <a16:creationId xmlns:a16="http://schemas.microsoft.com/office/drawing/2014/main" id="{4B84BC21-F1D6-4780-9E10-B4F6C417BE88}"/>
              </a:ext>
            </a:extLst>
          </p:cNvPr>
          <p:cNvSpPr>
            <a:spLocks noChangeArrowheads="1" noChangeShapeType="1" noTextEdit="1"/>
          </p:cNvSpPr>
          <p:nvPr/>
        </p:nvSpPr>
        <p:spPr bwMode="auto">
          <a:xfrm>
            <a:off x="1371600" y="381000"/>
            <a:ext cx="7086600" cy="838200"/>
          </a:xfrm>
          <a:prstGeom prst="rect">
            <a:avLst/>
          </a:prstGeom>
        </p:spPr>
        <p:txBody>
          <a:bodyPr wrap="none" fromWordArt="1">
            <a:prstTxWarp prst="textPlain">
              <a:avLst>
                <a:gd name="adj" fmla="val 50000"/>
              </a:avLst>
            </a:prstTxWarp>
          </a:bodyPr>
          <a:lstStyle/>
          <a:p>
            <a:pPr algn="ctr"/>
            <a:r>
              <a:rPr lang="en-US" sz="3600" i="1" kern="10">
                <a:ln w="9525">
                  <a:solidFill>
                    <a:srgbClr val="000000"/>
                  </a:solidFill>
                  <a:round/>
                  <a:headEnd/>
                  <a:tailEnd/>
                </a:ln>
                <a:effectLst>
                  <a:outerShdw dist="35921" dir="2700000" algn="ctr" rotWithShape="0">
                    <a:srgbClr val="808080">
                      <a:alpha val="79999"/>
                    </a:srgbClr>
                  </a:outerShdw>
                </a:effectLst>
                <a:latin typeface="Arial Black" panose="020B0A04020102020204" pitchFamily="34" charset="0"/>
              </a:rPr>
              <a:t>PENGERTIAN INTELIJEN</a:t>
            </a:r>
          </a:p>
        </p:txBody>
      </p:sp>
      <p:sp>
        <p:nvSpPr>
          <p:cNvPr id="55299" name="Text Box 3">
            <a:extLst>
              <a:ext uri="{FF2B5EF4-FFF2-40B4-BE49-F238E27FC236}">
                <a16:creationId xmlns:a16="http://schemas.microsoft.com/office/drawing/2014/main" id="{553B463D-BD16-4C54-8D88-0FCF7A4FBA5E}"/>
              </a:ext>
            </a:extLst>
          </p:cNvPr>
          <p:cNvSpPr txBox="1">
            <a:spLocks noChangeArrowheads="1"/>
          </p:cNvSpPr>
          <p:nvPr/>
        </p:nvSpPr>
        <p:spPr bwMode="auto">
          <a:xfrm>
            <a:off x="381000" y="1524000"/>
            <a:ext cx="8399463" cy="436245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buFontTx/>
              <a:buAutoNum type="arabicPeriod"/>
            </a:pPr>
            <a:r>
              <a:rPr lang="en-US" altLang="en-US" sz="2800" b="1" i="1">
                <a:latin typeface="Arial" panose="020B0604020202020204" pitchFamily="34" charset="0"/>
              </a:rPr>
              <a:t>INTELIJEN SBG KEGIATAN :</a:t>
            </a:r>
          </a:p>
          <a:p>
            <a:pPr eaLnBrk="1" hangingPunct="1"/>
            <a:r>
              <a:rPr lang="en-US" altLang="en-US" sz="2800" b="1" i="1">
                <a:latin typeface="Arial" panose="020B0604020202020204" pitchFamily="34" charset="0"/>
              </a:rPr>
              <a:t>	- PENYELIDIKAN.</a:t>
            </a:r>
          </a:p>
          <a:p>
            <a:pPr eaLnBrk="1" hangingPunct="1"/>
            <a:r>
              <a:rPr lang="en-US" altLang="en-US" sz="2800" b="1" i="1">
                <a:latin typeface="Arial" panose="020B0604020202020204" pitchFamily="34" charset="0"/>
              </a:rPr>
              <a:t>	- PENGAMANAN.</a:t>
            </a:r>
          </a:p>
          <a:p>
            <a:pPr eaLnBrk="1" hangingPunct="1"/>
            <a:r>
              <a:rPr lang="en-US" altLang="en-US" sz="2800" b="1" i="1">
                <a:latin typeface="Arial" panose="020B0604020202020204" pitchFamily="34" charset="0"/>
              </a:rPr>
              <a:t>	- PENGGALANGAN.</a:t>
            </a:r>
          </a:p>
          <a:p>
            <a:pPr eaLnBrk="1" hangingPunct="1">
              <a:buFontTx/>
              <a:buAutoNum type="arabicPeriod" startAt="2"/>
            </a:pPr>
            <a:r>
              <a:rPr lang="en-US" altLang="en-US" sz="2800" b="1" i="1">
                <a:latin typeface="Arial" panose="020B0604020202020204" pitchFamily="34" charset="0"/>
              </a:rPr>
              <a:t>INTELIJEN SEBAGAI ORGANISASI :</a:t>
            </a:r>
          </a:p>
          <a:p>
            <a:pPr eaLnBrk="1" hangingPunct="1"/>
            <a:r>
              <a:rPr lang="en-US" altLang="en-US" sz="2800" b="1" i="1">
                <a:latin typeface="Arial" panose="020B0604020202020204" pitchFamily="34" charset="0"/>
              </a:rPr>
              <a:t>	- SAT INTELKAM, BIK.</a:t>
            </a:r>
          </a:p>
          <a:p>
            <a:pPr eaLnBrk="1" hangingPunct="1"/>
            <a:r>
              <a:rPr lang="en-US" altLang="en-US" sz="2800" b="1" i="1">
                <a:latin typeface="Arial" panose="020B0604020202020204" pitchFamily="34" charset="0"/>
              </a:rPr>
              <a:t>	- BIN, INTEL KEJAKSAAN dll</a:t>
            </a:r>
          </a:p>
          <a:p>
            <a:pPr eaLnBrk="1" hangingPunct="1">
              <a:buFontTx/>
              <a:buAutoNum type="arabicPeriod" startAt="3"/>
            </a:pPr>
            <a:r>
              <a:rPr lang="en-US" altLang="en-US" sz="2800" b="1" i="1">
                <a:latin typeface="Arial" panose="020B0604020202020204" pitchFamily="34" charset="0"/>
              </a:rPr>
              <a:t>INTELIJEN SBG PRODUK :</a:t>
            </a:r>
          </a:p>
          <a:p>
            <a:pPr eaLnBrk="1" hangingPunct="1"/>
            <a:r>
              <a:rPr lang="en-US" altLang="en-US" sz="2800" b="1" i="1">
                <a:latin typeface="Arial" panose="020B0604020202020204" pitchFamily="34" charset="0"/>
              </a:rPr>
              <a:t>	- Kegunaan : Intelijen Strategis &amp; Taktis.</a:t>
            </a:r>
          </a:p>
          <a:p>
            <a:pPr eaLnBrk="1" hangingPunct="1"/>
            <a:r>
              <a:rPr lang="en-US" altLang="en-US" sz="2800" b="1" i="1">
                <a:latin typeface="Arial" panose="020B0604020202020204" pitchFamily="34" charset="0"/>
              </a:rPr>
              <a:t>	- Waktu : Periodik, Insidentil</a:t>
            </a:r>
          </a:p>
        </p:txBody>
      </p:sp>
      <p:pic>
        <p:nvPicPr>
          <p:cNvPr id="55300" name="Picture 4" descr="Logo">
            <a:extLst>
              <a:ext uri="{FF2B5EF4-FFF2-40B4-BE49-F238E27FC236}">
                <a16:creationId xmlns:a16="http://schemas.microsoft.com/office/drawing/2014/main" id="{01943793-F375-4F88-8479-845B03ED47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8600"/>
            <a:ext cx="1295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3" name="Rectangle 5">
            <a:extLst>
              <a:ext uri="{FF2B5EF4-FFF2-40B4-BE49-F238E27FC236}">
                <a16:creationId xmlns:a16="http://schemas.microsoft.com/office/drawing/2014/main" id="{A9F9963A-1C01-4CC6-8F9B-81627F35282B}"/>
              </a:ext>
            </a:extLst>
          </p:cNvPr>
          <p:cNvSpPr>
            <a:spLocks noChangeArrowheads="1"/>
          </p:cNvSpPr>
          <p:nvPr/>
        </p:nvSpPr>
        <p:spPr bwMode="auto">
          <a:xfrm>
            <a:off x="304800" y="5915025"/>
            <a:ext cx="8839200" cy="954088"/>
          </a:xfrm>
          <a:prstGeom prst="rect">
            <a:avLst/>
          </a:prstGeom>
          <a:noFill/>
          <a:ln w="9525">
            <a:solidFill>
              <a:srgbClr val="FFC000"/>
            </a:solidFill>
            <a:miter lim="800000"/>
            <a:headEnd/>
            <a:tailEnd/>
          </a:ln>
        </p:spPr>
        <p:txBody>
          <a:bodyPr>
            <a:spAutoFit/>
          </a:bodyPr>
          <a:lstStyle/>
          <a:p>
            <a:pPr>
              <a:defRPr/>
            </a:pPr>
            <a:r>
              <a:rPr lang="sv-SE" sz="1400" b="1" i="1" dirty="0">
                <a:solidFill>
                  <a:schemeClr val="bg2">
                    <a:lumMod val="20000"/>
                    <a:lumOff val="80000"/>
                  </a:schemeClr>
                </a:solidFill>
              </a:rPr>
              <a:t>INTELKAM MERUPAKAN SALAH SATU FUNGSI OPERASIONAL POLRI YANG  BERTUGAS DAN BERTANGGUNG JWB UNTUK MELAKUKAN PENYELIDIKAN, PENGAMANAN DAN PENGGALANGAN THDP SEGALA BENTUK ANCAMAN DAN GANGGUAN YG AKAN MEMPENGARUHI SITUASI DAN KONDISI KEAMANAN PD UMUMNYA.</a:t>
            </a:r>
            <a:endParaRPr lang="en-US" sz="1400" b="1" i="1" dirty="0">
              <a:solidFill>
                <a:schemeClr val="bg2">
                  <a:lumMod val="20000"/>
                  <a:lumOff val="80000"/>
                </a:schemeClr>
              </a:solidFill>
            </a:endParaRPr>
          </a:p>
        </p:txBody>
      </p:sp>
    </p:spTree>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a:extLst>
              <a:ext uri="{FF2B5EF4-FFF2-40B4-BE49-F238E27FC236}">
                <a16:creationId xmlns:a16="http://schemas.microsoft.com/office/drawing/2014/main" id="{4E44AB19-F50A-4864-A542-E5EFD8E098FC}"/>
              </a:ext>
            </a:extLst>
          </p:cNvPr>
          <p:cNvSpPr>
            <a:spLocks noGrp="1" noChangeArrowheads="1"/>
          </p:cNvSpPr>
          <p:nvPr>
            <p:ph type="title"/>
          </p:nvPr>
        </p:nvSpPr>
        <p:spPr>
          <a:xfrm>
            <a:off x="457200" y="381000"/>
            <a:ext cx="8229600" cy="838200"/>
          </a:xfrm>
          <a:solidFill>
            <a:schemeClr val="bg2"/>
          </a:solidFill>
          <a:ln>
            <a:solidFill>
              <a:srgbClr val="FFFF66"/>
            </a:solidFill>
          </a:ln>
        </p:spPr>
        <p:txBody>
          <a:bodyPr/>
          <a:lstStyle/>
          <a:p>
            <a:pPr eaLnBrk="1" fontAlgn="auto" hangingPunct="1">
              <a:spcAft>
                <a:spcPts val="0"/>
              </a:spcAft>
              <a:defRPr/>
            </a:pPr>
            <a:r>
              <a:rPr lang="en-US" dirty="0"/>
              <a:t>INTELIJEN SBG KEGIATAN</a:t>
            </a:r>
          </a:p>
        </p:txBody>
      </p:sp>
      <p:sp>
        <p:nvSpPr>
          <p:cNvPr id="56323" name="Rectangle 3">
            <a:extLst>
              <a:ext uri="{FF2B5EF4-FFF2-40B4-BE49-F238E27FC236}">
                <a16:creationId xmlns:a16="http://schemas.microsoft.com/office/drawing/2014/main" id="{7B893D23-CF2B-4AD6-9DF6-D396B86ADEC7}"/>
              </a:ext>
            </a:extLst>
          </p:cNvPr>
          <p:cNvSpPr>
            <a:spLocks noGrp="1" noChangeArrowheads="1"/>
          </p:cNvSpPr>
          <p:nvPr>
            <p:ph idx="1"/>
          </p:nvPr>
        </p:nvSpPr>
        <p:spPr>
          <a:xfrm>
            <a:off x="457200" y="1676400"/>
            <a:ext cx="8229600" cy="4114800"/>
          </a:xfrm>
          <a:solidFill>
            <a:schemeClr val="bg1"/>
          </a:solidFill>
          <a:ln>
            <a:solidFill>
              <a:srgbClr val="FFFF66"/>
            </a:solidFill>
            <a:miter lim="800000"/>
            <a:headEnd/>
            <a:tailEnd/>
          </a:ln>
        </p:spPr>
        <p:txBody>
          <a:bodyPr/>
          <a:lstStyle/>
          <a:p>
            <a:pPr marL="609600" indent="-609600" eaLnBrk="1" hangingPunct="1">
              <a:buFont typeface="Wingdings" panose="05000000000000000000" pitchFamily="2" charset="2"/>
              <a:buNone/>
            </a:pPr>
            <a:r>
              <a:rPr lang="en-US" altLang="en-US" sz="3200"/>
              <a:t>1.	Segala Usaha, Tindakan dan Kegiatan yg diwujudkan dlm bentuk </a:t>
            </a:r>
            <a:r>
              <a:rPr lang="en-US" altLang="en-US" sz="3200">
                <a:solidFill>
                  <a:srgbClr val="FFFF00"/>
                </a:solidFill>
              </a:rPr>
              <a:t>Penyelidikan, Pengamanan dan Penggalangan.</a:t>
            </a:r>
          </a:p>
          <a:p>
            <a:pPr marL="609600" indent="-609600" eaLnBrk="1" hangingPunct="1">
              <a:buFont typeface="Wingdings" panose="05000000000000000000" pitchFamily="2" charset="2"/>
              <a:buNone/>
            </a:pPr>
            <a:r>
              <a:rPr lang="en-US" altLang="en-US" sz="3200"/>
              <a:t>2.	Intelijen sbg kegiatan terutama penyelidikan dilakukan scr struktural rutin &amp; terus menerus berdasarkan tata cara kerja yg tetap.</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a:extLst>
              <a:ext uri="{FF2B5EF4-FFF2-40B4-BE49-F238E27FC236}">
                <a16:creationId xmlns:a16="http://schemas.microsoft.com/office/drawing/2014/main" id="{B787CAD4-90D5-416C-8E11-FC1748BC6155}"/>
              </a:ext>
            </a:extLst>
          </p:cNvPr>
          <p:cNvSpPr>
            <a:spLocks noGrp="1" noChangeArrowheads="1"/>
          </p:cNvSpPr>
          <p:nvPr>
            <p:ph type="title"/>
          </p:nvPr>
        </p:nvSpPr>
        <p:spPr>
          <a:xfrm>
            <a:off x="533400" y="533400"/>
            <a:ext cx="8458200" cy="914400"/>
          </a:xfrm>
          <a:solidFill>
            <a:schemeClr val="tx2"/>
          </a:solidFill>
          <a:ln>
            <a:solidFill>
              <a:srgbClr val="C00000"/>
            </a:solidFill>
          </a:ln>
        </p:spPr>
        <p:txBody>
          <a:bodyPr>
            <a:noAutofit/>
          </a:bodyPr>
          <a:lstStyle/>
          <a:p>
            <a:pPr eaLnBrk="1" fontAlgn="auto" hangingPunct="1">
              <a:spcAft>
                <a:spcPts val="0"/>
              </a:spcAft>
              <a:defRPr/>
            </a:pPr>
            <a:r>
              <a:rPr lang="en-US" sz="4400" dirty="0">
                <a:solidFill>
                  <a:srgbClr val="FF0000"/>
                </a:solidFill>
                <a:effectLst/>
                <a:latin typeface="Tahoma" pitchFamily="34" charset="0"/>
                <a:cs typeface="Tahoma" pitchFamily="34" charset="0"/>
              </a:rPr>
              <a:t>INTELIJEN SBG ORGANISASI</a:t>
            </a:r>
          </a:p>
        </p:txBody>
      </p:sp>
      <p:sp>
        <p:nvSpPr>
          <p:cNvPr id="39939" name="Rectangle 3">
            <a:extLst>
              <a:ext uri="{FF2B5EF4-FFF2-40B4-BE49-F238E27FC236}">
                <a16:creationId xmlns:a16="http://schemas.microsoft.com/office/drawing/2014/main" id="{BE6F8BF0-3F1B-4995-BC44-A281BDEF6630}"/>
              </a:ext>
            </a:extLst>
          </p:cNvPr>
          <p:cNvSpPr>
            <a:spLocks noGrp="1" noChangeArrowheads="1"/>
          </p:cNvSpPr>
          <p:nvPr>
            <p:ph idx="1"/>
          </p:nvPr>
        </p:nvSpPr>
        <p:spPr>
          <a:xfrm>
            <a:off x="685800" y="1828800"/>
            <a:ext cx="8229600" cy="4648200"/>
          </a:xfrm>
          <a:solidFill>
            <a:schemeClr val="bg1"/>
          </a:solidFill>
          <a:ln>
            <a:solidFill>
              <a:srgbClr val="FFFF66"/>
            </a:solidFill>
          </a:ln>
        </p:spPr>
        <p:txBody>
          <a:bodyPr>
            <a:normAutofit/>
          </a:bodyPr>
          <a:lstStyle/>
          <a:p>
            <a:pPr marL="609600" indent="-609600" algn="just" eaLnBrk="1" fontAlgn="auto" hangingPunct="1">
              <a:spcAft>
                <a:spcPts val="0"/>
              </a:spcAft>
              <a:buClr>
                <a:schemeClr val="tx1">
                  <a:shade val="95000"/>
                </a:schemeClr>
              </a:buClr>
              <a:buFont typeface="Wingdings" pitchFamily="2" charset="2"/>
              <a:buAutoNum type="arabicPeriod"/>
              <a:defRPr/>
            </a:pPr>
            <a:r>
              <a:rPr lang="en-US" dirty="0" err="1">
                <a:solidFill>
                  <a:schemeClr val="bg2">
                    <a:lumMod val="20000"/>
                    <a:lumOff val="80000"/>
                  </a:schemeClr>
                </a:solidFill>
                <a:latin typeface="Tahoma" pitchFamily="34" charset="0"/>
                <a:cs typeface="Tahoma" pitchFamily="34" charset="0"/>
              </a:rPr>
              <a:t>Badan</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yg</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dipergunakan</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utk</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menggerakan</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kegiatan-kegiatan</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Intelijen</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sesuai</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dgn</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fungsinya</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yaitu</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Lidik,Pam,Gal</a:t>
            </a:r>
            <a:r>
              <a:rPr lang="en-US" dirty="0">
                <a:solidFill>
                  <a:schemeClr val="bg2">
                    <a:lumMod val="20000"/>
                    <a:lumOff val="80000"/>
                  </a:schemeClr>
                </a:solidFill>
                <a:latin typeface="Tahoma" pitchFamily="34" charset="0"/>
                <a:cs typeface="Tahoma" pitchFamily="34" charset="0"/>
              </a:rPr>
              <a:t>.</a:t>
            </a:r>
          </a:p>
          <a:p>
            <a:pPr marL="609600" indent="-609600" algn="just" eaLnBrk="1" fontAlgn="auto" hangingPunct="1">
              <a:spcAft>
                <a:spcPts val="0"/>
              </a:spcAft>
              <a:buClr>
                <a:schemeClr val="tx1">
                  <a:shade val="95000"/>
                </a:schemeClr>
              </a:buClr>
              <a:buFont typeface="Wingdings" pitchFamily="2" charset="2"/>
              <a:buAutoNum type="arabicPeriod"/>
              <a:defRPr/>
            </a:pPr>
            <a:endParaRPr lang="en-US" dirty="0">
              <a:solidFill>
                <a:schemeClr val="bg2">
                  <a:lumMod val="20000"/>
                  <a:lumOff val="80000"/>
                </a:schemeClr>
              </a:solidFill>
              <a:latin typeface="Tahoma" pitchFamily="34" charset="0"/>
              <a:cs typeface="Tahoma" pitchFamily="34" charset="0"/>
            </a:endParaRPr>
          </a:p>
          <a:p>
            <a:pPr marL="609600" indent="-609600" algn="just" eaLnBrk="1" fontAlgn="auto" hangingPunct="1">
              <a:spcAft>
                <a:spcPts val="0"/>
              </a:spcAft>
              <a:buClr>
                <a:schemeClr val="tx1">
                  <a:shade val="95000"/>
                </a:schemeClr>
              </a:buClr>
              <a:buFont typeface="Wingdings" pitchFamily="2" charset="2"/>
              <a:buNone/>
              <a:defRPr/>
            </a:pPr>
            <a:r>
              <a:rPr lang="en-US" dirty="0">
                <a:solidFill>
                  <a:schemeClr val="bg2">
                    <a:lumMod val="20000"/>
                    <a:lumOff val="80000"/>
                  </a:schemeClr>
                </a:solidFill>
                <a:latin typeface="Tahoma" pitchFamily="34" charset="0"/>
                <a:cs typeface="Tahoma" pitchFamily="34" charset="0"/>
              </a:rPr>
              <a:t>2.	</a:t>
            </a:r>
            <a:r>
              <a:rPr lang="en-US" dirty="0" err="1">
                <a:solidFill>
                  <a:schemeClr val="bg2">
                    <a:lumMod val="20000"/>
                    <a:lumOff val="80000"/>
                  </a:schemeClr>
                </a:solidFill>
                <a:latin typeface="Tahoma" pitchFamily="34" charset="0"/>
                <a:cs typeface="Tahoma" pitchFamily="34" charset="0"/>
              </a:rPr>
              <a:t>Sebagai</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Badan</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atau</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alat</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yg</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digunakan</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utk</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menggerakkan</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aksi</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Intelijen</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sesuai</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dgn</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fungsinya</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yaitu</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Lidik,Pam,Gal</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guna</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mencapai</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tujuan</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Intelijen</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yg</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tlh</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ditetapkan</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oleh</a:t>
            </a:r>
            <a:r>
              <a:rPr lang="en-US" dirty="0">
                <a:solidFill>
                  <a:schemeClr val="bg2">
                    <a:lumMod val="20000"/>
                    <a:lumOff val="80000"/>
                  </a:schemeClr>
                </a:solidFill>
                <a:latin typeface="Tahoma" pitchFamily="34" charset="0"/>
                <a:cs typeface="Tahoma" pitchFamily="34" charset="0"/>
              </a:rPr>
              <a:t> Pimp </a:t>
            </a:r>
            <a:r>
              <a:rPr lang="en-US" dirty="0" err="1">
                <a:solidFill>
                  <a:schemeClr val="bg2">
                    <a:lumMod val="20000"/>
                    <a:lumOff val="80000"/>
                  </a:schemeClr>
                </a:solidFill>
                <a:latin typeface="Tahoma" pitchFamily="34" charset="0"/>
                <a:cs typeface="Tahoma" pitchFamily="34" charset="0"/>
              </a:rPr>
              <a:t>yg</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berwenang</a:t>
            </a:r>
            <a:r>
              <a:rPr lang="en-US" dirty="0">
                <a:solidFill>
                  <a:schemeClr val="bg2">
                    <a:lumMod val="20000"/>
                    <a:lumOff val="80000"/>
                  </a:schemeClr>
                </a:solidFill>
                <a:latin typeface="Tahoma" pitchFamily="34" charset="0"/>
                <a:cs typeface="Tahoma" pitchFamily="34" charset="0"/>
              </a:rPr>
              <a:t> &amp; </a:t>
            </a:r>
            <a:r>
              <a:rPr lang="en-US" dirty="0" err="1">
                <a:solidFill>
                  <a:schemeClr val="bg2">
                    <a:lumMod val="20000"/>
                    <a:lumOff val="80000"/>
                  </a:schemeClr>
                </a:solidFill>
                <a:latin typeface="Tahoma" pitchFamily="34" charset="0"/>
                <a:cs typeface="Tahoma" pitchFamily="34" charset="0"/>
              </a:rPr>
              <a:t>bertanggung</a:t>
            </a:r>
            <a:r>
              <a:rPr lang="en-US" dirty="0">
                <a:solidFill>
                  <a:schemeClr val="bg2">
                    <a:lumMod val="20000"/>
                    <a:lumOff val="80000"/>
                  </a:schemeClr>
                </a:solidFill>
                <a:latin typeface="Tahoma" pitchFamily="34" charset="0"/>
                <a:cs typeface="Tahoma" pitchFamily="34" charset="0"/>
              </a:rPr>
              <a:t> </a:t>
            </a:r>
            <a:r>
              <a:rPr lang="en-US" dirty="0" err="1">
                <a:solidFill>
                  <a:schemeClr val="bg2">
                    <a:lumMod val="20000"/>
                    <a:lumOff val="80000"/>
                  </a:schemeClr>
                </a:solidFill>
                <a:latin typeface="Tahoma" pitchFamily="34" charset="0"/>
                <a:cs typeface="Tahoma" pitchFamily="34" charset="0"/>
              </a:rPr>
              <a:t>jawab</a:t>
            </a:r>
            <a:r>
              <a:rPr lang="en-US" dirty="0">
                <a:solidFill>
                  <a:schemeClr val="bg2">
                    <a:lumMod val="20000"/>
                    <a:lumOff val="80000"/>
                  </a:schemeClr>
                </a:solidFill>
                <a:latin typeface="Tahoma" pitchFamily="34" charset="0"/>
                <a:cs typeface="Tahoma" pitchFamily="34" charset="0"/>
              </a:rPr>
              <a:t>.</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3">
            <a:extLst>
              <a:ext uri="{FF2B5EF4-FFF2-40B4-BE49-F238E27FC236}">
                <a16:creationId xmlns:a16="http://schemas.microsoft.com/office/drawing/2014/main" id="{EFD5D0FC-F96C-4978-8997-12677B972CF0}"/>
              </a:ext>
            </a:extLst>
          </p:cNvPr>
          <p:cNvSpPr>
            <a:spLocks noGrp="1"/>
          </p:cNvSpPr>
          <p:nvPr>
            <p:ph idx="1"/>
          </p:nvPr>
        </p:nvSpPr>
        <p:spPr/>
        <p:txBody>
          <a:bodyPr/>
          <a:lstStyle/>
          <a:p>
            <a:pPr eaLnBrk="1" hangingPunct="1">
              <a:buFont typeface="Wingdings" panose="05000000000000000000" pitchFamily="2" charset="2"/>
              <a:buNone/>
            </a:pPr>
            <a:r>
              <a:rPr lang="en-US" altLang="en-US"/>
              <a:t>.</a:t>
            </a:r>
          </a:p>
        </p:txBody>
      </p:sp>
      <p:sp>
        <p:nvSpPr>
          <p:cNvPr id="119812" name="Rectangle 5">
            <a:extLst>
              <a:ext uri="{FF2B5EF4-FFF2-40B4-BE49-F238E27FC236}">
                <a16:creationId xmlns:a16="http://schemas.microsoft.com/office/drawing/2014/main" id="{A0814E29-2A48-46E8-9ADD-A19B97C173DA}"/>
              </a:ext>
            </a:extLst>
          </p:cNvPr>
          <p:cNvSpPr>
            <a:spLocks noChangeArrowheads="1"/>
          </p:cNvSpPr>
          <p:nvPr/>
        </p:nvSpPr>
        <p:spPr bwMode="auto">
          <a:xfrm>
            <a:off x="685800" y="803275"/>
            <a:ext cx="8077200" cy="4032250"/>
          </a:xfrm>
          <a:prstGeom prst="rect">
            <a:avLst/>
          </a:prstGeom>
          <a:solidFill>
            <a:schemeClr val="bg1"/>
          </a:solidFill>
          <a:ln w="9525">
            <a:solidFill>
              <a:srgbClr val="FFFF66"/>
            </a:solidFill>
            <a:miter lim="800000"/>
            <a:headEnd/>
            <a:tailEnd/>
          </a:ln>
        </p:spPr>
        <p:txBody>
          <a:bodyPr anchor="ctr">
            <a:spAutoFit/>
          </a:bodyPr>
          <a:lstStyle/>
          <a:p>
            <a:pPr algn="just">
              <a:defRPr/>
            </a:pPr>
            <a:r>
              <a:rPr lang="en-US" sz="3200" dirty="0">
                <a:solidFill>
                  <a:schemeClr val="bg2">
                    <a:lumMod val="20000"/>
                    <a:lumOff val="80000"/>
                  </a:schemeClr>
                </a:solidFill>
              </a:rPr>
              <a:t>3. 	</a:t>
            </a:r>
            <a:r>
              <a:rPr lang="en-US" sz="3200" dirty="0" err="1">
                <a:solidFill>
                  <a:schemeClr val="bg2">
                    <a:lumMod val="20000"/>
                    <a:lumOff val="80000"/>
                  </a:schemeClr>
                </a:solidFill>
              </a:rPr>
              <a:t>Merupakan</a:t>
            </a:r>
            <a:r>
              <a:rPr lang="en-US" sz="3200" dirty="0">
                <a:solidFill>
                  <a:schemeClr val="bg2">
                    <a:lumMod val="20000"/>
                    <a:lumOff val="80000"/>
                  </a:schemeClr>
                </a:solidFill>
              </a:rPr>
              <a:t> </a:t>
            </a:r>
            <a:r>
              <a:rPr lang="en-US" sz="3200" dirty="0" err="1">
                <a:solidFill>
                  <a:schemeClr val="bg2">
                    <a:lumMod val="20000"/>
                    <a:lumOff val="80000"/>
                  </a:schemeClr>
                </a:solidFill>
              </a:rPr>
              <a:t>badan</a:t>
            </a:r>
            <a:r>
              <a:rPr lang="en-US" sz="3200" dirty="0">
                <a:solidFill>
                  <a:schemeClr val="bg2">
                    <a:lumMod val="20000"/>
                    <a:lumOff val="80000"/>
                  </a:schemeClr>
                </a:solidFill>
              </a:rPr>
              <a:t> </a:t>
            </a:r>
            <a:r>
              <a:rPr lang="en-US" sz="3200" dirty="0" err="1">
                <a:solidFill>
                  <a:schemeClr val="bg2">
                    <a:lumMod val="20000"/>
                    <a:lumOff val="80000"/>
                  </a:schemeClr>
                </a:solidFill>
              </a:rPr>
              <a:t>atau</a:t>
            </a:r>
            <a:r>
              <a:rPr lang="en-US" sz="3200" dirty="0">
                <a:solidFill>
                  <a:schemeClr val="bg2">
                    <a:lumMod val="20000"/>
                    <a:lumOff val="80000"/>
                  </a:schemeClr>
                </a:solidFill>
              </a:rPr>
              <a:t> </a:t>
            </a:r>
            <a:r>
              <a:rPr lang="en-US" sz="3200" dirty="0" err="1">
                <a:solidFill>
                  <a:schemeClr val="bg2">
                    <a:lumMod val="20000"/>
                    <a:lumOff val="80000"/>
                  </a:schemeClr>
                </a:solidFill>
              </a:rPr>
              <a:t>wadah</a:t>
            </a:r>
            <a:r>
              <a:rPr lang="en-US" sz="3200" dirty="0">
                <a:solidFill>
                  <a:schemeClr val="bg2">
                    <a:lumMod val="20000"/>
                    <a:lumOff val="80000"/>
                  </a:schemeClr>
                </a:solidFill>
              </a:rPr>
              <a:t>  </a:t>
            </a:r>
            <a:r>
              <a:rPr lang="en-US" sz="3200" dirty="0" err="1">
                <a:solidFill>
                  <a:schemeClr val="bg2">
                    <a:lumMod val="20000"/>
                    <a:lumOff val="80000"/>
                  </a:schemeClr>
                </a:solidFill>
              </a:rPr>
              <a:t>dari</a:t>
            </a:r>
            <a:r>
              <a:rPr lang="en-US" sz="3200" dirty="0">
                <a:solidFill>
                  <a:schemeClr val="bg2">
                    <a:lumMod val="20000"/>
                    <a:lumOff val="80000"/>
                  </a:schemeClr>
                </a:solidFill>
              </a:rPr>
              <a:t>    	</a:t>
            </a:r>
            <a:r>
              <a:rPr lang="en-US" sz="3200" dirty="0" err="1">
                <a:solidFill>
                  <a:schemeClr val="bg2">
                    <a:lumMod val="20000"/>
                    <a:lumOff val="80000"/>
                  </a:schemeClr>
                </a:solidFill>
              </a:rPr>
              <a:t>orang-orang</a:t>
            </a:r>
            <a:r>
              <a:rPr lang="en-US" sz="3200" dirty="0">
                <a:solidFill>
                  <a:schemeClr val="bg2">
                    <a:lumMod val="20000"/>
                    <a:lumOff val="80000"/>
                  </a:schemeClr>
                </a:solidFill>
              </a:rPr>
              <a:t>  yang </a:t>
            </a:r>
            <a:r>
              <a:rPr lang="en-US" sz="3200" dirty="0" err="1">
                <a:solidFill>
                  <a:schemeClr val="bg2">
                    <a:lumMod val="20000"/>
                    <a:lumOff val="80000"/>
                  </a:schemeClr>
                </a:solidFill>
              </a:rPr>
              <a:t>menyelenggarakan</a:t>
            </a:r>
            <a:r>
              <a:rPr lang="en-US" sz="3200" dirty="0">
                <a:solidFill>
                  <a:schemeClr val="bg2">
                    <a:lumMod val="20000"/>
                    <a:lumOff val="80000"/>
                  </a:schemeClr>
                </a:solidFill>
              </a:rPr>
              <a:t> 	</a:t>
            </a:r>
            <a:r>
              <a:rPr lang="en-US" sz="3200" dirty="0" err="1">
                <a:solidFill>
                  <a:schemeClr val="bg2">
                    <a:lumMod val="20000"/>
                    <a:lumOff val="80000"/>
                  </a:schemeClr>
                </a:solidFill>
              </a:rPr>
              <a:t>kegiatan</a:t>
            </a:r>
            <a:r>
              <a:rPr lang="en-US" sz="3200" dirty="0">
                <a:solidFill>
                  <a:schemeClr val="bg2">
                    <a:lumMod val="20000"/>
                    <a:lumOff val="80000"/>
                  </a:schemeClr>
                </a:solidFill>
              </a:rPr>
              <a:t> </a:t>
            </a:r>
            <a:r>
              <a:rPr lang="en-US" sz="3200" dirty="0" err="1">
                <a:solidFill>
                  <a:schemeClr val="bg2">
                    <a:lumMod val="20000"/>
                    <a:lumOff val="80000"/>
                  </a:schemeClr>
                </a:solidFill>
              </a:rPr>
              <a:t>intelijen</a:t>
            </a:r>
            <a:r>
              <a:rPr lang="en-US" sz="3200" dirty="0">
                <a:solidFill>
                  <a:schemeClr val="bg2">
                    <a:lumMod val="20000"/>
                    <a:lumOff val="80000"/>
                  </a:schemeClr>
                </a:solidFill>
              </a:rPr>
              <a:t> </a:t>
            </a:r>
            <a:r>
              <a:rPr lang="en-US" sz="3200" dirty="0" err="1">
                <a:solidFill>
                  <a:schemeClr val="bg2">
                    <a:lumMod val="20000"/>
                    <a:lumOff val="80000"/>
                  </a:schemeClr>
                </a:solidFill>
              </a:rPr>
              <a:t>untuk</a:t>
            </a:r>
            <a:r>
              <a:rPr lang="en-US" sz="3200" dirty="0">
                <a:solidFill>
                  <a:schemeClr val="bg2">
                    <a:lumMod val="20000"/>
                    <a:lumOff val="80000"/>
                  </a:schemeClr>
                </a:solidFill>
              </a:rPr>
              <a:t> </a:t>
            </a:r>
            <a:r>
              <a:rPr lang="en-US" sz="3200" dirty="0" err="1">
                <a:solidFill>
                  <a:schemeClr val="bg2">
                    <a:lumMod val="20000"/>
                    <a:lumOff val="80000"/>
                  </a:schemeClr>
                </a:solidFill>
              </a:rPr>
              <a:t>mencapai</a:t>
            </a:r>
            <a:r>
              <a:rPr lang="en-US" sz="3200" dirty="0">
                <a:solidFill>
                  <a:schemeClr val="bg2">
                    <a:lumMod val="20000"/>
                    <a:lumOff val="80000"/>
                  </a:schemeClr>
                </a:solidFill>
              </a:rPr>
              <a:t> 	</a:t>
            </a:r>
            <a:r>
              <a:rPr lang="en-US" sz="3200" dirty="0" err="1">
                <a:solidFill>
                  <a:schemeClr val="bg2">
                    <a:lumMod val="20000"/>
                    <a:lumOff val="80000"/>
                  </a:schemeClr>
                </a:solidFill>
              </a:rPr>
              <a:t>tujuan</a:t>
            </a:r>
            <a:r>
              <a:rPr lang="en-US" sz="3200" dirty="0">
                <a:solidFill>
                  <a:schemeClr val="bg2">
                    <a:lumMod val="20000"/>
                    <a:lumOff val="80000"/>
                  </a:schemeClr>
                </a:solidFill>
              </a:rPr>
              <a:t> </a:t>
            </a:r>
            <a:r>
              <a:rPr lang="en-US" sz="3200" dirty="0" err="1">
                <a:solidFill>
                  <a:schemeClr val="bg2">
                    <a:lumMod val="20000"/>
                    <a:lumOff val="80000"/>
                  </a:schemeClr>
                </a:solidFill>
              </a:rPr>
              <a:t>bersama</a:t>
            </a:r>
            <a:r>
              <a:rPr lang="en-US" sz="3200" dirty="0">
                <a:solidFill>
                  <a:schemeClr val="bg2">
                    <a:lumMod val="20000"/>
                    <a:lumOff val="80000"/>
                  </a:schemeClr>
                </a:solidFill>
              </a:rPr>
              <a:t> </a:t>
            </a:r>
            <a:r>
              <a:rPr lang="en-US" sz="3200" dirty="0" err="1">
                <a:solidFill>
                  <a:schemeClr val="bg2">
                    <a:lumMod val="20000"/>
                    <a:lumOff val="80000"/>
                  </a:schemeClr>
                </a:solidFill>
              </a:rPr>
              <a:t>dan</a:t>
            </a:r>
            <a:r>
              <a:rPr lang="en-US" sz="3200" dirty="0">
                <a:solidFill>
                  <a:schemeClr val="bg2">
                    <a:lumMod val="20000"/>
                    <a:lumOff val="80000"/>
                  </a:schemeClr>
                </a:solidFill>
              </a:rPr>
              <a:t> </a:t>
            </a:r>
            <a:r>
              <a:rPr lang="en-US" sz="3200" dirty="0" err="1">
                <a:solidFill>
                  <a:schemeClr val="bg2">
                    <a:lumMod val="20000"/>
                    <a:lumOff val="80000"/>
                  </a:schemeClr>
                </a:solidFill>
              </a:rPr>
              <a:t>terikat</a:t>
            </a:r>
            <a:r>
              <a:rPr lang="en-US" sz="3200" dirty="0">
                <a:solidFill>
                  <a:schemeClr val="bg2">
                    <a:lumMod val="20000"/>
                    <a:lumOff val="80000"/>
                  </a:schemeClr>
                </a:solidFill>
              </a:rPr>
              <a:t> </a:t>
            </a:r>
            <a:r>
              <a:rPr lang="en-US" sz="3200" dirty="0" err="1">
                <a:solidFill>
                  <a:schemeClr val="bg2">
                    <a:lumMod val="20000"/>
                    <a:lumOff val="80000"/>
                  </a:schemeClr>
                </a:solidFill>
              </a:rPr>
              <a:t>secara</a:t>
            </a:r>
            <a:r>
              <a:rPr lang="en-US" sz="3200" dirty="0">
                <a:solidFill>
                  <a:schemeClr val="bg2">
                    <a:lumMod val="20000"/>
                    <a:lumOff val="80000"/>
                  </a:schemeClr>
                </a:solidFill>
              </a:rPr>
              <a:t> 	formal </a:t>
            </a:r>
            <a:r>
              <a:rPr lang="en-US" sz="3200" dirty="0" err="1">
                <a:solidFill>
                  <a:schemeClr val="bg2">
                    <a:lumMod val="20000"/>
                    <a:lumOff val="80000"/>
                  </a:schemeClr>
                </a:solidFill>
              </a:rPr>
              <a:t>dalam</a:t>
            </a:r>
            <a:r>
              <a:rPr lang="en-US" sz="3200" dirty="0">
                <a:solidFill>
                  <a:schemeClr val="bg2">
                    <a:lumMod val="20000"/>
                    <a:lumOff val="80000"/>
                  </a:schemeClr>
                </a:solidFill>
              </a:rPr>
              <a:t> </a:t>
            </a:r>
            <a:r>
              <a:rPr lang="en-US" sz="3200" dirty="0" err="1">
                <a:solidFill>
                  <a:schemeClr val="bg2">
                    <a:lumMod val="20000"/>
                    <a:lumOff val="80000"/>
                  </a:schemeClr>
                </a:solidFill>
              </a:rPr>
              <a:t>situasi</a:t>
            </a:r>
            <a:r>
              <a:rPr lang="en-US" sz="3200" dirty="0">
                <a:solidFill>
                  <a:schemeClr val="bg2">
                    <a:lumMod val="20000"/>
                    <a:lumOff val="80000"/>
                  </a:schemeClr>
                </a:solidFill>
              </a:rPr>
              <a:t> </a:t>
            </a:r>
            <a:r>
              <a:rPr lang="en-US" sz="3200" dirty="0" err="1">
                <a:solidFill>
                  <a:schemeClr val="bg2">
                    <a:lumMod val="20000"/>
                    <a:lumOff val="80000"/>
                  </a:schemeClr>
                </a:solidFill>
              </a:rPr>
              <a:t>ikatan</a:t>
            </a:r>
            <a:r>
              <a:rPr lang="en-US" sz="3200" dirty="0">
                <a:solidFill>
                  <a:schemeClr val="bg2">
                    <a:lumMod val="20000"/>
                    <a:lumOff val="80000"/>
                  </a:schemeClr>
                </a:solidFill>
              </a:rPr>
              <a:t> </a:t>
            </a:r>
            <a:r>
              <a:rPr lang="en-US" sz="3200" dirty="0" err="1">
                <a:solidFill>
                  <a:schemeClr val="bg2">
                    <a:lumMod val="20000"/>
                    <a:lumOff val="80000"/>
                  </a:schemeClr>
                </a:solidFill>
              </a:rPr>
              <a:t>hirarki</a:t>
            </a:r>
            <a:r>
              <a:rPr lang="en-US" sz="3200" dirty="0">
                <a:solidFill>
                  <a:schemeClr val="bg2">
                    <a:lumMod val="20000"/>
                    <a:lumOff val="80000"/>
                  </a:schemeClr>
                </a:solidFill>
              </a:rPr>
              <a:t> 	(</a:t>
            </a:r>
            <a:r>
              <a:rPr lang="en-US" sz="3200" dirty="0" err="1">
                <a:solidFill>
                  <a:schemeClr val="bg2">
                    <a:lumMod val="20000"/>
                    <a:lumOff val="80000"/>
                  </a:schemeClr>
                </a:solidFill>
              </a:rPr>
              <a:t>ada</a:t>
            </a:r>
            <a:r>
              <a:rPr lang="en-US" sz="3200" dirty="0">
                <a:solidFill>
                  <a:schemeClr val="bg2">
                    <a:lumMod val="20000"/>
                    <a:lumOff val="80000"/>
                  </a:schemeClr>
                </a:solidFill>
              </a:rPr>
              <a:t> </a:t>
            </a:r>
            <a:r>
              <a:rPr lang="en-US" sz="3200" dirty="0" err="1">
                <a:solidFill>
                  <a:schemeClr val="bg2">
                    <a:lumMod val="20000"/>
                    <a:lumOff val="80000"/>
                  </a:schemeClr>
                </a:solidFill>
              </a:rPr>
              <a:t>pimpinan</a:t>
            </a:r>
            <a:r>
              <a:rPr lang="en-US" sz="3200" dirty="0">
                <a:solidFill>
                  <a:schemeClr val="bg2">
                    <a:lumMod val="20000"/>
                    <a:lumOff val="80000"/>
                  </a:schemeClr>
                </a:solidFill>
              </a:rPr>
              <a:t> </a:t>
            </a:r>
            <a:r>
              <a:rPr lang="en-US" sz="3200" dirty="0" err="1">
                <a:solidFill>
                  <a:schemeClr val="bg2">
                    <a:lumMod val="20000"/>
                    <a:lumOff val="80000"/>
                  </a:schemeClr>
                </a:solidFill>
              </a:rPr>
              <a:t>dan</a:t>
            </a:r>
            <a:r>
              <a:rPr lang="en-US" sz="3200" dirty="0">
                <a:solidFill>
                  <a:schemeClr val="bg2">
                    <a:lumMod val="20000"/>
                    <a:lumOff val="80000"/>
                  </a:schemeClr>
                </a:solidFill>
              </a:rPr>
              <a:t> </a:t>
            </a:r>
            <a:r>
              <a:rPr lang="en-US" sz="3200" dirty="0" err="1">
                <a:solidFill>
                  <a:schemeClr val="bg2">
                    <a:lumMod val="20000"/>
                    <a:lumOff val="80000"/>
                  </a:schemeClr>
                </a:solidFill>
              </a:rPr>
              <a:t>ada</a:t>
            </a:r>
            <a:r>
              <a:rPr lang="en-US" sz="3200" dirty="0">
                <a:solidFill>
                  <a:schemeClr val="bg2">
                    <a:lumMod val="20000"/>
                    <a:lumOff val="80000"/>
                  </a:schemeClr>
                </a:solidFill>
              </a:rPr>
              <a:t> </a:t>
            </a:r>
            <a:r>
              <a:rPr lang="en-US" sz="3200" dirty="0" err="1">
                <a:solidFill>
                  <a:schemeClr val="bg2">
                    <a:lumMod val="20000"/>
                    <a:lumOff val="80000"/>
                  </a:schemeClr>
                </a:solidFill>
              </a:rPr>
              <a:t>bawahan</a:t>
            </a:r>
            <a:r>
              <a:rPr lang="en-US" sz="3200" dirty="0">
                <a:solidFill>
                  <a:schemeClr val="bg2">
                    <a:lumMod val="20000"/>
                    <a:lumOff val="80000"/>
                  </a:schemeClr>
                </a:solidFill>
              </a:rPr>
              <a:t>) 	</a:t>
            </a:r>
            <a:r>
              <a:rPr lang="en-US" sz="3200" dirty="0" err="1">
                <a:solidFill>
                  <a:schemeClr val="bg2">
                    <a:lumMod val="20000"/>
                    <a:lumOff val="80000"/>
                  </a:schemeClr>
                </a:solidFill>
              </a:rPr>
              <a:t>dengan</a:t>
            </a:r>
            <a:r>
              <a:rPr lang="en-US" sz="3200" dirty="0">
                <a:solidFill>
                  <a:schemeClr val="bg2">
                    <a:lumMod val="20000"/>
                    <a:lumOff val="80000"/>
                  </a:schemeClr>
                </a:solidFill>
              </a:rPr>
              <a:t> </a:t>
            </a:r>
            <a:r>
              <a:rPr lang="en-US" sz="3200" dirty="0" err="1">
                <a:solidFill>
                  <a:schemeClr val="bg2">
                    <a:lumMod val="20000"/>
                    <a:lumOff val="80000"/>
                  </a:schemeClr>
                </a:solidFill>
              </a:rPr>
              <a:t>memegang</a:t>
            </a:r>
            <a:r>
              <a:rPr lang="en-US" sz="3200" dirty="0">
                <a:solidFill>
                  <a:schemeClr val="bg2">
                    <a:lumMod val="20000"/>
                    <a:lumOff val="80000"/>
                  </a:schemeClr>
                </a:solidFill>
              </a:rPr>
              <a:t> </a:t>
            </a:r>
            <a:r>
              <a:rPr lang="en-US" sz="3200" dirty="0" err="1">
                <a:solidFill>
                  <a:schemeClr val="bg2">
                    <a:lumMod val="20000"/>
                    <a:lumOff val="80000"/>
                  </a:schemeClr>
                </a:solidFill>
              </a:rPr>
              <a:t>teguh</a:t>
            </a:r>
            <a:r>
              <a:rPr lang="en-US" sz="3200" dirty="0">
                <a:solidFill>
                  <a:schemeClr val="bg2">
                    <a:lumMod val="20000"/>
                    <a:lumOff val="80000"/>
                  </a:schemeClr>
                </a:solidFill>
              </a:rPr>
              <a:t> </a:t>
            </a:r>
            <a:r>
              <a:rPr lang="en-US" sz="3200" dirty="0" err="1">
                <a:solidFill>
                  <a:schemeClr val="bg2">
                    <a:lumMod val="20000"/>
                    <a:lumOff val="80000"/>
                  </a:schemeClr>
                </a:solidFill>
              </a:rPr>
              <a:t>pada</a:t>
            </a:r>
            <a:r>
              <a:rPr lang="en-US" sz="3200" dirty="0">
                <a:solidFill>
                  <a:schemeClr val="bg2">
                    <a:lumMod val="20000"/>
                    <a:lumOff val="80000"/>
                  </a:schemeClr>
                </a:solidFill>
              </a:rPr>
              <a:t> 	</a:t>
            </a:r>
            <a:r>
              <a:rPr lang="en-US" sz="3200" dirty="0" err="1">
                <a:solidFill>
                  <a:schemeClr val="bg2">
                    <a:lumMod val="20000"/>
                    <a:lumOff val="80000"/>
                  </a:schemeClr>
                </a:solidFill>
              </a:rPr>
              <a:t>prinsip–prinsip</a:t>
            </a:r>
            <a:r>
              <a:rPr lang="en-US" sz="3200" dirty="0">
                <a:solidFill>
                  <a:schemeClr val="bg2">
                    <a:lumMod val="20000"/>
                    <a:lumOff val="80000"/>
                  </a:schemeClr>
                </a:solidFill>
              </a:rPr>
              <a:t> </a:t>
            </a:r>
            <a:r>
              <a:rPr lang="en-US" sz="3200" dirty="0" err="1">
                <a:solidFill>
                  <a:schemeClr val="bg2">
                    <a:lumMod val="20000"/>
                    <a:lumOff val="80000"/>
                  </a:schemeClr>
                </a:solidFill>
              </a:rPr>
              <a:t>organisasi</a:t>
            </a:r>
            <a:r>
              <a:rPr lang="en-US" sz="3200" dirty="0">
                <a:solidFill>
                  <a:schemeClr val="bg2">
                    <a:lumMod val="20000"/>
                    <a:lumOff val="80000"/>
                  </a:schemeClr>
                </a:solidFill>
              </a:rPr>
              <a:t> </a:t>
            </a:r>
          </a:p>
        </p:txBody>
      </p:sp>
      <p:sp>
        <p:nvSpPr>
          <p:cNvPr id="58372" name="TextBox 3">
            <a:extLst>
              <a:ext uri="{FF2B5EF4-FFF2-40B4-BE49-F238E27FC236}">
                <a16:creationId xmlns:a16="http://schemas.microsoft.com/office/drawing/2014/main" id="{6A2E1915-91C6-4871-8066-B363759490B4}"/>
              </a:ext>
            </a:extLst>
          </p:cNvPr>
          <p:cNvSpPr txBox="1">
            <a:spLocks noChangeArrowheads="1"/>
          </p:cNvSpPr>
          <p:nvPr/>
        </p:nvSpPr>
        <p:spPr bwMode="auto">
          <a:xfrm>
            <a:off x="6553200" y="85725"/>
            <a:ext cx="1981200" cy="523875"/>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z="2800"/>
              <a:t>  Lanjutan </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WordArt 2">
            <a:extLst>
              <a:ext uri="{FF2B5EF4-FFF2-40B4-BE49-F238E27FC236}">
                <a16:creationId xmlns:a16="http://schemas.microsoft.com/office/drawing/2014/main" id="{D3ABEC5C-4622-46A4-A88B-BBD2308BCFE2}"/>
              </a:ext>
            </a:extLst>
          </p:cNvPr>
          <p:cNvSpPr>
            <a:spLocks noChangeArrowheads="1" noChangeShapeType="1" noTextEdit="1"/>
          </p:cNvSpPr>
          <p:nvPr/>
        </p:nvSpPr>
        <p:spPr bwMode="auto">
          <a:xfrm>
            <a:off x="1352550" y="285750"/>
            <a:ext cx="7334250" cy="1390650"/>
          </a:xfrm>
          <a:prstGeom prst="rect">
            <a:avLst/>
          </a:prstGeom>
        </p:spPr>
        <p:txBody>
          <a:bodyPr wrap="none" fromWordArt="1">
            <a:prstTxWarp prst="textPlain">
              <a:avLst>
                <a:gd name="adj" fmla="val 50000"/>
              </a:avLst>
            </a:prstTxWarp>
          </a:bodyPr>
          <a:lstStyle/>
          <a:p>
            <a:pPr algn="ctr"/>
            <a:r>
              <a:rPr lang="en-US" sz="3600" kern="10">
                <a:ln w="9525">
                  <a:solidFill>
                    <a:srgbClr val="000000"/>
                  </a:solidFill>
                  <a:round/>
                  <a:headEnd/>
                  <a:tailEnd/>
                </a:ln>
                <a:latin typeface="Arial Black" panose="020B0A04020102020204" pitchFamily="34" charset="0"/>
              </a:rPr>
              <a:t>INTELIJEN SBG ORGANISASI</a:t>
            </a:r>
          </a:p>
        </p:txBody>
      </p:sp>
      <p:sp>
        <p:nvSpPr>
          <p:cNvPr id="59395" name="AutoShape 3">
            <a:extLst>
              <a:ext uri="{FF2B5EF4-FFF2-40B4-BE49-F238E27FC236}">
                <a16:creationId xmlns:a16="http://schemas.microsoft.com/office/drawing/2014/main" id="{EB809973-916A-4F8F-BB1C-B56D4ECF1537}"/>
              </a:ext>
            </a:extLst>
          </p:cNvPr>
          <p:cNvSpPr>
            <a:spLocks noChangeArrowheads="1"/>
          </p:cNvSpPr>
          <p:nvPr/>
        </p:nvSpPr>
        <p:spPr bwMode="auto">
          <a:xfrm>
            <a:off x="914400" y="2590800"/>
            <a:ext cx="3276600" cy="762000"/>
          </a:xfrm>
          <a:prstGeom prst="roundRect">
            <a:avLst>
              <a:gd name="adj" fmla="val 16667"/>
            </a:avLst>
          </a:prstGeom>
          <a:solidFill>
            <a:schemeClr val="bg2"/>
          </a:solidFill>
          <a:ln w="9525">
            <a:solidFill>
              <a:schemeClr val="tx1"/>
            </a:solidFill>
            <a:round/>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3600" b="1">
                <a:latin typeface="Arial" panose="020B0604020202020204" pitchFamily="34" charset="0"/>
              </a:rPr>
              <a:t>ORANG</a:t>
            </a:r>
          </a:p>
        </p:txBody>
      </p:sp>
      <p:sp>
        <p:nvSpPr>
          <p:cNvPr id="59396" name="AutoShape 4">
            <a:extLst>
              <a:ext uri="{FF2B5EF4-FFF2-40B4-BE49-F238E27FC236}">
                <a16:creationId xmlns:a16="http://schemas.microsoft.com/office/drawing/2014/main" id="{31B6C181-ABE4-4BA7-B2DE-41CA14C7557E}"/>
              </a:ext>
            </a:extLst>
          </p:cNvPr>
          <p:cNvSpPr>
            <a:spLocks noChangeArrowheads="1"/>
          </p:cNvSpPr>
          <p:nvPr/>
        </p:nvSpPr>
        <p:spPr bwMode="auto">
          <a:xfrm>
            <a:off x="5029200" y="2590800"/>
            <a:ext cx="3276600" cy="762000"/>
          </a:xfrm>
          <a:prstGeom prst="roundRect">
            <a:avLst>
              <a:gd name="adj" fmla="val 16667"/>
            </a:avLst>
          </a:prstGeom>
          <a:solidFill>
            <a:srgbClr val="CC0000"/>
          </a:solidFill>
          <a:ln w="9525">
            <a:solidFill>
              <a:schemeClr val="tx1"/>
            </a:solidFill>
            <a:round/>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3600" b="1" i="1">
                <a:latin typeface="Arial" panose="020B0604020202020204" pitchFamily="34" charset="0"/>
              </a:rPr>
              <a:t>KELOMPOK</a:t>
            </a:r>
          </a:p>
        </p:txBody>
      </p:sp>
      <p:sp>
        <p:nvSpPr>
          <p:cNvPr id="59397" name="Text Box 5">
            <a:extLst>
              <a:ext uri="{FF2B5EF4-FFF2-40B4-BE49-F238E27FC236}">
                <a16:creationId xmlns:a16="http://schemas.microsoft.com/office/drawing/2014/main" id="{EB73E839-BDA7-46A3-971E-A09EFE9D8393}"/>
              </a:ext>
            </a:extLst>
          </p:cNvPr>
          <p:cNvSpPr txBox="1">
            <a:spLocks noChangeArrowheads="1"/>
          </p:cNvSpPr>
          <p:nvPr/>
        </p:nvSpPr>
        <p:spPr bwMode="auto">
          <a:xfrm>
            <a:off x="990600" y="3673475"/>
            <a:ext cx="3041650" cy="1431925"/>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r>
              <a:rPr lang="en-US" altLang="en-US" sz="4400" b="1" i="1">
                <a:latin typeface="Arial" panose="020B0604020202020204" pitchFamily="34" charset="0"/>
              </a:rPr>
              <a:t>KOMUNITI</a:t>
            </a:r>
          </a:p>
          <a:p>
            <a:pPr eaLnBrk="1" hangingPunct="1"/>
            <a:r>
              <a:rPr lang="en-US" altLang="en-US" sz="4400" b="1" i="1">
                <a:latin typeface="Arial" panose="020B0604020202020204" pitchFamily="34" charset="0"/>
              </a:rPr>
              <a:t>INTELIJEN</a:t>
            </a:r>
          </a:p>
        </p:txBody>
      </p:sp>
      <p:sp>
        <p:nvSpPr>
          <p:cNvPr id="59398" name="Text Box 6">
            <a:extLst>
              <a:ext uri="{FF2B5EF4-FFF2-40B4-BE49-F238E27FC236}">
                <a16:creationId xmlns:a16="http://schemas.microsoft.com/office/drawing/2014/main" id="{711D935F-34FE-4ED2-86C2-AA7A4D9CDF8B}"/>
              </a:ext>
            </a:extLst>
          </p:cNvPr>
          <p:cNvSpPr txBox="1">
            <a:spLocks noChangeArrowheads="1"/>
          </p:cNvSpPr>
          <p:nvPr/>
        </p:nvSpPr>
        <p:spPr bwMode="auto">
          <a:xfrm>
            <a:off x="5105400" y="3609975"/>
            <a:ext cx="3308350" cy="11906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r>
              <a:rPr lang="en-US" altLang="en-US" sz="3600" b="1" i="1">
                <a:latin typeface="Arial" panose="020B0604020202020204" pitchFamily="34" charset="0"/>
              </a:rPr>
              <a:t>JARINGAN</a:t>
            </a:r>
          </a:p>
          <a:p>
            <a:pPr eaLnBrk="1" hangingPunct="1"/>
            <a:r>
              <a:rPr lang="en-US" altLang="en-US" sz="3600" b="1" i="1">
                <a:latin typeface="Arial" panose="020B0604020202020204" pitchFamily="34" charset="0"/>
              </a:rPr>
              <a:t>STRUKTURAL</a:t>
            </a:r>
          </a:p>
        </p:txBody>
      </p:sp>
      <p:sp>
        <p:nvSpPr>
          <p:cNvPr id="59399" name="Text Box 7">
            <a:extLst>
              <a:ext uri="{FF2B5EF4-FFF2-40B4-BE49-F238E27FC236}">
                <a16:creationId xmlns:a16="http://schemas.microsoft.com/office/drawing/2014/main" id="{8CB3258D-FF66-4892-9907-CCB82BBF303F}"/>
              </a:ext>
            </a:extLst>
          </p:cNvPr>
          <p:cNvSpPr txBox="1">
            <a:spLocks noChangeArrowheads="1"/>
          </p:cNvSpPr>
          <p:nvPr/>
        </p:nvSpPr>
        <p:spPr bwMode="auto">
          <a:xfrm>
            <a:off x="5064125" y="5000625"/>
            <a:ext cx="3422650" cy="1552575"/>
          </a:xfrm>
          <a:prstGeom prst="rect">
            <a:avLst/>
          </a:prstGeom>
          <a:solidFill>
            <a:srgbClr val="96969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r>
              <a:rPr lang="en-US" altLang="en-US" sz="2400" b="1" i="1">
                <a:latin typeface="Arial" panose="020B0604020202020204" pitchFamily="34" charset="0"/>
              </a:rPr>
              <a:t>JARINGAN</a:t>
            </a:r>
          </a:p>
          <a:p>
            <a:pPr eaLnBrk="1" hangingPunct="1"/>
            <a:r>
              <a:rPr lang="en-US" altLang="en-US" sz="2400" b="1" i="1">
                <a:latin typeface="Arial" panose="020B0604020202020204" pitchFamily="34" charset="0"/>
              </a:rPr>
              <a:t>NON STRUKTURAL</a:t>
            </a:r>
          </a:p>
          <a:p>
            <a:pPr eaLnBrk="1" hangingPunct="1"/>
            <a:r>
              <a:rPr lang="en-US" altLang="en-US" sz="2400" b="1" i="1">
                <a:latin typeface="Arial" panose="020B0604020202020204" pitchFamily="34" charset="0"/>
              </a:rPr>
              <a:t>BAWAH PERMUKAAN</a:t>
            </a:r>
          </a:p>
          <a:p>
            <a:pPr eaLnBrk="1" hangingPunct="1"/>
            <a:r>
              <a:rPr lang="en-US" altLang="en-US" sz="2400" b="1" i="1">
                <a:latin typeface="Arial" panose="020B0604020202020204" pitchFamily="34" charset="0"/>
              </a:rPr>
              <a:t>KLANDESTIN</a:t>
            </a:r>
          </a:p>
        </p:txBody>
      </p:sp>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a:extLst>
              <a:ext uri="{FF2B5EF4-FFF2-40B4-BE49-F238E27FC236}">
                <a16:creationId xmlns:a16="http://schemas.microsoft.com/office/drawing/2014/main" id="{F8E54035-D29A-45E7-8798-086B0AE4D7A8}"/>
              </a:ext>
            </a:extLst>
          </p:cNvPr>
          <p:cNvSpPr>
            <a:spLocks noChangeArrowheads="1"/>
          </p:cNvSpPr>
          <p:nvPr/>
        </p:nvSpPr>
        <p:spPr bwMode="auto">
          <a:xfrm>
            <a:off x="3798888" y="762000"/>
            <a:ext cx="2144712" cy="228600"/>
          </a:xfrm>
          <a:prstGeom prst="rect">
            <a:avLst/>
          </a:prstGeom>
          <a:solidFill>
            <a:srgbClr val="C0C0C0"/>
          </a:solidFill>
          <a:ln w="12700">
            <a:solidFill>
              <a:srgbClr val="0000FF"/>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200" b="1">
                <a:solidFill>
                  <a:srgbClr val="0000FF"/>
                </a:solidFill>
              </a:rPr>
              <a:t>KABAINTELKAM</a:t>
            </a:r>
          </a:p>
        </p:txBody>
      </p:sp>
      <p:sp>
        <p:nvSpPr>
          <p:cNvPr id="60419" name="Rectangle 3">
            <a:extLst>
              <a:ext uri="{FF2B5EF4-FFF2-40B4-BE49-F238E27FC236}">
                <a16:creationId xmlns:a16="http://schemas.microsoft.com/office/drawing/2014/main" id="{76476C7B-D164-41AA-A90C-571BDA177C92}"/>
              </a:ext>
            </a:extLst>
          </p:cNvPr>
          <p:cNvSpPr>
            <a:spLocks noChangeArrowheads="1"/>
          </p:cNvSpPr>
          <p:nvPr/>
        </p:nvSpPr>
        <p:spPr bwMode="auto">
          <a:xfrm>
            <a:off x="3798888" y="990600"/>
            <a:ext cx="2144712" cy="228600"/>
          </a:xfrm>
          <a:prstGeom prst="rect">
            <a:avLst/>
          </a:prstGeom>
          <a:solidFill>
            <a:schemeClr val="bg1"/>
          </a:solidFill>
          <a:ln w="12700">
            <a:solidFill>
              <a:srgbClr val="0000FF"/>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200" b="1">
                <a:solidFill>
                  <a:srgbClr val="0000FF"/>
                </a:solidFill>
              </a:rPr>
              <a:t>WAKA BAINTELKAM</a:t>
            </a:r>
          </a:p>
        </p:txBody>
      </p:sp>
      <p:sp>
        <p:nvSpPr>
          <p:cNvPr id="60420" name="Line 4">
            <a:extLst>
              <a:ext uri="{FF2B5EF4-FFF2-40B4-BE49-F238E27FC236}">
                <a16:creationId xmlns:a16="http://schemas.microsoft.com/office/drawing/2014/main" id="{F90513A5-F2D0-443C-AA5A-4665B20D15E3}"/>
              </a:ext>
            </a:extLst>
          </p:cNvPr>
          <p:cNvSpPr>
            <a:spLocks noChangeShapeType="1"/>
          </p:cNvSpPr>
          <p:nvPr/>
        </p:nvSpPr>
        <p:spPr bwMode="auto">
          <a:xfrm>
            <a:off x="4924425" y="1219200"/>
            <a:ext cx="0" cy="38862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21" name="Line 5">
            <a:extLst>
              <a:ext uri="{FF2B5EF4-FFF2-40B4-BE49-F238E27FC236}">
                <a16:creationId xmlns:a16="http://schemas.microsoft.com/office/drawing/2014/main" id="{487B0D7A-08E8-4D5C-9103-95166742C316}"/>
              </a:ext>
            </a:extLst>
          </p:cNvPr>
          <p:cNvSpPr>
            <a:spLocks noChangeShapeType="1"/>
          </p:cNvSpPr>
          <p:nvPr/>
        </p:nvSpPr>
        <p:spPr bwMode="auto">
          <a:xfrm>
            <a:off x="2601913" y="1371600"/>
            <a:ext cx="4643437" cy="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22" name="Line 6">
            <a:extLst>
              <a:ext uri="{FF2B5EF4-FFF2-40B4-BE49-F238E27FC236}">
                <a16:creationId xmlns:a16="http://schemas.microsoft.com/office/drawing/2014/main" id="{17AEE1BF-01E4-4BF1-A9A2-FDB19FA4883A}"/>
              </a:ext>
            </a:extLst>
          </p:cNvPr>
          <p:cNvSpPr>
            <a:spLocks noChangeShapeType="1"/>
          </p:cNvSpPr>
          <p:nvPr/>
        </p:nvSpPr>
        <p:spPr bwMode="auto">
          <a:xfrm>
            <a:off x="2601913" y="1371600"/>
            <a:ext cx="0" cy="1524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23" name="Line 7">
            <a:extLst>
              <a:ext uri="{FF2B5EF4-FFF2-40B4-BE49-F238E27FC236}">
                <a16:creationId xmlns:a16="http://schemas.microsoft.com/office/drawing/2014/main" id="{4A53D83B-DD8D-4A65-958F-859C8A508810}"/>
              </a:ext>
            </a:extLst>
          </p:cNvPr>
          <p:cNvSpPr>
            <a:spLocks noChangeShapeType="1"/>
          </p:cNvSpPr>
          <p:nvPr/>
        </p:nvSpPr>
        <p:spPr bwMode="auto">
          <a:xfrm>
            <a:off x="7245350" y="1371600"/>
            <a:ext cx="0" cy="1524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24" name="Rectangle 8">
            <a:extLst>
              <a:ext uri="{FF2B5EF4-FFF2-40B4-BE49-F238E27FC236}">
                <a16:creationId xmlns:a16="http://schemas.microsoft.com/office/drawing/2014/main" id="{AE685A9A-284B-409F-85B6-0D41299573D0}"/>
              </a:ext>
            </a:extLst>
          </p:cNvPr>
          <p:cNvSpPr>
            <a:spLocks noChangeArrowheads="1"/>
          </p:cNvSpPr>
          <p:nvPr/>
        </p:nvSpPr>
        <p:spPr bwMode="auto">
          <a:xfrm>
            <a:off x="6753225" y="1524000"/>
            <a:ext cx="1617663" cy="228600"/>
          </a:xfrm>
          <a:prstGeom prst="rect">
            <a:avLst/>
          </a:prstGeom>
          <a:solidFill>
            <a:schemeClr val="hlink"/>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endParaRPr lang="en-GB" altLang="en-US" sz="1200" b="1">
              <a:solidFill>
                <a:schemeClr val="bg1"/>
              </a:solidFill>
            </a:endParaRPr>
          </a:p>
        </p:txBody>
      </p:sp>
      <p:sp>
        <p:nvSpPr>
          <p:cNvPr id="60425" name="Rectangle 9">
            <a:extLst>
              <a:ext uri="{FF2B5EF4-FFF2-40B4-BE49-F238E27FC236}">
                <a16:creationId xmlns:a16="http://schemas.microsoft.com/office/drawing/2014/main" id="{7F4CFEAB-C640-4792-89CE-B564AE3855F0}"/>
              </a:ext>
            </a:extLst>
          </p:cNvPr>
          <p:cNvSpPr>
            <a:spLocks noChangeArrowheads="1"/>
          </p:cNvSpPr>
          <p:nvPr/>
        </p:nvSpPr>
        <p:spPr bwMode="auto">
          <a:xfrm>
            <a:off x="6189663" y="1524000"/>
            <a:ext cx="2192337" cy="228600"/>
          </a:xfrm>
          <a:prstGeom prst="rect">
            <a:avLst/>
          </a:prstGeom>
          <a:solidFill>
            <a:schemeClr val="accent2"/>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200" b="1">
                <a:solidFill>
                  <a:srgbClr val="FF3300"/>
                </a:solidFill>
              </a:rPr>
              <a:t>KARO ANALIS</a:t>
            </a:r>
          </a:p>
        </p:txBody>
      </p:sp>
      <p:sp>
        <p:nvSpPr>
          <p:cNvPr id="60426" name="Rectangle 10">
            <a:extLst>
              <a:ext uri="{FF2B5EF4-FFF2-40B4-BE49-F238E27FC236}">
                <a16:creationId xmlns:a16="http://schemas.microsoft.com/office/drawing/2014/main" id="{40A9AEA4-CE72-4AED-8C5B-C26BE0F45337}"/>
              </a:ext>
            </a:extLst>
          </p:cNvPr>
          <p:cNvSpPr>
            <a:spLocks noChangeArrowheads="1"/>
          </p:cNvSpPr>
          <p:nvPr/>
        </p:nvSpPr>
        <p:spPr bwMode="auto">
          <a:xfrm>
            <a:off x="2181225" y="1524000"/>
            <a:ext cx="1676400" cy="228600"/>
          </a:xfrm>
          <a:prstGeom prst="rect">
            <a:avLst/>
          </a:prstGeom>
          <a:solidFill>
            <a:schemeClr val="hlink"/>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endParaRPr lang="en-GB" altLang="en-US" sz="1200" b="1">
              <a:solidFill>
                <a:schemeClr val="bg1"/>
              </a:solidFill>
            </a:endParaRPr>
          </a:p>
        </p:txBody>
      </p:sp>
      <p:sp>
        <p:nvSpPr>
          <p:cNvPr id="60427" name="Rectangle 11">
            <a:extLst>
              <a:ext uri="{FF2B5EF4-FFF2-40B4-BE49-F238E27FC236}">
                <a16:creationId xmlns:a16="http://schemas.microsoft.com/office/drawing/2014/main" id="{397263CC-4976-4F35-AC5E-F5FF1D569513}"/>
              </a:ext>
            </a:extLst>
          </p:cNvPr>
          <p:cNvSpPr>
            <a:spLocks noChangeArrowheads="1"/>
          </p:cNvSpPr>
          <p:nvPr/>
        </p:nvSpPr>
        <p:spPr bwMode="auto">
          <a:xfrm>
            <a:off x="1617663" y="1524000"/>
            <a:ext cx="2268537" cy="228600"/>
          </a:xfrm>
          <a:prstGeom prst="rect">
            <a:avLst/>
          </a:prstGeom>
          <a:solidFill>
            <a:schemeClr val="accent2"/>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200" b="1">
                <a:solidFill>
                  <a:srgbClr val="FF3300"/>
                </a:solidFill>
              </a:rPr>
              <a:t>KARO  RENMIN</a:t>
            </a:r>
          </a:p>
        </p:txBody>
      </p:sp>
      <p:pic>
        <p:nvPicPr>
          <p:cNvPr id="60428" name="Picture 12" descr="bing-1">
            <a:extLst>
              <a:ext uri="{FF2B5EF4-FFF2-40B4-BE49-F238E27FC236}">
                <a16:creationId xmlns:a16="http://schemas.microsoft.com/office/drawing/2014/main" id="{5E5F6D23-D911-4D24-8151-36F9623C7606}"/>
              </a:ext>
            </a:extLst>
          </p:cNvPr>
          <p:cNvPicPr>
            <a:picLocks noChangeAspect="1" noChangeArrowheads="1"/>
          </p:cNvPicPr>
          <p:nvPr/>
        </p:nvPicPr>
        <p:blipFill>
          <a:blip r:embed="rId2">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3270250" y="228600"/>
            <a:ext cx="3200400" cy="304800"/>
          </a:xfrm>
          <a:prstGeom prst="rect">
            <a:avLst/>
          </a:prstGeom>
          <a:noFill/>
          <a:ln>
            <a:noFill/>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29" name="WordArt 13">
            <a:extLst>
              <a:ext uri="{FF2B5EF4-FFF2-40B4-BE49-F238E27FC236}">
                <a16:creationId xmlns:a16="http://schemas.microsoft.com/office/drawing/2014/main" id="{22326686-2325-47CE-BE6F-46A115ECCBBA}"/>
              </a:ext>
            </a:extLst>
          </p:cNvPr>
          <p:cNvSpPr>
            <a:spLocks noChangeArrowheads="1" noChangeShapeType="1" noTextEdit="1"/>
          </p:cNvSpPr>
          <p:nvPr/>
        </p:nvSpPr>
        <p:spPr bwMode="auto">
          <a:xfrm>
            <a:off x="3486150" y="304800"/>
            <a:ext cx="2762250" cy="152400"/>
          </a:xfrm>
          <a:prstGeom prst="rect">
            <a:avLst/>
          </a:prstGeom>
        </p:spPr>
        <p:txBody>
          <a:bodyPr wrap="none" fromWordArt="1">
            <a:prstTxWarp prst="textPlain">
              <a:avLst>
                <a:gd name="adj" fmla="val 50000"/>
              </a:avLst>
            </a:prstTxWarp>
          </a:bodyPr>
          <a:lstStyle/>
          <a:p>
            <a:pPr algn="ctr"/>
            <a:r>
              <a:rPr lang="en-US" sz="2000" b="1" kern="10">
                <a:ln w="9525">
                  <a:solidFill>
                    <a:srgbClr val="000000"/>
                  </a:solidFill>
                  <a:round/>
                  <a:headEnd/>
                  <a:tailEnd/>
                </a:ln>
                <a:solidFill>
                  <a:srgbClr val="FFCC99"/>
                </a:solidFill>
                <a:effectLst>
                  <a:outerShdw dist="35921" dir="2700000" algn="ctr" rotWithShape="0">
                    <a:srgbClr val="868686">
                      <a:alpha val="50000"/>
                    </a:srgbClr>
                  </a:outerShdw>
                </a:effectLst>
                <a:latin typeface="Eras Bold ITC" panose="020B0907030504020204" pitchFamily="34" charset="0"/>
              </a:rPr>
              <a:t>STRUKTUR ORGANISASI BAINTELKAM</a:t>
            </a:r>
          </a:p>
        </p:txBody>
      </p:sp>
      <p:sp>
        <p:nvSpPr>
          <p:cNvPr id="60430" name="Line 14">
            <a:extLst>
              <a:ext uri="{FF2B5EF4-FFF2-40B4-BE49-F238E27FC236}">
                <a16:creationId xmlns:a16="http://schemas.microsoft.com/office/drawing/2014/main" id="{41E47CFC-B54F-4825-8F0D-8CDA7D35E3A7}"/>
              </a:ext>
            </a:extLst>
          </p:cNvPr>
          <p:cNvSpPr>
            <a:spLocks noChangeShapeType="1"/>
          </p:cNvSpPr>
          <p:nvPr/>
        </p:nvSpPr>
        <p:spPr bwMode="auto">
          <a:xfrm>
            <a:off x="703263" y="1828800"/>
            <a:ext cx="3727450" cy="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31" name="Line 15">
            <a:extLst>
              <a:ext uri="{FF2B5EF4-FFF2-40B4-BE49-F238E27FC236}">
                <a16:creationId xmlns:a16="http://schemas.microsoft.com/office/drawing/2014/main" id="{5896886F-F22A-4A89-A0DA-734A675D5FB6}"/>
              </a:ext>
            </a:extLst>
          </p:cNvPr>
          <p:cNvSpPr>
            <a:spLocks noChangeShapeType="1"/>
          </p:cNvSpPr>
          <p:nvPr/>
        </p:nvSpPr>
        <p:spPr bwMode="auto">
          <a:xfrm>
            <a:off x="703263" y="1828800"/>
            <a:ext cx="0" cy="1524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32" name="Line 16">
            <a:extLst>
              <a:ext uri="{FF2B5EF4-FFF2-40B4-BE49-F238E27FC236}">
                <a16:creationId xmlns:a16="http://schemas.microsoft.com/office/drawing/2014/main" id="{DE7A79BF-8633-4AA7-9749-EF7E1C1D5313}"/>
              </a:ext>
            </a:extLst>
          </p:cNvPr>
          <p:cNvSpPr>
            <a:spLocks noChangeShapeType="1"/>
          </p:cNvSpPr>
          <p:nvPr/>
        </p:nvSpPr>
        <p:spPr bwMode="auto">
          <a:xfrm>
            <a:off x="1898650" y="1828800"/>
            <a:ext cx="0" cy="1524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33" name="Line 17">
            <a:extLst>
              <a:ext uri="{FF2B5EF4-FFF2-40B4-BE49-F238E27FC236}">
                <a16:creationId xmlns:a16="http://schemas.microsoft.com/office/drawing/2014/main" id="{14BF451E-461C-4CCB-8873-4ACF87571D10}"/>
              </a:ext>
            </a:extLst>
          </p:cNvPr>
          <p:cNvSpPr>
            <a:spLocks noChangeShapeType="1"/>
          </p:cNvSpPr>
          <p:nvPr/>
        </p:nvSpPr>
        <p:spPr bwMode="auto">
          <a:xfrm>
            <a:off x="3165475" y="1828800"/>
            <a:ext cx="0" cy="1524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34" name="Line 18">
            <a:extLst>
              <a:ext uri="{FF2B5EF4-FFF2-40B4-BE49-F238E27FC236}">
                <a16:creationId xmlns:a16="http://schemas.microsoft.com/office/drawing/2014/main" id="{0C471A35-41A3-4A41-94E7-AF4A7B5F8BFF}"/>
              </a:ext>
            </a:extLst>
          </p:cNvPr>
          <p:cNvSpPr>
            <a:spLocks noChangeShapeType="1"/>
          </p:cNvSpPr>
          <p:nvPr/>
        </p:nvSpPr>
        <p:spPr bwMode="auto">
          <a:xfrm>
            <a:off x="4430713" y="1828800"/>
            <a:ext cx="0" cy="1524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35" name="Line 19">
            <a:extLst>
              <a:ext uri="{FF2B5EF4-FFF2-40B4-BE49-F238E27FC236}">
                <a16:creationId xmlns:a16="http://schemas.microsoft.com/office/drawing/2014/main" id="{51B451F0-E57A-424F-8306-E03E8586EF11}"/>
              </a:ext>
            </a:extLst>
          </p:cNvPr>
          <p:cNvSpPr>
            <a:spLocks noChangeShapeType="1"/>
          </p:cNvSpPr>
          <p:nvPr/>
        </p:nvSpPr>
        <p:spPr bwMode="auto">
          <a:xfrm>
            <a:off x="5556250" y="1828800"/>
            <a:ext cx="0" cy="1524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36" name="Line 20">
            <a:extLst>
              <a:ext uri="{FF2B5EF4-FFF2-40B4-BE49-F238E27FC236}">
                <a16:creationId xmlns:a16="http://schemas.microsoft.com/office/drawing/2014/main" id="{609640DA-BA78-4B71-8B15-A5AD29E460C5}"/>
              </a:ext>
            </a:extLst>
          </p:cNvPr>
          <p:cNvSpPr>
            <a:spLocks noChangeShapeType="1"/>
          </p:cNvSpPr>
          <p:nvPr/>
        </p:nvSpPr>
        <p:spPr bwMode="auto">
          <a:xfrm>
            <a:off x="7245350" y="1752600"/>
            <a:ext cx="0" cy="762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37" name="Line 21">
            <a:extLst>
              <a:ext uri="{FF2B5EF4-FFF2-40B4-BE49-F238E27FC236}">
                <a16:creationId xmlns:a16="http://schemas.microsoft.com/office/drawing/2014/main" id="{F841C2CA-5748-4876-9C75-9C287EA5C376}"/>
              </a:ext>
            </a:extLst>
          </p:cNvPr>
          <p:cNvSpPr>
            <a:spLocks noChangeShapeType="1"/>
          </p:cNvSpPr>
          <p:nvPr/>
        </p:nvSpPr>
        <p:spPr bwMode="auto">
          <a:xfrm>
            <a:off x="2601913" y="1752600"/>
            <a:ext cx="0" cy="762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38" name="Line 22">
            <a:extLst>
              <a:ext uri="{FF2B5EF4-FFF2-40B4-BE49-F238E27FC236}">
                <a16:creationId xmlns:a16="http://schemas.microsoft.com/office/drawing/2014/main" id="{2B52D5D9-8895-4A50-816F-339AEA3EA7C3}"/>
              </a:ext>
            </a:extLst>
          </p:cNvPr>
          <p:cNvSpPr>
            <a:spLocks noChangeShapeType="1"/>
          </p:cNvSpPr>
          <p:nvPr/>
        </p:nvSpPr>
        <p:spPr bwMode="auto">
          <a:xfrm>
            <a:off x="5556250" y="1828800"/>
            <a:ext cx="2743200" cy="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39" name="Line 23">
            <a:extLst>
              <a:ext uri="{FF2B5EF4-FFF2-40B4-BE49-F238E27FC236}">
                <a16:creationId xmlns:a16="http://schemas.microsoft.com/office/drawing/2014/main" id="{163DEE78-1DE0-47BD-9DB1-AFDB75C86F14}"/>
              </a:ext>
            </a:extLst>
          </p:cNvPr>
          <p:cNvSpPr>
            <a:spLocks noChangeShapeType="1"/>
          </p:cNvSpPr>
          <p:nvPr/>
        </p:nvSpPr>
        <p:spPr bwMode="auto">
          <a:xfrm>
            <a:off x="8299450" y="1828800"/>
            <a:ext cx="0" cy="1524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40" name="Rectangle 24">
            <a:extLst>
              <a:ext uri="{FF2B5EF4-FFF2-40B4-BE49-F238E27FC236}">
                <a16:creationId xmlns:a16="http://schemas.microsoft.com/office/drawing/2014/main" id="{EE45E55F-80DF-4CA5-9D15-E8A34DE13ECE}"/>
              </a:ext>
            </a:extLst>
          </p:cNvPr>
          <p:cNvSpPr>
            <a:spLocks noChangeArrowheads="1"/>
          </p:cNvSpPr>
          <p:nvPr/>
        </p:nvSpPr>
        <p:spPr bwMode="auto">
          <a:xfrm>
            <a:off x="6189663" y="1981200"/>
            <a:ext cx="1336675" cy="304800"/>
          </a:xfrm>
          <a:prstGeom prst="rect">
            <a:avLst/>
          </a:prstGeom>
          <a:solidFill>
            <a:srgbClr val="FFCC99"/>
          </a:solidFill>
          <a:ln w="9525">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KABAG DOKLIT</a:t>
            </a:r>
          </a:p>
        </p:txBody>
      </p:sp>
      <p:sp>
        <p:nvSpPr>
          <p:cNvPr id="60441" name="Rectangle 25">
            <a:extLst>
              <a:ext uri="{FF2B5EF4-FFF2-40B4-BE49-F238E27FC236}">
                <a16:creationId xmlns:a16="http://schemas.microsoft.com/office/drawing/2014/main" id="{3C40C504-B17F-4C2E-9097-E3D874ACF236}"/>
              </a:ext>
            </a:extLst>
          </p:cNvPr>
          <p:cNvSpPr>
            <a:spLocks noChangeArrowheads="1"/>
          </p:cNvSpPr>
          <p:nvPr/>
        </p:nvSpPr>
        <p:spPr bwMode="auto">
          <a:xfrm>
            <a:off x="4994275" y="1981200"/>
            <a:ext cx="1133475" cy="304800"/>
          </a:xfrm>
          <a:prstGeom prst="rect">
            <a:avLst/>
          </a:prstGeom>
          <a:solidFill>
            <a:srgbClr val="FFCC99"/>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KABAG PRODUK</a:t>
            </a:r>
          </a:p>
        </p:txBody>
      </p:sp>
      <p:sp>
        <p:nvSpPr>
          <p:cNvPr id="60442" name="Rectangle 26">
            <a:extLst>
              <a:ext uri="{FF2B5EF4-FFF2-40B4-BE49-F238E27FC236}">
                <a16:creationId xmlns:a16="http://schemas.microsoft.com/office/drawing/2014/main" id="{163822C2-66AB-41D1-B52B-C823035E70A3}"/>
              </a:ext>
            </a:extLst>
          </p:cNvPr>
          <p:cNvSpPr>
            <a:spLocks noChangeArrowheads="1"/>
          </p:cNvSpPr>
          <p:nvPr/>
        </p:nvSpPr>
        <p:spPr bwMode="auto">
          <a:xfrm>
            <a:off x="3868738" y="1981200"/>
            <a:ext cx="984250" cy="304800"/>
          </a:xfrm>
          <a:prstGeom prst="rect">
            <a:avLst/>
          </a:prstGeom>
          <a:solidFill>
            <a:srgbClr val="FFCC99"/>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KABAG UMUM</a:t>
            </a:r>
          </a:p>
        </p:txBody>
      </p:sp>
      <p:sp>
        <p:nvSpPr>
          <p:cNvPr id="60443" name="Rectangle 27">
            <a:extLst>
              <a:ext uri="{FF2B5EF4-FFF2-40B4-BE49-F238E27FC236}">
                <a16:creationId xmlns:a16="http://schemas.microsoft.com/office/drawing/2014/main" id="{029889EA-3F88-4E55-8415-4E6F513A10AA}"/>
              </a:ext>
            </a:extLst>
          </p:cNvPr>
          <p:cNvSpPr>
            <a:spLocks noChangeArrowheads="1"/>
          </p:cNvSpPr>
          <p:nvPr/>
        </p:nvSpPr>
        <p:spPr bwMode="auto">
          <a:xfrm>
            <a:off x="2390775" y="1981200"/>
            <a:ext cx="1408113" cy="304800"/>
          </a:xfrm>
          <a:prstGeom prst="rect">
            <a:avLst/>
          </a:prstGeom>
          <a:solidFill>
            <a:srgbClr val="FFCC99"/>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KABAG BINFUNG</a:t>
            </a:r>
          </a:p>
        </p:txBody>
      </p:sp>
      <p:sp>
        <p:nvSpPr>
          <p:cNvPr id="60444" name="Rectangle 28">
            <a:extLst>
              <a:ext uri="{FF2B5EF4-FFF2-40B4-BE49-F238E27FC236}">
                <a16:creationId xmlns:a16="http://schemas.microsoft.com/office/drawing/2014/main" id="{917BCB7F-578B-4E98-A307-14E12C0B1FB8}"/>
              </a:ext>
            </a:extLst>
          </p:cNvPr>
          <p:cNvSpPr>
            <a:spLocks noChangeArrowheads="1"/>
          </p:cNvSpPr>
          <p:nvPr/>
        </p:nvSpPr>
        <p:spPr bwMode="auto">
          <a:xfrm>
            <a:off x="1317625" y="1981200"/>
            <a:ext cx="1025525" cy="304800"/>
          </a:xfrm>
          <a:prstGeom prst="rect">
            <a:avLst/>
          </a:prstGeom>
          <a:solidFill>
            <a:srgbClr val="FFCC99"/>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KABAG OPSLAT</a:t>
            </a:r>
          </a:p>
        </p:txBody>
      </p:sp>
      <p:sp>
        <p:nvSpPr>
          <p:cNvPr id="60445" name="Rectangle 29">
            <a:extLst>
              <a:ext uri="{FF2B5EF4-FFF2-40B4-BE49-F238E27FC236}">
                <a16:creationId xmlns:a16="http://schemas.microsoft.com/office/drawing/2014/main" id="{78144D8E-1C03-4748-AB8A-C12483859449}"/>
              </a:ext>
            </a:extLst>
          </p:cNvPr>
          <p:cNvSpPr>
            <a:spLocks noChangeArrowheads="1"/>
          </p:cNvSpPr>
          <p:nvPr/>
        </p:nvSpPr>
        <p:spPr bwMode="auto">
          <a:xfrm>
            <a:off x="211138" y="1981200"/>
            <a:ext cx="1055687" cy="304800"/>
          </a:xfrm>
          <a:prstGeom prst="rect">
            <a:avLst/>
          </a:prstGeom>
          <a:solidFill>
            <a:srgbClr val="FFCC99"/>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KABAG REN</a:t>
            </a:r>
          </a:p>
        </p:txBody>
      </p:sp>
      <p:sp>
        <p:nvSpPr>
          <p:cNvPr id="60446" name="Line 30">
            <a:extLst>
              <a:ext uri="{FF2B5EF4-FFF2-40B4-BE49-F238E27FC236}">
                <a16:creationId xmlns:a16="http://schemas.microsoft.com/office/drawing/2014/main" id="{29E018F6-3119-4DD6-A183-CF086DFBACF3}"/>
              </a:ext>
            </a:extLst>
          </p:cNvPr>
          <p:cNvSpPr>
            <a:spLocks noChangeShapeType="1"/>
          </p:cNvSpPr>
          <p:nvPr/>
        </p:nvSpPr>
        <p:spPr bwMode="auto">
          <a:xfrm>
            <a:off x="703263" y="2286000"/>
            <a:ext cx="0" cy="1524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47" name="Rectangle 31">
            <a:extLst>
              <a:ext uri="{FF2B5EF4-FFF2-40B4-BE49-F238E27FC236}">
                <a16:creationId xmlns:a16="http://schemas.microsoft.com/office/drawing/2014/main" id="{3643C83A-0C15-428E-A306-5122E1292FDB}"/>
              </a:ext>
            </a:extLst>
          </p:cNvPr>
          <p:cNvSpPr>
            <a:spLocks noChangeArrowheads="1"/>
          </p:cNvSpPr>
          <p:nvPr/>
        </p:nvSpPr>
        <p:spPr bwMode="auto">
          <a:xfrm>
            <a:off x="211138" y="2438400"/>
            <a:ext cx="1055687" cy="304800"/>
          </a:xfrm>
          <a:prstGeom prst="rect">
            <a:avLst/>
          </a:prstGeom>
          <a:solidFill>
            <a:srgbClr val="99FFCC"/>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KASUBBAG </a:t>
            </a:r>
          </a:p>
          <a:p>
            <a:pPr algn="ctr" eaLnBrk="1" hangingPunct="1"/>
            <a:r>
              <a:rPr lang="en-US" altLang="en-US" sz="1000" b="1">
                <a:solidFill>
                  <a:srgbClr val="0033CC"/>
                </a:solidFill>
              </a:rPr>
              <a:t>PROGAR</a:t>
            </a:r>
          </a:p>
        </p:txBody>
      </p:sp>
      <p:sp>
        <p:nvSpPr>
          <p:cNvPr id="60448" name="Line 32">
            <a:extLst>
              <a:ext uri="{FF2B5EF4-FFF2-40B4-BE49-F238E27FC236}">
                <a16:creationId xmlns:a16="http://schemas.microsoft.com/office/drawing/2014/main" id="{49DD9D88-5E5A-4519-BFA7-DC90E7A7C09B}"/>
              </a:ext>
            </a:extLst>
          </p:cNvPr>
          <p:cNvSpPr>
            <a:spLocks noChangeShapeType="1"/>
          </p:cNvSpPr>
          <p:nvPr/>
        </p:nvSpPr>
        <p:spPr bwMode="auto">
          <a:xfrm>
            <a:off x="703263" y="2743200"/>
            <a:ext cx="0" cy="762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49" name="Rectangle 33">
            <a:extLst>
              <a:ext uri="{FF2B5EF4-FFF2-40B4-BE49-F238E27FC236}">
                <a16:creationId xmlns:a16="http://schemas.microsoft.com/office/drawing/2014/main" id="{7BF2C804-2771-42D6-8DA9-120C148AA933}"/>
              </a:ext>
            </a:extLst>
          </p:cNvPr>
          <p:cNvSpPr>
            <a:spLocks noChangeArrowheads="1"/>
          </p:cNvSpPr>
          <p:nvPr/>
        </p:nvSpPr>
        <p:spPr bwMode="auto">
          <a:xfrm>
            <a:off x="211138" y="2819400"/>
            <a:ext cx="1055687" cy="304800"/>
          </a:xfrm>
          <a:prstGeom prst="rect">
            <a:avLst/>
          </a:prstGeom>
          <a:solidFill>
            <a:srgbClr val="99FFCC"/>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KASUBBAG </a:t>
            </a:r>
          </a:p>
          <a:p>
            <a:pPr algn="ctr" eaLnBrk="1" hangingPunct="1"/>
            <a:r>
              <a:rPr lang="en-US" altLang="en-US" sz="1000" b="1">
                <a:solidFill>
                  <a:srgbClr val="0033CC"/>
                </a:solidFill>
              </a:rPr>
              <a:t>JIANBANG</a:t>
            </a:r>
          </a:p>
        </p:txBody>
      </p:sp>
      <p:sp>
        <p:nvSpPr>
          <p:cNvPr id="60450" name="Line 34">
            <a:extLst>
              <a:ext uri="{FF2B5EF4-FFF2-40B4-BE49-F238E27FC236}">
                <a16:creationId xmlns:a16="http://schemas.microsoft.com/office/drawing/2014/main" id="{7703942C-AD6F-4188-82FA-84341EA4A22C}"/>
              </a:ext>
            </a:extLst>
          </p:cNvPr>
          <p:cNvSpPr>
            <a:spLocks noChangeShapeType="1"/>
          </p:cNvSpPr>
          <p:nvPr/>
        </p:nvSpPr>
        <p:spPr bwMode="auto">
          <a:xfrm>
            <a:off x="1898650" y="2286000"/>
            <a:ext cx="0" cy="1524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51" name="Rectangle 35">
            <a:extLst>
              <a:ext uri="{FF2B5EF4-FFF2-40B4-BE49-F238E27FC236}">
                <a16:creationId xmlns:a16="http://schemas.microsoft.com/office/drawing/2014/main" id="{236385EA-DCB6-47B2-B5C2-EC350220C03C}"/>
              </a:ext>
            </a:extLst>
          </p:cNvPr>
          <p:cNvSpPr>
            <a:spLocks noChangeArrowheads="1"/>
          </p:cNvSpPr>
          <p:nvPr/>
        </p:nvSpPr>
        <p:spPr bwMode="auto">
          <a:xfrm>
            <a:off x="1336675" y="2438400"/>
            <a:ext cx="984250" cy="304800"/>
          </a:xfrm>
          <a:prstGeom prst="rect">
            <a:avLst/>
          </a:prstGeom>
          <a:solidFill>
            <a:srgbClr val="99FFCC"/>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KASUBBAG </a:t>
            </a:r>
          </a:p>
          <a:p>
            <a:pPr algn="ctr" eaLnBrk="1" hangingPunct="1"/>
            <a:r>
              <a:rPr lang="en-US" altLang="en-US" sz="1000" b="1">
                <a:solidFill>
                  <a:srgbClr val="0033CC"/>
                </a:solidFill>
              </a:rPr>
              <a:t>BINLAT</a:t>
            </a:r>
          </a:p>
        </p:txBody>
      </p:sp>
      <p:sp>
        <p:nvSpPr>
          <p:cNvPr id="60452" name="Rectangle 36">
            <a:extLst>
              <a:ext uri="{FF2B5EF4-FFF2-40B4-BE49-F238E27FC236}">
                <a16:creationId xmlns:a16="http://schemas.microsoft.com/office/drawing/2014/main" id="{5334B476-FBE1-498E-BEAD-EDB0EE5812E1}"/>
              </a:ext>
            </a:extLst>
          </p:cNvPr>
          <p:cNvSpPr>
            <a:spLocks noChangeArrowheads="1"/>
          </p:cNvSpPr>
          <p:nvPr/>
        </p:nvSpPr>
        <p:spPr bwMode="auto">
          <a:xfrm>
            <a:off x="1336675" y="2819400"/>
            <a:ext cx="984250" cy="304800"/>
          </a:xfrm>
          <a:prstGeom prst="rect">
            <a:avLst/>
          </a:prstGeom>
          <a:solidFill>
            <a:srgbClr val="99FFCC"/>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KASUBBAG </a:t>
            </a:r>
          </a:p>
          <a:p>
            <a:pPr algn="ctr" eaLnBrk="1" hangingPunct="1"/>
            <a:r>
              <a:rPr lang="en-US" altLang="en-US" sz="1000" b="1">
                <a:solidFill>
                  <a:srgbClr val="0033CC"/>
                </a:solidFill>
              </a:rPr>
              <a:t>BINOPS</a:t>
            </a:r>
          </a:p>
        </p:txBody>
      </p:sp>
      <p:sp>
        <p:nvSpPr>
          <p:cNvPr id="60453" name="Line 37">
            <a:extLst>
              <a:ext uri="{FF2B5EF4-FFF2-40B4-BE49-F238E27FC236}">
                <a16:creationId xmlns:a16="http://schemas.microsoft.com/office/drawing/2014/main" id="{92B3C751-5CF3-4EB8-8E02-565F16F263A1}"/>
              </a:ext>
            </a:extLst>
          </p:cNvPr>
          <p:cNvSpPr>
            <a:spLocks noChangeShapeType="1"/>
          </p:cNvSpPr>
          <p:nvPr/>
        </p:nvSpPr>
        <p:spPr bwMode="auto">
          <a:xfrm>
            <a:off x="1898650" y="2743200"/>
            <a:ext cx="0" cy="762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54" name="Line 38">
            <a:extLst>
              <a:ext uri="{FF2B5EF4-FFF2-40B4-BE49-F238E27FC236}">
                <a16:creationId xmlns:a16="http://schemas.microsoft.com/office/drawing/2014/main" id="{0FFE64E3-9518-4E44-8960-1878D50D6913}"/>
              </a:ext>
            </a:extLst>
          </p:cNvPr>
          <p:cNvSpPr>
            <a:spLocks noChangeShapeType="1"/>
          </p:cNvSpPr>
          <p:nvPr/>
        </p:nvSpPr>
        <p:spPr bwMode="auto">
          <a:xfrm>
            <a:off x="3165475" y="2286000"/>
            <a:ext cx="0" cy="1524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55" name="Rectangle 39">
            <a:extLst>
              <a:ext uri="{FF2B5EF4-FFF2-40B4-BE49-F238E27FC236}">
                <a16:creationId xmlns:a16="http://schemas.microsoft.com/office/drawing/2014/main" id="{D9DD5324-5FCB-4FF0-A353-D809EE9AB662}"/>
              </a:ext>
            </a:extLst>
          </p:cNvPr>
          <p:cNvSpPr>
            <a:spLocks noChangeArrowheads="1"/>
          </p:cNvSpPr>
          <p:nvPr/>
        </p:nvSpPr>
        <p:spPr bwMode="auto">
          <a:xfrm>
            <a:off x="2390775" y="2438400"/>
            <a:ext cx="1408113" cy="304800"/>
          </a:xfrm>
          <a:prstGeom prst="rect">
            <a:avLst/>
          </a:prstGeom>
          <a:solidFill>
            <a:srgbClr val="99FFCC"/>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KASUBBAG </a:t>
            </a:r>
          </a:p>
          <a:p>
            <a:pPr algn="ctr" eaLnBrk="1" hangingPunct="1"/>
            <a:r>
              <a:rPr lang="en-US" altLang="en-US" sz="1000" b="1">
                <a:solidFill>
                  <a:srgbClr val="0033CC"/>
                </a:solidFill>
              </a:rPr>
              <a:t>BINSISMET</a:t>
            </a:r>
          </a:p>
        </p:txBody>
      </p:sp>
      <p:sp>
        <p:nvSpPr>
          <p:cNvPr id="60456" name="Line 40">
            <a:extLst>
              <a:ext uri="{FF2B5EF4-FFF2-40B4-BE49-F238E27FC236}">
                <a16:creationId xmlns:a16="http://schemas.microsoft.com/office/drawing/2014/main" id="{EE12F683-08E3-4CB4-85E5-984E18BBC7EE}"/>
              </a:ext>
            </a:extLst>
          </p:cNvPr>
          <p:cNvSpPr>
            <a:spLocks noChangeShapeType="1"/>
          </p:cNvSpPr>
          <p:nvPr/>
        </p:nvSpPr>
        <p:spPr bwMode="auto">
          <a:xfrm>
            <a:off x="3165475" y="2743200"/>
            <a:ext cx="0" cy="762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57" name="Rectangle 41">
            <a:extLst>
              <a:ext uri="{FF2B5EF4-FFF2-40B4-BE49-F238E27FC236}">
                <a16:creationId xmlns:a16="http://schemas.microsoft.com/office/drawing/2014/main" id="{2AAAD8A2-446B-4D9A-97E3-99C6DA865995}"/>
              </a:ext>
            </a:extLst>
          </p:cNvPr>
          <p:cNvSpPr>
            <a:spLocks noChangeArrowheads="1"/>
          </p:cNvSpPr>
          <p:nvPr/>
        </p:nvSpPr>
        <p:spPr bwMode="auto">
          <a:xfrm>
            <a:off x="2390775" y="2819400"/>
            <a:ext cx="1408113" cy="304800"/>
          </a:xfrm>
          <a:prstGeom prst="rect">
            <a:avLst/>
          </a:prstGeom>
          <a:solidFill>
            <a:srgbClr val="99FFCC"/>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KASUBBAG </a:t>
            </a:r>
          </a:p>
          <a:p>
            <a:pPr algn="ctr" eaLnBrk="1" hangingPunct="1"/>
            <a:r>
              <a:rPr lang="en-US" altLang="en-US" sz="1000" b="1">
                <a:solidFill>
                  <a:srgbClr val="0033CC"/>
                </a:solidFill>
              </a:rPr>
              <a:t>BINSUMDA</a:t>
            </a:r>
          </a:p>
        </p:txBody>
      </p:sp>
      <p:sp>
        <p:nvSpPr>
          <p:cNvPr id="60458" name="Line 42">
            <a:extLst>
              <a:ext uri="{FF2B5EF4-FFF2-40B4-BE49-F238E27FC236}">
                <a16:creationId xmlns:a16="http://schemas.microsoft.com/office/drawing/2014/main" id="{839A36AE-9063-46EC-9C5C-FB2409C0EF7B}"/>
              </a:ext>
            </a:extLst>
          </p:cNvPr>
          <p:cNvSpPr>
            <a:spLocks noChangeShapeType="1"/>
          </p:cNvSpPr>
          <p:nvPr/>
        </p:nvSpPr>
        <p:spPr bwMode="auto">
          <a:xfrm>
            <a:off x="4430713" y="2286000"/>
            <a:ext cx="0" cy="1524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59" name="Rectangle 43">
            <a:extLst>
              <a:ext uri="{FF2B5EF4-FFF2-40B4-BE49-F238E27FC236}">
                <a16:creationId xmlns:a16="http://schemas.microsoft.com/office/drawing/2014/main" id="{5E852318-470F-48B7-8F4E-565613CB14D4}"/>
              </a:ext>
            </a:extLst>
          </p:cNvPr>
          <p:cNvSpPr>
            <a:spLocks noChangeArrowheads="1"/>
          </p:cNvSpPr>
          <p:nvPr/>
        </p:nvSpPr>
        <p:spPr bwMode="auto">
          <a:xfrm>
            <a:off x="3868738" y="2438400"/>
            <a:ext cx="984250" cy="304800"/>
          </a:xfrm>
          <a:prstGeom prst="rect">
            <a:avLst/>
          </a:prstGeom>
          <a:solidFill>
            <a:srgbClr val="99FFCC"/>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KASUBBAG </a:t>
            </a:r>
          </a:p>
          <a:p>
            <a:pPr algn="ctr" eaLnBrk="1" hangingPunct="1"/>
            <a:r>
              <a:rPr lang="en-US" altLang="en-US" sz="1000" b="1">
                <a:solidFill>
                  <a:srgbClr val="0033CC"/>
                </a:solidFill>
              </a:rPr>
              <a:t>MIN</a:t>
            </a:r>
          </a:p>
        </p:txBody>
      </p:sp>
      <p:sp>
        <p:nvSpPr>
          <p:cNvPr id="60460" name="Line 44">
            <a:extLst>
              <a:ext uri="{FF2B5EF4-FFF2-40B4-BE49-F238E27FC236}">
                <a16:creationId xmlns:a16="http://schemas.microsoft.com/office/drawing/2014/main" id="{72101809-85A1-4ACE-A1F2-9AFEAAB1B5DC}"/>
              </a:ext>
            </a:extLst>
          </p:cNvPr>
          <p:cNvSpPr>
            <a:spLocks noChangeShapeType="1"/>
          </p:cNvSpPr>
          <p:nvPr/>
        </p:nvSpPr>
        <p:spPr bwMode="auto">
          <a:xfrm>
            <a:off x="4430713" y="2743200"/>
            <a:ext cx="0" cy="762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61" name="Rectangle 45">
            <a:extLst>
              <a:ext uri="{FF2B5EF4-FFF2-40B4-BE49-F238E27FC236}">
                <a16:creationId xmlns:a16="http://schemas.microsoft.com/office/drawing/2014/main" id="{7EA7B883-461E-4DD4-8819-9ADC3627FD6A}"/>
              </a:ext>
            </a:extLst>
          </p:cNvPr>
          <p:cNvSpPr>
            <a:spLocks noChangeArrowheads="1"/>
          </p:cNvSpPr>
          <p:nvPr/>
        </p:nvSpPr>
        <p:spPr bwMode="auto">
          <a:xfrm>
            <a:off x="3868738" y="2819400"/>
            <a:ext cx="984250" cy="304800"/>
          </a:xfrm>
          <a:prstGeom prst="rect">
            <a:avLst/>
          </a:prstGeom>
          <a:solidFill>
            <a:srgbClr val="99FFCC"/>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KATAUD</a:t>
            </a:r>
          </a:p>
        </p:txBody>
      </p:sp>
      <p:sp>
        <p:nvSpPr>
          <p:cNvPr id="60462" name="Line 46">
            <a:extLst>
              <a:ext uri="{FF2B5EF4-FFF2-40B4-BE49-F238E27FC236}">
                <a16:creationId xmlns:a16="http://schemas.microsoft.com/office/drawing/2014/main" id="{D9922097-87E3-4E78-9218-08BD43584E1A}"/>
              </a:ext>
            </a:extLst>
          </p:cNvPr>
          <p:cNvSpPr>
            <a:spLocks noChangeShapeType="1"/>
          </p:cNvSpPr>
          <p:nvPr/>
        </p:nvSpPr>
        <p:spPr bwMode="auto">
          <a:xfrm>
            <a:off x="5556250" y="2286000"/>
            <a:ext cx="0" cy="1524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63" name="Rectangle 47">
            <a:extLst>
              <a:ext uri="{FF2B5EF4-FFF2-40B4-BE49-F238E27FC236}">
                <a16:creationId xmlns:a16="http://schemas.microsoft.com/office/drawing/2014/main" id="{4CD7BB29-B747-4816-9E3D-6DD08259AB4B}"/>
              </a:ext>
            </a:extLst>
          </p:cNvPr>
          <p:cNvSpPr>
            <a:spLocks noChangeArrowheads="1"/>
          </p:cNvSpPr>
          <p:nvPr/>
        </p:nvSpPr>
        <p:spPr bwMode="auto">
          <a:xfrm>
            <a:off x="4994275" y="2438400"/>
            <a:ext cx="1125538" cy="304800"/>
          </a:xfrm>
          <a:prstGeom prst="rect">
            <a:avLst/>
          </a:prstGeom>
          <a:solidFill>
            <a:srgbClr val="99FFCC"/>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KASUBBAG </a:t>
            </a:r>
          </a:p>
          <a:p>
            <a:pPr algn="ctr" eaLnBrk="1" hangingPunct="1"/>
            <a:r>
              <a:rPr lang="en-US" altLang="en-US" sz="1000" b="1">
                <a:solidFill>
                  <a:srgbClr val="0033CC"/>
                </a:solidFill>
              </a:rPr>
              <a:t>PRODIK</a:t>
            </a:r>
          </a:p>
        </p:txBody>
      </p:sp>
      <p:sp>
        <p:nvSpPr>
          <p:cNvPr id="60464" name="Line 48">
            <a:extLst>
              <a:ext uri="{FF2B5EF4-FFF2-40B4-BE49-F238E27FC236}">
                <a16:creationId xmlns:a16="http://schemas.microsoft.com/office/drawing/2014/main" id="{4931981A-4624-432F-A060-17A303BDE35F}"/>
              </a:ext>
            </a:extLst>
          </p:cNvPr>
          <p:cNvSpPr>
            <a:spLocks noChangeShapeType="1"/>
          </p:cNvSpPr>
          <p:nvPr/>
        </p:nvSpPr>
        <p:spPr bwMode="auto">
          <a:xfrm>
            <a:off x="5556250" y="2743200"/>
            <a:ext cx="0" cy="762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65" name="Rectangle 49">
            <a:extLst>
              <a:ext uri="{FF2B5EF4-FFF2-40B4-BE49-F238E27FC236}">
                <a16:creationId xmlns:a16="http://schemas.microsoft.com/office/drawing/2014/main" id="{E702C39D-E106-4EE4-A4C2-14C57EDD7015}"/>
              </a:ext>
            </a:extLst>
          </p:cNvPr>
          <p:cNvSpPr>
            <a:spLocks noChangeArrowheads="1"/>
          </p:cNvSpPr>
          <p:nvPr/>
        </p:nvSpPr>
        <p:spPr bwMode="auto">
          <a:xfrm>
            <a:off x="4994275" y="2819400"/>
            <a:ext cx="1125538" cy="304800"/>
          </a:xfrm>
          <a:prstGeom prst="rect">
            <a:avLst/>
          </a:prstGeom>
          <a:solidFill>
            <a:srgbClr val="99FFCC"/>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endParaRPr lang="en-US" altLang="en-US" sz="1000" b="1">
              <a:solidFill>
                <a:srgbClr val="0033CC"/>
              </a:solidFill>
            </a:endParaRPr>
          </a:p>
          <a:p>
            <a:pPr algn="ctr" eaLnBrk="1" hangingPunct="1"/>
            <a:r>
              <a:rPr lang="en-US" altLang="en-US" sz="1000" b="1">
                <a:solidFill>
                  <a:srgbClr val="0033CC"/>
                </a:solidFill>
              </a:rPr>
              <a:t>KASUBBAG </a:t>
            </a:r>
          </a:p>
          <a:p>
            <a:pPr algn="ctr" eaLnBrk="1" hangingPunct="1"/>
            <a:r>
              <a:rPr lang="en-US" altLang="en-US" sz="1000" b="1">
                <a:solidFill>
                  <a:srgbClr val="0033CC"/>
                </a:solidFill>
              </a:rPr>
              <a:t>PRODSUS</a:t>
            </a:r>
          </a:p>
          <a:p>
            <a:pPr algn="ctr" eaLnBrk="1" hangingPunct="1"/>
            <a:endParaRPr lang="en-US" altLang="en-US" sz="1000" b="1">
              <a:solidFill>
                <a:srgbClr val="0033CC"/>
              </a:solidFill>
            </a:endParaRPr>
          </a:p>
        </p:txBody>
      </p:sp>
      <p:sp>
        <p:nvSpPr>
          <p:cNvPr id="60466" name="Line 50">
            <a:extLst>
              <a:ext uri="{FF2B5EF4-FFF2-40B4-BE49-F238E27FC236}">
                <a16:creationId xmlns:a16="http://schemas.microsoft.com/office/drawing/2014/main" id="{B948BD51-142A-4D12-B839-7BE44E06BA82}"/>
              </a:ext>
            </a:extLst>
          </p:cNvPr>
          <p:cNvSpPr>
            <a:spLocks noChangeShapeType="1"/>
          </p:cNvSpPr>
          <p:nvPr/>
        </p:nvSpPr>
        <p:spPr bwMode="auto">
          <a:xfrm>
            <a:off x="6892925" y="2286000"/>
            <a:ext cx="0" cy="1524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67" name="Rectangle 51">
            <a:extLst>
              <a:ext uri="{FF2B5EF4-FFF2-40B4-BE49-F238E27FC236}">
                <a16:creationId xmlns:a16="http://schemas.microsoft.com/office/drawing/2014/main" id="{A9910BEC-565F-41BB-B646-C24C0E2778DD}"/>
              </a:ext>
            </a:extLst>
          </p:cNvPr>
          <p:cNvSpPr>
            <a:spLocks noChangeArrowheads="1"/>
          </p:cNvSpPr>
          <p:nvPr/>
        </p:nvSpPr>
        <p:spPr bwMode="auto">
          <a:xfrm>
            <a:off x="6189663" y="2438400"/>
            <a:ext cx="1336675" cy="304800"/>
          </a:xfrm>
          <a:prstGeom prst="rect">
            <a:avLst/>
          </a:prstGeom>
          <a:solidFill>
            <a:srgbClr val="99FFCC"/>
          </a:solidFill>
          <a:ln w="9525">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KASUBBAG </a:t>
            </a:r>
          </a:p>
          <a:p>
            <a:pPr algn="ctr" eaLnBrk="1" hangingPunct="1"/>
            <a:r>
              <a:rPr lang="en-US" altLang="en-US" sz="1000" b="1">
                <a:solidFill>
                  <a:srgbClr val="0033CC"/>
                </a:solidFill>
              </a:rPr>
              <a:t>DOK</a:t>
            </a:r>
          </a:p>
        </p:txBody>
      </p:sp>
      <p:sp>
        <p:nvSpPr>
          <p:cNvPr id="60468" name="Rectangle 52">
            <a:extLst>
              <a:ext uri="{FF2B5EF4-FFF2-40B4-BE49-F238E27FC236}">
                <a16:creationId xmlns:a16="http://schemas.microsoft.com/office/drawing/2014/main" id="{39AB8686-160C-421A-B091-56C2D58B9B0E}"/>
              </a:ext>
            </a:extLst>
          </p:cNvPr>
          <p:cNvSpPr>
            <a:spLocks noChangeArrowheads="1"/>
          </p:cNvSpPr>
          <p:nvPr/>
        </p:nvSpPr>
        <p:spPr bwMode="auto">
          <a:xfrm>
            <a:off x="6189663" y="2819400"/>
            <a:ext cx="1336675" cy="304800"/>
          </a:xfrm>
          <a:prstGeom prst="rect">
            <a:avLst/>
          </a:prstGeom>
          <a:solidFill>
            <a:srgbClr val="99FFCC"/>
          </a:solidFill>
          <a:ln w="9525">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KASUBBAG LIT</a:t>
            </a:r>
          </a:p>
        </p:txBody>
      </p:sp>
      <p:sp>
        <p:nvSpPr>
          <p:cNvPr id="60469" name="Line 53">
            <a:extLst>
              <a:ext uri="{FF2B5EF4-FFF2-40B4-BE49-F238E27FC236}">
                <a16:creationId xmlns:a16="http://schemas.microsoft.com/office/drawing/2014/main" id="{AB8C882B-A402-49C6-B0AF-74E6E0D455CC}"/>
              </a:ext>
            </a:extLst>
          </p:cNvPr>
          <p:cNvSpPr>
            <a:spLocks noChangeShapeType="1"/>
          </p:cNvSpPr>
          <p:nvPr/>
        </p:nvSpPr>
        <p:spPr bwMode="auto">
          <a:xfrm>
            <a:off x="6892925" y="2743200"/>
            <a:ext cx="0" cy="762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70" name="Line 54">
            <a:extLst>
              <a:ext uri="{FF2B5EF4-FFF2-40B4-BE49-F238E27FC236}">
                <a16:creationId xmlns:a16="http://schemas.microsoft.com/office/drawing/2014/main" id="{DF125819-5180-458D-B799-9B97E01C0D3A}"/>
              </a:ext>
            </a:extLst>
          </p:cNvPr>
          <p:cNvSpPr>
            <a:spLocks noChangeShapeType="1"/>
          </p:cNvSpPr>
          <p:nvPr/>
        </p:nvSpPr>
        <p:spPr bwMode="auto">
          <a:xfrm>
            <a:off x="1406525" y="3276600"/>
            <a:ext cx="5416550" cy="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71" name="Line 55">
            <a:extLst>
              <a:ext uri="{FF2B5EF4-FFF2-40B4-BE49-F238E27FC236}">
                <a16:creationId xmlns:a16="http://schemas.microsoft.com/office/drawing/2014/main" id="{79236BEF-3416-430A-8BE8-ED51886B0779}"/>
              </a:ext>
            </a:extLst>
          </p:cNvPr>
          <p:cNvSpPr>
            <a:spLocks noChangeShapeType="1"/>
          </p:cNvSpPr>
          <p:nvPr/>
        </p:nvSpPr>
        <p:spPr bwMode="auto">
          <a:xfrm>
            <a:off x="1406525" y="3276600"/>
            <a:ext cx="0" cy="1524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72" name="Rectangle 56">
            <a:extLst>
              <a:ext uri="{FF2B5EF4-FFF2-40B4-BE49-F238E27FC236}">
                <a16:creationId xmlns:a16="http://schemas.microsoft.com/office/drawing/2014/main" id="{86D5ADBB-D5A1-4FCB-BF52-718DEFB9F3B3}"/>
              </a:ext>
            </a:extLst>
          </p:cNvPr>
          <p:cNvSpPr>
            <a:spLocks noChangeArrowheads="1"/>
          </p:cNvSpPr>
          <p:nvPr/>
        </p:nvSpPr>
        <p:spPr bwMode="auto">
          <a:xfrm>
            <a:off x="809625" y="3429000"/>
            <a:ext cx="1595438" cy="304800"/>
          </a:xfrm>
          <a:prstGeom prst="rect">
            <a:avLst/>
          </a:prstGeom>
          <a:solidFill>
            <a:srgbClr val="FFFF99"/>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KABID INTELTEK</a:t>
            </a:r>
          </a:p>
        </p:txBody>
      </p:sp>
      <p:sp>
        <p:nvSpPr>
          <p:cNvPr id="60473" name="Line 57">
            <a:extLst>
              <a:ext uri="{FF2B5EF4-FFF2-40B4-BE49-F238E27FC236}">
                <a16:creationId xmlns:a16="http://schemas.microsoft.com/office/drawing/2014/main" id="{220B365B-2E60-49F7-9C0C-462FD0017D57}"/>
              </a:ext>
            </a:extLst>
          </p:cNvPr>
          <p:cNvSpPr>
            <a:spLocks noChangeShapeType="1"/>
          </p:cNvSpPr>
          <p:nvPr/>
        </p:nvSpPr>
        <p:spPr bwMode="auto">
          <a:xfrm>
            <a:off x="1406525" y="3733800"/>
            <a:ext cx="0" cy="1524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74" name="Rectangle 58">
            <a:extLst>
              <a:ext uri="{FF2B5EF4-FFF2-40B4-BE49-F238E27FC236}">
                <a16:creationId xmlns:a16="http://schemas.microsoft.com/office/drawing/2014/main" id="{A3BA765D-CB29-4CF4-B818-0B7D80BCD66B}"/>
              </a:ext>
            </a:extLst>
          </p:cNvPr>
          <p:cNvSpPr>
            <a:spLocks noChangeArrowheads="1"/>
          </p:cNvSpPr>
          <p:nvPr/>
        </p:nvSpPr>
        <p:spPr bwMode="auto">
          <a:xfrm>
            <a:off x="838200" y="3886200"/>
            <a:ext cx="1565275" cy="304800"/>
          </a:xfrm>
          <a:prstGeom prst="rect">
            <a:avLst/>
          </a:prstGeom>
          <a:solidFill>
            <a:srgbClr val="CCCCFF"/>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endParaRPr lang="en-US" altLang="en-US" sz="1000" b="1">
              <a:solidFill>
                <a:srgbClr val="0033CC"/>
              </a:solidFill>
            </a:endParaRPr>
          </a:p>
          <a:p>
            <a:pPr algn="ctr" eaLnBrk="1" hangingPunct="1"/>
            <a:r>
              <a:rPr lang="en-US" altLang="en-US" sz="1000" b="1">
                <a:solidFill>
                  <a:srgbClr val="0033CC"/>
                </a:solidFill>
              </a:rPr>
              <a:t>KASUBBID TEK INFO</a:t>
            </a:r>
          </a:p>
          <a:p>
            <a:pPr algn="ctr" eaLnBrk="1" hangingPunct="1"/>
            <a:endParaRPr lang="en-US" altLang="en-US" sz="1000" b="1">
              <a:solidFill>
                <a:srgbClr val="0033CC"/>
              </a:solidFill>
            </a:endParaRPr>
          </a:p>
        </p:txBody>
      </p:sp>
      <p:sp>
        <p:nvSpPr>
          <p:cNvPr id="60475" name="Rectangle 59">
            <a:extLst>
              <a:ext uri="{FF2B5EF4-FFF2-40B4-BE49-F238E27FC236}">
                <a16:creationId xmlns:a16="http://schemas.microsoft.com/office/drawing/2014/main" id="{1A94ADF0-CF54-4FB7-A8C4-821590212654}"/>
              </a:ext>
            </a:extLst>
          </p:cNvPr>
          <p:cNvSpPr>
            <a:spLocks noChangeArrowheads="1"/>
          </p:cNvSpPr>
          <p:nvPr/>
        </p:nvSpPr>
        <p:spPr bwMode="auto">
          <a:xfrm>
            <a:off x="838200" y="4267200"/>
            <a:ext cx="1565275" cy="304800"/>
          </a:xfrm>
          <a:prstGeom prst="rect">
            <a:avLst/>
          </a:prstGeom>
          <a:solidFill>
            <a:srgbClr val="CCCCFF"/>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KASUBBID ALSUS</a:t>
            </a:r>
          </a:p>
        </p:txBody>
      </p:sp>
      <p:sp>
        <p:nvSpPr>
          <p:cNvPr id="60476" name="Rectangle 60">
            <a:extLst>
              <a:ext uri="{FF2B5EF4-FFF2-40B4-BE49-F238E27FC236}">
                <a16:creationId xmlns:a16="http://schemas.microsoft.com/office/drawing/2014/main" id="{05B67A22-8F5D-4B28-BF52-09DDCD79CA70}"/>
              </a:ext>
            </a:extLst>
          </p:cNvPr>
          <p:cNvSpPr>
            <a:spLocks noChangeArrowheads="1"/>
          </p:cNvSpPr>
          <p:nvPr/>
        </p:nvSpPr>
        <p:spPr bwMode="auto">
          <a:xfrm>
            <a:off x="838200" y="4648200"/>
            <a:ext cx="1565275" cy="304800"/>
          </a:xfrm>
          <a:prstGeom prst="rect">
            <a:avLst/>
          </a:prstGeom>
          <a:solidFill>
            <a:srgbClr val="CCCCFF"/>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KASUBBID BANTEK</a:t>
            </a:r>
          </a:p>
        </p:txBody>
      </p:sp>
      <p:sp>
        <p:nvSpPr>
          <p:cNvPr id="60477" name="Line 61">
            <a:extLst>
              <a:ext uri="{FF2B5EF4-FFF2-40B4-BE49-F238E27FC236}">
                <a16:creationId xmlns:a16="http://schemas.microsoft.com/office/drawing/2014/main" id="{7EB0B808-C99B-47C7-8AB5-2ED96A9F4583}"/>
              </a:ext>
            </a:extLst>
          </p:cNvPr>
          <p:cNvSpPr>
            <a:spLocks noChangeShapeType="1"/>
          </p:cNvSpPr>
          <p:nvPr/>
        </p:nvSpPr>
        <p:spPr bwMode="auto">
          <a:xfrm>
            <a:off x="1471613" y="4191000"/>
            <a:ext cx="1587" cy="762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78" name="Line 62">
            <a:extLst>
              <a:ext uri="{FF2B5EF4-FFF2-40B4-BE49-F238E27FC236}">
                <a16:creationId xmlns:a16="http://schemas.microsoft.com/office/drawing/2014/main" id="{EAF83A00-78A1-459A-80E9-B7FDD5956140}"/>
              </a:ext>
            </a:extLst>
          </p:cNvPr>
          <p:cNvSpPr>
            <a:spLocks noChangeShapeType="1"/>
          </p:cNvSpPr>
          <p:nvPr/>
        </p:nvSpPr>
        <p:spPr bwMode="auto">
          <a:xfrm>
            <a:off x="1471613" y="4572000"/>
            <a:ext cx="1587" cy="762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79" name="Rectangle 63">
            <a:extLst>
              <a:ext uri="{FF2B5EF4-FFF2-40B4-BE49-F238E27FC236}">
                <a16:creationId xmlns:a16="http://schemas.microsoft.com/office/drawing/2014/main" id="{7C49035F-1AAF-4331-9D5B-9AA5D67BA417}"/>
              </a:ext>
            </a:extLst>
          </p:cNvPr>
          <p:cNvSpPr>
            <a:spLocks noChangeArrowheads="1"/>
          </p:cNvSpPr>
          <p:nvPr/>
        </p:nvSpPr>
        <p:spPr bwMode="auto">
          <a:xfrm>
            <a:off x="3130550" y="3429000"/>
            <a:ext cx="1593850" cy="304800"/>
          </a:xfrm>
          <a:prstGeom prst="rect">
            <a:avLst/>
          </a:prstGeom>
          <a:solidFill>
            <a:srgbClr val="FFFF99"/>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KABID YANMIN</a:t>
            </a:r>
          </a:p>
        </p:txBody>
      </p:sp>
      <p:sp>
        <p:nvSpPr>
          <p:cNvPr id="60480" name="Rectangle 64">
            <a:extLst>
              <a:ext uri="{FF2B5EF4-FFF2-40B4-BE49-F238E27FC236}">
                <a16:creationId xmlns:a16="http://schemas.microsoft.com/office/drawing/2014/main" id="{3C798445-C55F-449C-A0B1-D99614449328}"/>
              </a:ext>
            </a:extLst>
          </p:cNvPr>
          <p:cNvSpPr>
            <a:spLocks noChangeArrowheads="1"/>
          </p:cNvSpPr>
          <p:nvPr/>
        </p:nvSpPr>
        <p:spPr bwMode="auto">
          <a:xfrm>
            <a:off x="3160713" y="3886200"/>
            <a:ext cx="1563687" cy="304800"/>
          </a:xfrm>
          <a:prstGeom prst="rect">
            <a:avLst/>
          </a:prstGeom>
          <a:solidFill>
            <a:srgbClr val="CCCCFF"/>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KASUBBID GIATMAS</a:t>
            </a:r>
          </a:p>
        </p:txBody>
      </p:sp>
      <p:sp>
        <p:nvSpPr>
          <p:cNvPr id="60481" name="Rectangle 65">
            <a:extLst>
              <a:ext uri="{FF2B5EF4-FFF2-40B4-BE49-F238E27FC236}">
                <a16:creationId xmlns:a16="http://schemas.microsoft.com/office/drawing/2014/main" id="{091937B3-2DFF-4B38-9203-FADECFC49F42}"/>
              </a:ext>
            </a:extLst>
          </p:cNvPr>
          <p:cNvSpPr>
            <a:spLocks noChangeArrowheads="1"/>
          </p:cNvSpPr>
          <p:nvPr/>
        </p:nvSpPr>
        <p:spPr bwMode="auto">
          <a:xfrm>
            <a:off x="3160713" y="4267200"/>
            <a:ext cx="1563687" cy="304800"/>
          </a:xfrm>
          <a:prstGeom prst="rect">
            <a:avLst/>
          </a:prstGeom>
          <a:solidFill>
            <a:srgbClr val="CCCCFF"/>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KASUBBID ORAS</a:t>
            </a:r>
          </a:p>
        </p:txBody>
      </p:sp>
      <p:sp>
        <p:nvSpPr>
          <p:cNvPr id="60482" name="Rectangle 66">
            <a:extLst>
              <a:ext uri="{FF2B5EF4-FFF2-40B4-BE49-F238E27FC236}">
                <a16:creationId xmlns:a16="http://schemas.microsoft.com/office/drawing/2014/main" id="{ADA158FF-1E2B-4D8B-B386-FA0C44BD1A16}"/>
              </a:ext>
            </a:extLst>
          </p:cNvPr>
          <p:cNvSpPr>
            <a:spLocks noChangeArrowheads="1"/>
          </p:cNvSpPr>
          <p:nvPr/>
        </p:nvSpPr>
        <p:spPr bwMode="auto">
          <a:xfrm>
            <a:off x="3160713" y="4648200"/>
            <a:ext cx="1563687" cy="304800"/>
          </a:xfrm>
          <a:prstGeom prst="rect">
            <a:avLst/>
          </a:prstGeom>
          <a:solidFill>
            <a:srgbClr val="CCCCFF"/>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KASUBBID SENDAK</a:t>
            </a:r>
          </a:p>
        </p:txBody>
      </p:sp>
      <p:sp>
        <p:nvSpPr>
          <p:cNvPr id="60483" name="Rectangle 67">
            <a:extLst>
              <a:ext uri="{FF2B5EF4-FFF2-40B4-BE49-F238E27FC236}">
                <a16:creationId xmlns:a16="http://schemas.microsoft.com/office/drawing/2014/main" id="{F25205D1-1DB9-4077-BC05-8044A85B4614}"/>
              </a:ext>
            </a:extLst>
          </p:cNvPr>
          <p:cNvSpPr>
            <a:spLocks noChangeArrowheads="1"/>
          </p:cNvSpPr>
          <p:nvPr/>
        </p:nvSpPr>
        <p:spPr bwMode="auto">
          <a:xfrm>
            <a:off x="6230938" y="3429000"/>
            <a:ext cx="1512887" cy="304800"/>
          </a:xfrm>
          <a:prstGeom prst="rect">
            <a:avLst/>
          </a:prstGeom>
          <a:solidFill>
            <a:srgbClr val="FFFF99"/>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KABID SANDI</a:t>
            </a:r>
          </a:p>
        </p:txBody>
      </p:sp>
      <p:sp>
        <p:nvSpPr>
          <p:cNvPr id="60484" name="Rectangle 68">
            <a:extLst>
              <a:ext uri="{FF2B5EF4-FFF2-40B4-BE49-F238E27FC236}">
                <a16:creationId xmlns:a16="http://schemas.microsoft.com/office/drawing/2014/main" id="{E897FA10-2073-42BD-BBE2-C275DB2F22B0}"/>
              </a:ext>
            </a:extLst>
          </p:cNvPr>
          <p:cNvSpPr>
            <a:spLocks noChangeArrowheads="1"/>
          </p:cNvSpPr>
          <p:nvPr/>
        </p:nvSpPr>
        <p:spPr bwMode="auto">
          <a:xfrm>
            <a:off x="6254750" y="3886200"/>
            <a:ext cx="1484313" cy="304800"/>
          </a:xfrm>
          <a:prstGeom prst="rect">
            <a:avLst/>
          </a:prstGeom>
          <a:solidFill>
            <a:srgbClr val="CCCCFF"/>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KASUBBID UMSAN</a:t>
            </a:r>
          </a:p>
        </p:txBody>
      </p:sp>
      <p:sp>
        <p:nvSpPr>
          <p:cNvPr id="60485" name="Rectangle 69">
            <a:extLst>
              <a:ext uri="{FF2B5EF4-FFF2-40B4-BE49-F238E27FC236}">
                <a16:creationId xmlns:a16="http://schemas.microsoft.com/office/drawing/2014/main" id="{011C97CC-528B-4752-AE46-000B600D0F7D}"/>
              </a:ext>
            </a:extLst>
          </p:cNvPr>
          <p:cNvSpPr>
            <a:spLocks noChangeArrowheads="1"/>
          </p:cNvSpPr>
          <p:nvPr/>
        </p:nvSpPr>
        <p:spPr bwMode="auto">
          <a:xfrm>
            <a:off x="6254750" y="4267200"/>
            <a:ext cx="1484313" cy="304800"/>
          </a:xfrm>
          <a:prstGeom prst="rect">
            <a:avLst/>
          </a:prstGeom>
          <a:solidFill>
            <a:srgbClr val="CCCCFF"/>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KASUBBID OPSAN</a:t>
            </a:r>
          </a:p>
        </p:txBody>
      </p:sp>
      <p:sp>
        <p:nvSpPr>
          <p:cNvPr id="60486" name="Rectangle 70">
            <a:extLst>
              <a:ext uri="{FF2B5EF4-FFF2-40B4-BE49-F238E27FC236}">
                <a16:creationId xmlns:a16="http://schemas.microsoft.com/office/drawing/2014/main" id="{F6CBF013-FECF-46EE-82AD-D78A44C4FADD}"/>
              </a:ext>
            </a:extLst>
          </p:cNvPr>
          <p:cNvSpPr>
            <a:spLocks noChangeArrowheads="1"/>
          </p:cNvSpPr>
          <p:nvPr/>
        </p:nvSpPr>
        <p:spPr bwMode="auto">
          <a:xfrm>
            <a:off x="6254750" y="4648200"/>
            <a:ext cx="1484313" cy="304800"/>
          </a:xfrm>
          <a:prstGeom prst="rect">
            <a:avLst/>
          </a:prstGeom>
          <a:solidFill>
            <a:srgbClr val="CCCCFF"/>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KASUBBID PALSAN</a:t>
            </a:r>
          </a:p>
        </p:txBody>
      </p:sp>
      <p:sp>
        <p:nvSpPr>
          <p:cNvPr id="60487" name="Line 71">
            <a:extLst>
              <a:ext uri="{FF2B5EF4-FFF2-40B4-BE49-F238E27FC236}">
                <a16:creationId xmlns:a16="http://schemas.microsoft.com/office/drawing/2014/main" id="{6C0B17CB-F7F8-410C-9A3D-FBA037C481C1}"/>
              </a:ext>
            </a:extLst>
          </p:cNvPr>
          <p:cNvSpPr>
            <a:spLocks noChangeShapeType="1"/>
          </p:cNvSpPr>
          <p:nvPr/>
        </p:nvSpPr>
        <p:spPr bwMode="auto">
          <a:xfrm>
            <a:off x="3798888" y="3276600"/>
            <a:ext cx="0" cy="1524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88" name="Line 72">
            <a:extLst>
              <a:ext uri="{FF2B5EF4-FFF2-40B4-BE49-F238E27FC236}">
                <a16:creationId xmlns:a16="http://schemas.microsoft.com/office/drawing/2014/main" id="{999198A7-94D7-456E-9678-691C4FF06FA9}"/>
              </a:ext>
            </a:extLst>
          </p:cNvPr>
          <p:cNvSpPr>
            <a:spLocks noChangeShapeType="1"/>
          </p:cNvSpPr>
          <p:nvPr/>
        </p:nvSpPr>
        <p:spPr bwMode="auto">
          <a:xfrm>
            <a:off x="3798888" y="3733800"/>
            <a:ext cx="0" cy="1524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89" name="Line 73">
            <a:extLst>
              <a:ext uri="{FF2B5EF4-FFF2-40B4-BE49-F238E27FC236}">
                <a16:creationId xmlns:a16="http://schemas.microsoft.com/office/drawing/2014/main" id="{CFD531A4-70BB-49B5-A386-6B7B267AA09C}"/>
              </a:ext>
            </a:extLst>
          </p:cNvPr>
          <p:cNvSpPr>
            <a:spLocks noChangeShapeType="1"/>
          </p:cNvSpPr>
          <p:nvPr/>
        </p:nvSpPr>
        <p:spPr bwMode="auto">
          <a:xfrm>
            <a:off x="3863975" y="4191000"/>
            <a:ext cx="1588" cy="762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90" name="Line 74">
            <a:extLst>
              <a:ext uri="{FF2B5EF4-FFF2-40B4-BE49-F238E27FC236}">
                <a16:creationId xmlns:a16="http://schemas.microsoft.com/office/drawing/2014/main" id="{587C5248-5F27-48C5-BFFF-A716B6878956}"/>
              </a:ext>
            </a:extLst>
          </p:cNvPr>
          <p:cNvSpPr>
            <a:spLocks noChangeShapeType="1"/>
          </p:cNvSpPr>
          <p:nvPr/>
        </p:nvSpPr>
        <p:spPr bwMode="auto">
          <a:xfrm>
            <a:off x="3863975" y="4572000"/>
            <a:ext cx="1588" cy="762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91" name="Line 75">
            <a:extLst>
              <a:ext uri="{FF2B5EF4-FFF2-40B4-BE49-F238E27FC236}">
                <a16:creationId xmlns:a16="http://schemas.microsoft.com/office/drawing/2014/main" id="{7E9E53D1-8D38-46CC-83B1-EDDB3B1CDC50}"/>
              </a:ext>
            </a:extLst>
          </p:cNvPr>
          <p:cNvSpPr>
            <a:spLocks noChangeShapeType="1"/>
          </p:cNvSpPr>
          <p:nvPr/>
        </p:nvSpPr>
        <p:spPr bwMode="auto">
          <a:xfrm>
            <a:off x="6823075" y="3276600"/>
            <a:ext cx="0" cy="1524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92" name="Line 76">
            <a:extLst>
              <a:ext uri="{FF2B5EF4-FFF2-40B4-BE49-F238E27FC236}">
                <a16:creationId xmlns:a16="http://schemas.microsoft.com/office/drawing/2014/main" id="{1B92FC04-9432-40BD-B98A-700D65C88147}"/>
              </a:ext>
            </a:extLst>
          </p:cNvPr>
          <p:cNvSpPr>
            <a:spLocks noChangeShapeType="1"/>
          </p:cNvSpPr>
          <p:nvPr/>
        </p:nvSpPr>
        <p:spPr bwMode="auto">
          <a:xfrm>
            <a:off x="6823075" y="3733800"/>
            <a:ext cx="0" cy="1524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93" name="Line 77">
            <a:extLst>
              <a:ext uri="{FF2B5EF4-FFF2-40B4-BE49-F238E27FC236}">
                <a16:creationId xmlns:a16="http://schemas.microsoft.com/office/drawing/2014/main" id="{52E8B0B7-27ED-494E-8B2B-477BF80DE7AC}"/>
              </a:ext>
            </a:extLst>
          </p:cNvPr>
          <p:cNvSpPr>
            <a:spLocks noChangeShapeType="1"/>
          </p:cNvSpPr>
          <p:nvPr/>
        </p:nvSpPr>
        <p:spPr bwMode="auto">
          <a:xfrm>
            <a:off x="6888163" y="4191000"/>
            <a:ext cx="1587" cy="762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94" name="Line 78">
            <a:extLst>
              <a:ext uri="{FF2B5EF4-FFF2-40B4-BE49-F238E27FC236}">
                <a16:creationId xmlns:a16="http://schemas.microsoft.com/office/drawing/2014/main" id="{3376463A-5B96-42D5-91CE-F52D72586442}"/>
              </a:ext>
            </a:extLst>
          </p:cNvPr>
          <p:cNvSpPr>
            <a:spLocks noChangeShapeType="1"/>
          </p:cNvSpPr>
          <p:nvPr/>
        </p:nvSpPr>
        <p:spPr bwMode="auto">
          <a:xfrm>
            <a:off x="6888163" y="4572000"/>
            <a:ext cx="1587" cy="762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95" name="Line 79">
            <a:extLst>
              <a:ext uri="{FF2B5EF4-FFF2-40B4-BE49-F238E27FC236}">
                <a16:creationId xmlns:a16="http://schemas.microsoft.com/office/drawing/2014/main" id="{AAE8737A-4D86-43EA-AAAC-875B4ABD0DC2}"/>
              </a:ext>
            </a:extLst>
          </p:cNvPr>
          <p:cNvSpPr>
            <a:spLocks noChangeShapeType="1"/>
          </p:cNvSpPr>
          <p:nvPr/>
        </p:nvSpPr>
        <p:spPr bwMode="auto">
          <a:xfrm>
            <a:off x="1336675" y="5105400"/>
            <a:ext cx="0" cy="1524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96" name="Line 80">
            <a:extLst>
              <a:ext uri="{FF2B5EF4-FFF2-40B4-BE49-F238E27FC236}">
                <a16:creationId xmlns:a16="http://schemas.microsoft.com/office/drawing/2014/main" id="{51FED58F-02EB-48BB-B7B3-C0BD93AA11E7}"/>
              </a:ext>
            </a:extLst>
          </p:cNvPr>
          <p:cNvSpPr>
            <a:spLocks noChangeShapeType="1"/>
          </p:cNvSpPr>
          <p:nvPr/>
        </p:nvSpPr>
        <p:spPr bwMode="auto">
          <a:xfrm>
            <a:off x="3516313" y="5105400"/>
            <a:ext cx="0" cy="1524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97" name="Line 81">
            <a:extLst>
              <a:ext uri="{FF2B5EF4-FFF2-40B4-BE49-F238E27FC236}">
                <a16:creationId xmlns:a16="http://schemas.microsoft.com/office/drawing/2014/main" id="{536659CE-0C96-44AF-A0CF-5279A592F843}"/>
              </a:ext>
            </a:extLst>
          </p:cNvPr>
          <p:cNvSpPr>
            <a:spLocks noChangeShapeType="1"/>
          </p:cNvSpPr>
          <p:nvPr/>
        </p:nvSpPr>
        <p:spPr bwMode="auto">
          <a:xfrm>
            <a:off x="7877175" y="5105400"/>
            <a:ext cx="0" cy="1524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98" name="Line 82">
            <a:extLst>
              <a:ext uri="{FF2B5EF4-FFF2-40B4-BE49-F238E27FC236}">
                <a16:creationId xmlns:a16="http://schemas.microsoft.com/office/drawing/2014/main" id="{2E501A15-FA8C-4D3B-B3FF-C750A1ABF770}"/>
              </a:ext>
            </a:extLst>
          </p:cNvPr>
          <p:cNvSpPr>
            <a:spLocks noChangeShapeType="1"/>
          </p:cNvSpPr>
          <p:nvPr/>
        </p:nvSpPr>
        <p:spPr bwMode="auto">
          <a:xfrm>
            <a:off x="1336675" y="5943600"/>
            <a:ext cx="0" cy="762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499" name="Line 83">
            <a:extLst>
              <a:ext uri="{FF2B5EF4-FFF2-40B4-BE49-F238E27FC236}">
                <a16:creationId xmlns:a16="http://schemas.microsoft.com/office/drawing/2014/main" id="{9F2B24B4-2C86-434A-A99C-30A477365ECF}"/>
              </a:ext>
            </a:extLst>
          </p:cNvPr>
          <p:cNvSpPr>
            <a:spLocks noChangeShapeType="1"/>
          </p:cNvSpPr>
          <p:nvPr/>
        </p:nvSpPr>
        <p:spPr bwMode="auto">
          <a:xfrm>
            <a:off x="5697538" y="5943600"/>
            <a:ext cx="0" cy="762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500" name="Line 84">
            <a:extLst>
              <a:ext uri="{FF2B5EF4-FFF2-40B4-BE49-F238E27FC236}">
                <a16:creationId xmlns:a16="http://schemas.microsoft.com/office/drawing/2014/main" id="{8CAF88E7-5019-47FE-9729-9A18547AE210}"/>
              </a:ext>
            </a:extLst>
          </p:cNvPr>
          <p:cNvSpPr>
            <a:spLocks noChangeShapeType="1"/>
          </p:cNvSpPr>
          <p:nvPr/>
        </p:nvSpPr>
        <p:spPr bwMode="auto">
          <a:xfrm>
            <a:off x="5697538" y="6324600"/>
            <a:ext cx="0" cy="762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501" name="Line 85">
            <a:extLst>
              <a:ext uri="{FF2B5EF4-FFF2-40B4-BE49-F238E27FC236}">
                <a16:creationId xmlns:a16="http://schemas.microsoft.com/office/drawing/2014/main" id="{BBB141C3-3ADD-48FA-B28C-E59389A51E56}"/>
              </a:ext>
            </a:extLst>
          </p:cNvPr>
          <p:cNvSpPr>
            <a:spLocks noChangeShapeType="1"/>
          </p:cNvSpPr>
          <p:nvPr/>
        </p:nvSpPr>
        <p:spPr bwMode="auto">
          <a:xfrm>
            <a:off x="1336675" y="6324600"/>
            <a:ext cx="0" cy="762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502" name="Line 86">
            <a:extLst>
              <a:ext uri="{FF2B5EF4-FFF2-40B4-BE49-F238E27FC236}">
                <a16:creationId xmlns:a16="http://schemas.microsoft.com/office/drawing/2014/main" id="{FA07104B-118A-43B5-928A-0F08D96BBE38}"/>
              </a:ext>
            </a:extLst>
          </p:cNvPr>
          <p:cNvSpPr>
            <a:spLocks noChangeShapeType="1"/>
          </p:cNvSpPr>
          <p:nvPr/>
        </p:nvSpPr>
        <p:spPr bwMode="auto">
          <a:xfrm>
            <a:off x="3516313" y="5943600"/>
            <a:ext cx="0" cy="762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503" name="Line 87">
            <a:extLst>
              <a:ext uri="{FF2B5EF4-FFF2-40B4-BE49-F238E27FC236}">
                <a16:creationId xmlns:a16="http://schemas.microsoft.com/office/drawing/2014/main" id="{BDB91CA3-8892-4519-AC91-B91A01F02B6D}"/>
              </a:ext>
            </a:extLst>
          </p:cNvPr>
          <p:cNvSpPr>
            <a:spLocks noChangeShapeType="1"/>
          </p:cNvSpPr>
          <p:nvPr/>
        </p:nvSpPr>
        <p:spPr bwMode="auto">
          <a:xfrm>
            <a:off x="7877175" y="6324600"/>
            <a:ext cx="0" cy="762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504" name="Line 88">
            <a:extLst>
              <a:ext uri="{FF2B5EF4-FFF2-40B4-BE49-F238E27FC236}">
                <a16:creationId xmlns:a16="http://schemas.microsoft.com/office/drawing/2014/main" id="{9C8FB407-3B92-4E9A-ADE7-91106A23FE6C}"/>
              </a:ext>
            </a:extLst>
          </p:cNvPr>
          <p:cNvSpPr>
            <a:spLocks noChangeShapeType="1"/>
          </p:cNvSpPr>
          <p:nvPr/>
        </p:nvSpPr>
        <p:spPr bwMode="auto">
          <a:xfrm>
            <a:off x="3516313" y="6324600"/>
            <a:ext cx="0" cy="762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505" name="Line 89">
            <a:extLst>
              <a:ext uri="{FF2B5EF4-FFF2-40B4-BE49-F238E27FC236}">
                <a16:creationId xmlns:a16="http://schemas.microsoft.com/office/drawing/2014/main" id="{3C966176-54E8-4850-8AA9-7AAFCBF30E90}"/>
              </a:ext>
            </a:extLst>
          </p:cNvPr>
          <p:cNvSpPr>
            <a:spLocks noChangeShapeType="1"/>
          </p:cNvSpPr>
          <p:nvPr/>
        </p:nvSpPr>
        <p:spPr bwMode="auto">
          <a:xfrm>
            <a:off x="7877175" y="5943600"/>
            <a:ext cx="0" cy="762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506" name="Line 90">
            <a:extLst>
              <a:ext uri="{FF2B5EF4-FFF2-40B4-BE49-F238E27FC236}">
                <a16:creationId xmlns:a16="http://schemas.microsoft.com/office/drawing/2014/main" id="{88296984-70DA-465D-BA53-EB4AD8318E8F}"/>
              </a:ext>
            </a:extLst>
          </p:cNvPr>
          <p:cNvSpPr>
            <a:spLocks noChangeShapeType="1"/>
          </p:cNvSpPr>
          <p:nvPr/>
        </p:nvSpPr>
        <p:spPr bwMode="auto">
          <a:xfrm>
            <a:off x="3516313" y="5486400"/>
            <a:ext cx="0" cy="1524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507" name="Line 91">
            <a:extLst>
              <a:ext uri="{FF2B5EF4-FFF2-40B4-BE49-F238E27FC236}">
                <a16:creationId xmlns:a16="http://schemas.microsoft.com/office/drawing/2014/main" id="{56E9D2DE-61CD-49D9-8ACE-21FA6CAEDFDE}"/>
              </a:ext>
            </a:extLst>
          </p:cNvPr>
          <p:cNvSpPr>
            <a:spLocks noChangeShapeType="1"/>
          </p:cNvSpPr>
          <p:nvPr/>
        </p:nvSpPr>
        <p:spPr bwMode="auto">
          <a:xfrm>
            <a:off x="7877175" y="5486400"/>
            <a:ext cx="0" cy="1524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508" name="Line 92">
            <a:extLst>
              <a:ext uri="{FF2B5EF4-FFF2-40B4-BE49-F238E27FC236}">
                <a16:creationId xmlns:a16="http://schemas.microsoft.com/office/drawing/2014/main" id="{3EBC1D5E-FA85-4836-987A-E4D2097FB17B}"/>
              </a:ext>
            </a:extLst>
          </p:cNvPr>
          <p:cNvSpPr>
            <a:spLocks noChangeShapeType="1"/>
          </p:cNvSpPr>
          <p:nvPr/>
        </p:nvSpPr>
        <p:spPr bwMode="auto">
          <a:xfrm>
            <a:off x="5697538" y="5486400"/>
            <a:ext cx="0" cy="1524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509" name="Line 93">
            <a:extLst>
              <a:ext uri="{FF2B5EF4-FFF2-40B4-BE49-F238E27FC236}">
                <a16:creationId xmlns:a16="http://schemas.microsoft.com/office/drawing/2014/main" id="{B04A821E-4FAD-409B-9085-973B4F132416}"/>
              </a:ext>
            </a:extLst>
          </p:cNvPr>
          <p:cNvSpPr>
            <a:spLocks noChangeShapeType="1"/>
          </p:cNvSpPr>
          <p:nvPr/>
        </p:nvSpPr>
        <p:spPr bwMode="auto">
          <a:xfrm>
            <a:off x="1336675" y="5486400"/>
            <a:ext cx="0" cy="1524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510" name="Rectangle 94">
            <a:extLst>
              <a:ext uri="{FF2B5EF4-FFF2-40B4-BE49-F238E27FC236}">
                <a16:creationId xmlns:a16="http://schemas.microsoft.com/office/drawing/2014/main" id="{C504B504-8386-4F74-9FC2-E1795DBC8E65}"/>
              </a:ext>
            </a:extLst>
          </p:cNvPr>
          <p:cNvSpPr>
            <a:spLocks noChangeArrowheads="1"/>
          </p:cNvSpPr>
          <p:nvPr/>
        </p:nvSpPr>
        <p:spPr bwMode="auto">
          <a:xfrm>
            <a:off x="422275" y="5257800"/>
            <a:ext cx="1863725" cy="228600"/>
          </a:xfrm>
          <a:prstGeom prst="rect">
            <a:avLst/>
          </a:prstGeom>
          <a:solidFill>
            <a:schemeClr val="accent2"/>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200" b="1">
                <a:solidFill>
                  <a:srgbClr val="FF3300"/>
                </a:solidFill>
              </a:rPr>
              <a:t>DIR A (POLITIK)</a:t>
            </a:r>
          </a:p>
        </p:txBody>
      </p:sp>
      <p:sp>
        <p:nvSpPr>
          <p:cNvPr id="60511" name="Rectangle 95">
            <a:extLst>
              <a:ext uri="{FF2B5EF4-FFF2-40B4-BE49-F238E27FC236}">
                <a16:creationId xmlns:a16="http://schemas.microsoft.com/office/drawing/2014/main" id="{69D65085-DE7A-4861-830D-4817F6635D2F}"/>
              </a:ext>
            </a:extLst>
          </p:cNvPr>
          <p:cNvSpPr>
            <a:spLocks noChangeArrowheads="1"/>
          </p:cNvSpPr>
          <p:nvPr/>
        </p:nvSpPr>
        <p:spPr bwMode="auto">
          <a:xfrm>
            <a:off x="703263" y="5638800"/>
            <a:ext cx="1195387" cy="304800"/>
          </a:xfrm>
          <a:prstGeom prst="rect">
            <a:avLst/>
          </a:prstGeom>
          <a:solidFill>
            <a:srgbClr val="FFCCFF"/>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KADEN A.1</a:t>
            </a:r>
          </a:p>
        </p:txBody>
      </p:sp>
      <p:sp>
        <p:nvSpPr>
          <p:cNvPr id="60512" name="Rectangle 96">
            <a:extLst>
              <a:ext uri="{FF2B5EF4-FFF2-40B4-BE49-F238E27FC236}">
                <a16:creationId xmlns:a16="http://schemas.microsoft.com/office/drawing/2014/main" id="{F20354C1-0156-4406-B37C-A7CEF312A624}"/>
              </a:ext>
            </a:extLst>
          </p:cNvPr>
          <p:cNvSpPr>
            <a:spLocks noChangeArrowheads="1"/>
          </p:cNvSpPr>
          <p:nvPr/>
        </p:nvSpPr>
        <p:spPr bwMode="auto">
          <a:xfrm>
            <a:off x="703263" y="6019800"/>
            <a:ext cx="1195387" cy="304800"/>
          </a:xfrm>
          <a:prstGeom prst="rect">
            <a:avLst/>
          </a:prstGeom>
          <a:solidFill>
            <a:srgbClr val="FFCCFF"/>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endParaRPr lang="en-US" altLang="en-US" sz="1000" b="1">
              <a:solidFill>
                <a:srgbClr val="0033CC"/>
              </a:solidFill>
            </a:endParaRPr>
          </a:p>
          <a:p>
            <a:pPr algn="ctr" eaLnBrk="1" hangingPunct="1"/>
            <a:r>
              <a:rPr lang="en-US" altLang="en-US" sz="1000" b="1">
                <a:solidFill>
                  <a:srgbClr val="0033CC"/>
                </a:solidFill>
              </a:rPr>
              <a:t>KADEN A.2</a:t>
            </a:r>
          </a:p>
          <a:p>
            <a:pPr algn="ctr" eaLnBrk="1" hangingPunct="1"/>
            <a:endParaRPr lang="en-US" altLang="en-US" sz="1000" b="1">
              <a:solidFill>
                <a:srgbClr val="0033CC"/>
              </a:solidFill>
            </a:endParaRPr>
          </a:p>
        </p:txBody>
      </p:sp>
      <p:sp>
        <p:nvSpPr>
          <p:cNvPr id="60513" name="Rectangle 97">
            <a:extLst>
              <a:ext uri="{FF2B5EF4-FFF2-40B4-BE49-F238E27FC236}">
                <a16:creationId xmlns:a16="http://schemas.microsoft.com/office/drawing/2014/main" id="{06EC7F5F-7F37-44E4-908F-7410A431C449}"/>
              </a:ext>
            </a:extLst>
          </p:cNvPr>
          <p:cNvSpPr>
            <a:spLocks noChangeArrowheads="1"/>
          </p:cNvSpPr>
          <p:nvPr/>
        </p:nvSpPr>
        <p:spPr bwMode="auto">
          <a:xfrm>
            <a:off x="703263" y="6400800"/>
            <a:ext cx="1195387" cy="304800"/>
          </a:xfrm>
          <a:prstGeom prst="rect">
            <a:avLst/>
          </a:prstGeom>
          <a:solidFill>
            <a:srgbClr val="FFCCFF"/>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KADEN A.3</a:t>
            </a:r>
          </a:p>
        </p:txBody>
      </p:sp>
      <p:sp>
        <p:nvSpPr>
          <p:cNvPr id="60514" name="Rectangle 98">
            <a:extLst>
              <a:ext uri="{FF2B5EF4-FFF2-40B4-BE49-F238E27FC236}">
                <a16:creationId xmlns:a16="http://schemas.microsoft.com/office/drawing/2014/main" id="{31C4C813-0790-4030-AD60-26C1458EAC63}"/>
              </a:ext>
            </a:extLst>
          </p:cNvPr>
          <p:cNvSpPr>
            <a:spLocks noChangeArrowheads="1"/>
          </p:cNvSpPr>
          <p:nvPr/>
        </p:nvSpPr>
        <p:spPr bwMode="auto">
          <a:xfrm>
            <a:off x="2601913" y="5257800"/>
            <a:ext cx="1817687" cy="228600"/>
          </a:xfrm>
          <a:prstGeom prst="rect">
            <a:avLst/>
          </a:prstGeom>
          <a:solidFill>
            <a:schemeClr val="accent2"/>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200" b="1">
                <a:solidFill>
                  <a:srgbClr val="FF3300"/>
                </a:solidFill>
              </a:rPr>
              <a:t>DIR B (EKONOMI)</a:t>
            </a:r>
          </a:p>
        </p:txBody>
      </p:sp>
      <p:sp>
        <p:nvSpPr>
          <p:cNvPr id="60515" name="Rectangle 99">
            <a:extLst>
              <a:ext uri="{FF2B5EF4-FFF2-40B4-BE49-F238E27FC236}">
                <a16:creationId xmlns:a16="http://schemas.microsoft.com/office/drawing/2014/main" id="{F66E4F6F-D5F8-4408-80B7-9061B7C0DCCA}"/>
              </a:ext>
            </a:extLst>
          </p:cNvPr>
          <p:cNvSpPr>
            <a:spLocks noChangeArrowheads="1"/>
          </p:cNvSpPr>
          <p:nvPr/>
        </p:nvSpPr>
        <p:spPr bwMode="auto">
          <a:xfrm>
            <a:off x="2954338" y="5638800"/>
            <a:ext cx="1125537" cy="304800"/>
          </a:xfrm>
          <a:prstGeom prst="rect">
            <a:avLst/>
          </a:prstGeom>
          <a:solidFill>
            <a:srgbClr val="FFCCFF"/>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KADEN B.1</a:t>
            </a:r>
          </a:p>
        </p:txBody>
      </p:sp>
      <p:sp>
        <p:nvSpPr>
          <p:cNvPr id="60516" name="Rectangle 100">
            <a:extLst>
              <a:ext uri="{FF2B5EF4-FFF2-40B4-BE49-F238E27FC236}">
                <a16:creationId xmlns:a16="http://schemas.microsoft.com/office/drawing/2014/main" id="{8B7C551D-C08D-4A2B-AC82-0C0704687B37}"/>
              </a:ext>
            </a:extLst>
          </p:cNvPr>
          <p:cNvSpPr>
            <a:spLocks noChangeArrowheads="1"/>
          </p:cNvSpPr>
          <p:nvPr/>
        </p:nvSpPr>
        <p:spPr bwMode="auto">
          <a:xfrm>
            <a:off x="2954338" y="6019800"/>
            <a:ext cx="1125537" cy="304800"/>
          </a:xfrm>
          <a:prstGeom prst="rect">
            <a:avLst/>
          </a:prstGeom>
          <a:solidFill>
            <a:srgbClr val="FFCCFF"/>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KADEN B.2</a:t>
            </a:r>
          </a:p>
        </p:txBody>
      </p:sp>
      <p:sp>
        <p:nvSpPr>
          <p:cNvPr id="60517" name="Rectangle 101">
            <a:extLst>
              <a:ext uri="{FF2B5EF4-FFF2-40B4-BE49-F238E27FC236}">
                <a16:creationId xmlns:a16="http://schemas.microsoft.com/office/drawing/2014/main" id="{83E162B1-09E8-42D0-BAAE-7FF0C095B5D4}"/>
              </a:ext>
            </a:extLst>
          </p:cNvPr>
          <p:cNvSpPr>
            <a:spLocks noChangeArrowheads="1"/>
          </p:cNvSpPr>
          <p:nvPr/>
        </p:nvSpPr>
        <p:spPr bwMode="auto">
          <a:xfrm>
            <a:off x="2954338" y="6400800"/>
            <a:ext cx="1125537" cy="304800"/>
          </a:xfrm>
          <a:prstGeom prst="rect">
            <a:avLst/>
          </a:prstGeom>
          <a:solidFill>
            <a:srgbClr val="FFCCFF"/>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KADEN B.3</a:t>
            </a:r>
          </a:p>
        </p:txBody>
      </p:sp>
      <p:sp>
        <p:nvSpPr>
          <p:cNvPr id="60518" name="Rectangle 102">
            <a:extLst>
              <a:ext uri="{FF2B5EF4-FFF2-40B4-BE49-F238E27FC236}">
                <a16:creationId xmlns:a16="http://schemas.microsoft.com/office/drawing/2014/main" id="{ACB97FC1-D692-4893-BD4D-C3896962085A}"/>
              </a:ext>
            </a:extLst>
          </p:cNvPr>
          <p:cNvSpPr>
            <a:spLocks noChangeArrowheads="1"/>
          </p:cNvSpPr>
          <p:nvPr/>
        </p:nvSpPr>
        <p:spPr bwMode="auto">
          <a:xfrm>
            <a:off x="4783138" y="5257800"/>
            <a:ext cx="1617662" cy="228600"/>
          </a:xfrm>
          <a:prstGeom prst="rect">
            <a:avLst/>
          </a:prstGeom>
          <a:solidFill>
            <a:schemeClr val="accent2"/>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200" b="1">
                <a:solidFill>
                  <a:srgbClr val="FF3300"/>
                </a:solidFill>
              </a:rPr>
              <a:t>DIR C (SOSBUD</a:t>
            </a:r>
            <a:r>
              <a:rPr lang="en-US" altLang="en-US" sz="1200" b="1">
                <a:solidFill>
                  <a:schemeClr val="bg1"/>
                </a:solidFill>
              </a:rPr>
              <a:t>)</a:t>
            </a:r>
          </a:p>
        </p:txBody>
      </p:sp>
      <p:sp>
        <p:nvSpPr>
          <p:cNvPr id="60519" name="Rectangle 103">
            <a:extLst>
              <a:ext uri="{FF2B5EF4-FFF2-40B4-BE49-F238E27FC236}">
                <a16:creationId xmlns:a16="http://schemas.microsoft.com/office/drawing/2014/main" id="{1413275A-2ABD-4456-844C-9F041AB34C48}"/>
              </a:ext>
            </a:extLst>
          </p:cNvPr>
          <p:cNvSpPr>
            <a:spLocks noChangeArrowheads="1"/>
          </p:cNvSpPr>
          <p:nvPr/>
        </p:nvSpPr>
        <p:spPr bwMode="auto">
          <a:xfrm>
            <a:off x="5064125" y="5638800"/>
            <a:ext cx="1266825" cy="304800"/>
          </a:xfrm>
          <a:prstGeom prst="rect">
            <a:avLst/>
          </a:prstGeom>
          <a:solidFill>
            <a:srgbClr val="FFCCFF"/>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KADEN C.1</a:t>
            </a:r>
          </a:p>
        </p:txBody>
      </p:sp>
      <p:sp>
        <p:nvSpPr>
          <p:cNvPr id="60520" name="Rectangle 104">
            <a:extLst>
              <a:ext uri="{FF2B5EF4-FFF2-40B4-BE49-F238E27FC236}">
                <a16:creationId xmlns:a16="http://schemas.microsoft.com/office/drawing/2014/main" id="{8AB64744-BCB8-4E6D-BFCF-7D2D70A32328}"/>
              </a:ext>
            </a:extLst>
          </p:cNvPr>
          <p:cNvSpPr>
            <a:spLocks noChangeArrowheads="1"/>
          </p:cNvSpPr>
          <p:nvPr/>
        </p:nvSpPr>
        <p:spPr bwMode="auto">
          <a:xfrm>
            <a:off x="5064125" y="6019800"/>
            <a:ext cx="1266825" cy="304800"/>
          </a:xfrm>
          <a:prstGeom prst="rect">
            <a:avLst/>
          </a:prstGeom>
          <a:solidFill>
            <a:srgbClr val="FFCCFF"/>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KADEN C.2</a:t>
            </a:r>
          </a:p>
        </p:txBody>
      </p:sp>
      <p:sp>
        <p:nvSpPr>
          <p:cNvPr id="60521" name="Rectangle 105">
            <a:extLst>
              <a:ext uri="{FF2B5EF4-FFF2-40B4-BE49-F238E27FC236}">
                <a16:creationId xmlns:a16="http://schemas.microsoft.com/office/drawing/2014/main" id="{ACBB0B42-B925-484A-9F4B-ACD4F2B1DAC4}"/>
              </a:ext>
            </a:extLst>
          </p:cNvPr>
          <p:cNvSpPr>
            <a:spLocks noChangeArrowheads="1"/>
          </p:cNvSpPr>
          <p:nvPr/>
        </p:nvSpPr>
        <p:spPr bwMode="auto">
          <a:xfrm>
            <a:off x="5064125" y="6400800"/>
            <a:ext cx="1266825" cy="304800"/>
          </a:xfrm>
          <a:prstGeom prst="rect">
            <a:avLst/>
          </a:prstGeom>
          <a:solidFill>
            <a:srgbClr val="FFCCFF"/>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KADEN C.3</a:t>
            </a:r>
          </a:p>
        </p:txBody>
      </p:sp>
      <p:sp>
        <p:nvSpPr>
          <p:cNvPr id="60522" name="Rectangle 106">
            <a:extLst>
              <a:ext uri="{FF2B5EF4-FFF2-40B4-BE49-F238E27FC236}">
                <a16:creationId xmlns:a16="http://schemas.microsoft.com/office/drawing/2014/main" id="{C0BBCBFB-575B-44CC-A275-FBF25BD277F6}"/>
              </a:ext>
            </a:extLst>
          </p:cNvPr>
          <p:cNvSpPr>
            <a:spLocks noChangeArrowheads="1"/>
          </p:cNvSpPr>
          <p:nvPr/>
        </p:nvSpPr>
        <p:spPr bwMode="auto">
          <a:xfrm>
            <a:off x="6962775" y="5257800"/>
            <a:ext cx="1724025" cy="228600"/>
          </a:xfrm>
          <a:prstGeom prst="rect">
            <a:avLst/>
          </a:prstGeom>
          <a:solidFill>
            <a:schemeClr val="accent2"/>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200" b="1">
                <a:solidFill>
                  <a:srgbClr val="FF3300"/>
                </a:solidFill>
              </a:rPr>
              <a:t>DIR D (KEAMANAN)</a:t>
            </a:r>
          </a:p>
        </p:txBody>
      </p:sp>
      <p:sp>
        <p:nvSpPr>
          <p:cNvPr id="60523" name="Rectangle 107">
            <a:extLst>
              <a:ext uri="{FF2B5EF4-FFF2-40B4-BE49-F238E27FC236}">
                <a16:creationId xmlns:a16="http://schemas.microsoft.com/office/drawing/2014/main" id="{87DFF33F-9C5A-467B-851D-3719F2067DF4}"/>
              </a:ext>
            </a:extLst>
          </p:cNvPr>
          <p:cNvSpPr>
            <a:spLocks noChangeArrowheads="1"/>
          </p:cNvSpPr>
          <p:nvPr/>
        </p:nvSpPr>
        <p:spPr bwMode="auto">
          <a:xfrm>
            <a:off x="7173913" y="5638800"/>
            <a:ext cx="1408112" cy="304800"/>
          </a:xfrm>
          <a:prstGeom prst="rect">
            <a:avLst/>
          </a:prstGeom>
          <a:solidFill>
            <a:srgbClr val="FFCCFF"/>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KADEN D.1</a:t>
            </a:r>
          </a:p>
        </p:txBody>
      </p:sp>
      <p:sp>
        <p:nvSpPr>
          <p:cNvPr id="60524" name="Rectangle 108">
            <a:extLst>
              <a:ext uri="{FF2B5EF4-FFF2-40B4-BE49-F238E27FC236}">
                <a16:creationId xmlns:a16="http://schemas.microsoft.com/office/drawing/2014/main" id="{9D7C9253-5B68-408F-80ED-FBAC4F7EB2D4}"/>
              </a:ext>
            </a:extLst>
          </p:cNvPr>
          <p:cNvSpPr>
            <a:spLocks noChangeArrowheads="1"/>
          </p:cNvSpPr>
          <p:nvPr/>
        </p:nvSpPr>
        <p:spPr bwMode="auto">
          <a:xfrm>
            <a:off x="7173913" y="6019800"/>
            <a:ext cx="1408112" cy="304800"/>
          </a:xfrm>
          <a:prstGeom prst="rect">
            <a:avLst/>
          </a:prstGeom>
          <a:solidFill>
            <a:srgbClr val="FFCCFF"/>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1000" b="1">
                <a:solidFill>
                  <a:srgbClr val="0033CC"/>
                </a:solidFill>
              </a:rPr>
              <a:t>KADEN D.2</a:t>
            </a:r>
          </a:p>
        </p:txBody>
      </p:sp>
      <p:sp>
        <p:nvSpPr>
          <p:cNvPr id="60525" name="Rectangle 109">
            <a:extLst>
              <a:ext uri="{FF2B5EF4-FFF2-40B4-BE49-F238E27FC236}">
                <a16:creationId xmlns:a16="http://schemas.microsoft.com/office/drawing/2014/main" id="{07D78D49-1EA9-4474-85B8-B05130F480F0}"/>
              </a:ext>
            </a:extLst>
          </p:cNvPr>
          <p:cNvSpPr>
            <a:spLocks noChangeArrowheads="1"/>
          </p:cNvSpPr>
          <p:nvPr/>
        </p:nvSpPr>
        <p:spPr bwMode="auto">
          <a:xfrm>
            <a:off x="7173913" y="6400800"/>
            <a:ext cx="1408112" cy="304800"/>
          </a:xfrm>
          <a:prstGeom prst="rect">
            <a:avLst/>
          </a:prstGeom>
          <a:solidFill>
            <a:srgbClr val="FFCCFF"/>
          </a:solidFill>
          <a:ln w="12700">
            <a:solidFill>
              <a:srgbClr val="0033CC"/>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endParaRPr lang="en-US" altLang="en-US" sz="1000" b="1">
              <a:solidFill>
                <a:srgbClr val="0033CC"/>
              </a:solidFill>
            </a:endParaRPr>
          </a:p>
          <a:p>
            <a:pPr algn="ctr" eaLnBrk="1" hangingPunct="1"/>
            <a:r>
              <a:rPr lang="en-US" altLang="en-US" sz="1000" b="1">
                <a:solidFill>
                  <a:srgbClr val="0033CC"/>
                </a:solidFill>
              </a:rPr>
              <a:t>KADEN D.3</a:t>
            </a:r>
          </a:p>
          <a:p>
            <a:pPr algn="ctr" eaLnBrk="1" hangingPunct="1"/>
            <a:endParaRPr lang="en-US" altLang="en-US" sz="1000" b="1">
              <a:solidFill>
                <a:srgbClr val="0033CC"/>
              </a:solidFill>
            </a:endParaRPr>
          </a:p>
        </p:txBody>
      </p:sp>
      <p:sp>
        <p:nvSpPr>
          <p:cNvPr id="60526" name="Line 110">
            <a:extLst>
              <a:ext uri="{FF2B5EF4-FFF2-40B4-BE49-F238E27FC236}">
                <a16:creationId xmlns:a16="http://schemas.microsoft.com/office/drawing/2014/main" id="{D5C1C881-76F6-4B73-91F7-FED61881E7ED}"/>
              </a:ext>
            </a:extLst>
          </p:cNvPr>
          <p:cNvSpPr>
            <a:spLocks noChangeShapeType="1"/>
          </p:cNvSpPr>
          <p:nvPr/>
        </p:nvSpPr>
        <p:spPr bwMode="auto">
          <a:xfrm>
            <a:off x="1336675" y="5105400"/>
            <a:ext cx="6540500" cy="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527" name="Line 111">
            <a:extLst>
              <a:ext uri="{FF2B5EF4-FFF2-40B4-BE49-F238E27FC236}">
                <a16:creationId xmlns:a16="http://schemas.microsoft.com/office/drawing/2014/main" id="{7F31A04A-16C7-47A7-B952-BE25B005D570}"/>
              </a:ext>
            </a:extLst>
          </p:cNvPr>
          <p:cNvSpPr>
            <a:spLocks noChangeShapeType="1"/>
          </p:cNvSpPr>
          <p:nvPr/>
        </p:nvSpPr>
        <p:spPr bwMode="auto">
          <a:xfrm>
            <a:off x="5697538" y="5105400"/>
            <a:ext cx="0" cy="1524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60528" name="Picture 112" descr="INTELKAM">
            <a:extLst>
              <a:ext uri="{FF2B5EF4-FFF2-40B4-BE49-F238E27FC236}">
                <a16:creationId xmlns:a16="http://schemas.microsoft.com/office/drawing/2014/main" id="{8A35E2D1-FDE0-4EE5-9FC6-B7C30D72A5B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23075" y="533400"/>
            <a:ext cx="633413"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529" name="Picture 113">
            <a:extLst>
              <a:ext uri="{FF2B5EF4-FFF2-40B4-BE49-F238E27FC236}">
                <a16:creationId xmlns:a16="http://schemas.microsoft.com/office/drawing/2014/main" id="{04BCE254-AF1A-49A5-8ABC-68DEB5FA101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51075" y="533400"/>
            <a:ext cx="579438"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530" name="Rectangle 114">
            <a:extLst>
              <a:ext uri="{FF2B5EF4-FFF2-40B4-BE49-F238E27FC236}">
                <a16:creationId xmlns:a16="http://schemas.microsoft.com/office/drawing/2014/main" id="{79FA7650-4ED3-4BEE-B1D9-3D2BE27A7970}"/>
              </a:ext>
            </a:extLst>
          </p:cNvPr>
          <p:cNvSpPr>
            <a:spLocks noChangeArrowheads="1"/>
          </p:cNvSpPr>
          <p:nvPr/>
        </p:nvSpPr>
        <p:spPr bwMode="auto">
          <a:xfrm>
            <a:off x="7567613" y="1981200"/>
            <a:ext cx="1547812" cy="838200"/>
          </a:xfrm>
          <a:prstGeom prst="rect">
            <a:avLst/>
          </a:prstGeom>
          <a:solidFill>
            <a:srgbClr val="FFCC99"/>
          </a:solidFill>
          <a:ln w="9525">
            <a:solidFill>
              <a:srgbClr val="0033CC"/>
            </a:solidFill>
            <a:miter lim="800000"/>
            <a:headEnd/>
            <a:tailEnd/>
          </a:ln>
        </p:spPr>
        <p:txBody>
          <a:bodyPr wrap="none" anchor="ctr"/>
          <a:lstStyle>
            <a:lvl1pPr marL="114300" indent="-114300">
              <a:tabLst>
                <a:tab pos="114300" algn="l"/>
              </a:tabLst>
              <a:defRPr>
                <a:solidFill>
                  <a:schemeClr val="tx1"/>
                </a:solidFill>
                <a:latin typeface="Tahoma" panose="020B0604030504040204" pitchFamily="34" charset="0"/>
              </a:defRPr>
            </a:lvl1pPr>
            <a:lvl2pPr marL="742950" indent="-285750">
              <a:tabLst>
                <a:tab pos="114300" algn="l"/>
              </a:tabLst>
              <a:defRPr>
                <a:solidFill>
                  <a:schemeClr val="tx1"/>
                </a:solidFill>
                <a:latin typeface="Tahoma" panose="020B0604030504040204" pitchFamily="34" charset="0"/>
              </a:defRPr>
            </a:lvl2pPr>
            <a:lvl3pPr marL="1143000" indent="-228600">
              <a:tabLst>
                <a:tab pos="114300" algn="l"/>
              </a:tabLst>
              <a:defRPr>
                <a:solidFill>
                  <a:schemeClr val="tx1"/>
                </a:solidFill>
                <a:latin typeface="Tahoma" panose="020B0604030504040204" pitchFamily="34" charset="0"/>
              </a:defRPr>
            </a:lvl3pPr>
            <a:lvl4pPr marL="1600200" indent="-228600">
              <a:tabLst>
                <a:tab pos="114300" algn="l"/>
              </a:tabLst>
              <a:defRPr>
                <a:solidFill>
                  <a:schemeClr val="tx1"/>
                </a:solidFill>
                <a:latin typeface="Tahoma" panose="020B0604030504040204" pitchFamily="34" charset="0"/>
              </a:defRPr>
            </a:lvl4pPr>
            <a:lvl5pPr marL="2057400" indent="-228600">
              <a:tabLst>
                <a:tab pos="114300" algn="l"/>
              </a:tabLst>
              <a:defRPr>
                <a:solidFill>
                  <a:schemeClr val="tx1"/>
                </a:solidFill>
                <a:latin typeface="Tahoma" panose="020B0604030504040204" pitchFamily="34" charset="0"/>
              </a:defRPr>
            </a:lvl5pPr>
            <a:lvl6pPr marL="2514600" indent="-228600" eaLnBrk="0" fontAlgn="base" hangingPunct="0">
              <a:spcBef>
                <a:spcPct val="0"/>
              </a:spcBef>
              <a:spcAft>
                <a:spcPct val="0"/>
              </a:spcAft>
              <a:tabLst>
                <a:tab pos="114300" algn="l"/>
              </a:tabLst>
              <a:defRPr>
                <a:solidFill>
                  <a:schemeClr val="tx1"/>
                </a:solidFill>
                <a:latin typeface="Tahoma" panose="020B0604030504040204" pitchFamily="34" charset="0"/>
              </a:defRPr>
            </a:lvl6pPr>
            <a:lvl7pPr marL="2971800" indent="-228600" eaLnBrk="0" fontAlgn="base" hangingPunct="0">
              <a:spcBef>
                <a:spcPct val="0"/>
              </a:spcBef>
              <a:spcAft>
                <a:spcPct val="0"/>
              </a:spcAft>
              <a:tabLst>
                <a:tab pos="114300" algn="l"/>
              </a:tabLst>
              <a:defRPr>
                <a:solidFill>
                  <a:schemeClr val="tx1"/>
                </a:solidFill>
                <a:latin typeface="Tahoma" panose="020B0604030504040204" pitchFamily="34" charset="0"/>
              </a:defRPr>
            </a:lvl7pPr>
            <a:lvl8pPr marL="3429000" indent="-228600" eaLnBrk="0" fontAlgn="base" hangingPunct="0">
              <a:spcBef>
                <a:spcPct val="0"/>
              </a:spcBef>
              <a:spcAft>
                <a:spcPct val="0"/>
              </a:spcAft>
              <a:tabLst>
                <a:tab pos="114300" algn="l"/>
              </a:tabLst>
              <a:defRPr>
                <a:solidFill>
                  <a:schemeClr val="tx1"/>
                </a:solidFill>
                <a:latin typeface="Tahoma" panose="020B0604030504040204" pitchFamily="34" charset="0"/>
              </a:defRPr>
            </a:lvl8pPr>
            <a:lvl9pPr marL="3886200" indent="-228600" eaLnBrk="0" fontAlgn="base" hangingPunct="0">
              <a:spcBef>
                <a:spcPct val="0"/>
              </a:spcBef>
              <a:spcAft>
                <a:spcPct val="0"/>
              </a:spcAft>
              <a:tabLst>
                <a:tab pos="114300" algn="l"/>
              </a:tabLst>
              <a:defRPr>
                <a:solidFill>
                  <a:schemeClr val="tx1"/>
                </a:solidFill>
                <a:latin typeface="Tahoma" panose="020B0604030504040204" pitchFamily="34" charset="0"/>
              </a:defRPr>
            </a:lvl9pPr>
          </a:lstStyle>
          <a:p>
            <a:pPr eaLnBrk="1" hangingPunct="1"/>
            <a:r>
              <a:rPr lang="en-US" altLang="en-US" sz="1000" b="1">
                <a:solidFill>
                  <a:srgbClr val="0033CC"/>
                </a:solidFill>
              </a:rPr>
              <a:t>ANALIS UTAMA TK. I</a:t>
            </a:r>
          </a:p>
          <a:p>
            <a:pPr eaLnBrk="1" hangingPunct="1"/>
            <a:endParaRPr lang="en-US" altLang="en-US" sz="1000" b="1">
              <a:solidFill>
                <a:srgbClr val="0033CC"/>
              </a:solidFill>
            </a:endParaRPr>
          </a:p>
          <a:p>
            <a:pPr eaLnBrk="1" hangingPunct="1"/>
            <a:r>
              <a:rPr lang="en-US" altLang="en-US" sz="1000" b="1">
                <a:solidFill>
                  <a:srgbClr val="0033CC"/>
                </a:solidFill>
              </a:rPr>
              <a:t>ANALIS UTAMA TK. II</a:t>
            </a:r>
          </a:p>
          <a:p>
            <a:pPr eaLnBrk="1" hangingPunct="1"/>
            <a:endParaRPr lang="en-US" altLang="en-US" sz="1000" b="1">
              <a:solidFill>
                <a:srgbClr val="0033CC"/>
              </a:solidFill>
            </a:endParaRPr>
          </a:p>
          <a:p>
            <a:pPr eaLnBrk="1" hangingPunct="1"/>
            <a:r>
              <a:rPr lang="en-US" altLang="en-US" sz="1000" b="1">
                <a:solidFill>
                  <a:srgbClr val="0033CC"/>
                </a:solidFill>
              </a:rPr>
              <a:t>ANALIS UTAMA TK. III</a:t>
            </a:r>
          </a:p>
        </p:txBody>
      </p:sp>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1918188E-6402-48B5-A9DF-CBC461F52591}"/>
              </a:ext>
            </a:extLst>
          </p:cNvPr>
          <p:cNvSpPr>
            <a:spLocks noGrp="1"/>
          </p:cNvSpPr>
          <p:nvPr>
            <p:ph idx="1"/>
          </p:nvPr>
        </p:nvSpPr>
        <p:spPr/>
        <p:txBody>
          <a:bodyPr/>
          <a:lstStyle/>
          <a:p>
            <a:pPr eaLnBrk="1" hangingPunct="1">
              <a:buFont typeface="Wingdings" panose="05000000000000000000" pitchFamily="2" charset="2"/>
              <a:buNone/>
            </a:pPr>
            <a:r>
              <a:rPr lang="en-US" altLang="en-US"/>
              <a:t>.</a:t>
            </a:r>
          </a:p>
        </p:txBody>
      </p:sp>
      <p:sp>
        <p:nvSpPr>
          <p:cNvPr id="61443" name="Rectangle 5">
            <a:extLst>
              <a:ext uri="{FF2B5EF4-FFF2-40B4-BE49-F238E27FC236}">
                <a16:creationId xmlns:a16="http://schemas.microsoft.com/office/drawing/2014/main" id="{68761F11-6A8F-4F94-B9BC-9464B3B37D23}"/>
              </a:ext>
            </a:extLst>
          </p:cNvPr>
          <p:cNvSpPr>
            <a:spLocks noChangeArrowheads="1"/>
          </p:cNvSpPr>
          <p:nvPr/>
        </p:nvSpPr>
        <p:spPr bwMode="auto">
          <a:xfrm>
            <a:off x="168275" y="1978025"/>
            <a:ext cx="9299575" cy="350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marL="342900" indent="-342900">
              <a:tabLst>
                <a:tab pos="854075" algn="l"/>
              </a:tabLst>
              <a:defRPr>
                <a:solidFill>
                  <a:schemeClr val="tx1"/>
                </a:solidFill>
                <a:latin typeface="Tahoma" panose="020B0604030504040204" pitchFamily="34" charset="0"/>
              </a:defRPr>
            </a:lvl1pPr>
            <a:lvl2pPr marL="685800" indent="288925">
              <a:tabLst>
                <a:tab pos="854075" algn="l"/>
              </a:tabLst>
              <a:defRPr>
                <a:solidFill>
                  <a:schemeClr val="tx1"/>
                </a:solidFill>
                <a:latin typeface="Tahoma" panose="020B0604030504040204" pitchFamily="34" charset="0"/>
              </a:defRPr>
            </a:lvl2pPr>
            <a:lvl3pPr marL="1143000" indent="-228600">
              <a:tabLst>
                <a:tab pos="854075" algn="l"/>
              </a:tabLst>
              <a:defRPr>
                <a:solidFill>
                  <a:schemeClr val="tx1"/>
                </a:solidFill>
                <a:latin typeface="Tahoma" panose="020B0604030504040204" pitchFamily="34" charset="0"/>
              </a:defRPr>
            </a:lvl3pPr>
            <a:lvl4pPr marL="1600200" indent="-228600">
              <a:tabLst>
                <a:tab pos="854075" algn="l"/>
              </a:tabLst>
              <a:defRPr>
                <a:solidFill>
                  <a:schemeClr val="tx1"/>
                </a:solidFill>
                <a:latin typeface="Tahoma" panose="020B0604030504040204" pitchFamily="34" charset="0"/>
              </a:defRPr>
            </a:lvl4pPr>
            <a:lvl5pPr marL="2057400" indent="-228600">
              <a:tabLst>
                <a:tab pos="854075" algn="l"/>
              </a:tabLst>
              <a:defRPr>
                <a:solidFill>
                  <a:schemeClr val="tx1"/>
                </a:solidFill>
                <a:latin typeface="Tahoma" panose="020B0604030504040204" pitchFamily="34" charset="0"/>
              </a:defRPr>
            </a:lvl5pPr>
            <a:lvl6pPr marL="2514600" indent="-228600" eaLnBrk="0" fontAlgn="base" hangingPunct="0">
              <a:spcBef>
                <a:spcPct val="0"/>
              </a:spcBef>
              <a:spcAft>
                <a:spcPct val="0"/>
              </a:spcAft>
              <a:tabLst>
                <a:tab pos="854075" algn="l"/>
              </a:tabLst>
              <a:defRPr>
                <a:solidFill>
                  <a:schemeClr val="tx1"/>
                </a:solidFill>
                <a:latin typeface="Tahoma" panose="020B0604030504040204" pitchFamily="34" charset="0"/>
              </a:defRPr>
            </a:lvl6pPr>
            <a:lvl7pPr marL="2971800" indent="-228600" eaLnBrk="0" fontAlgn="base" hangingPunct="0">
              <a:spcBef>
                <a:spcPct val="0"/>
              </a:spcBef>
              <a:spcAft>
                <a:spcPct val="0"/>
              </a:spcAft>
              <a:tabLst>
                <a:tab pos="854075" algn="l"/>
              </a:tabLst>
              <a:defRPr>
                <a:solidFill>
                  <a:schemeClr val="tx1"/>
                </a:solidFill>
                <a:latin typeface="Tahoma" panose="020B0604030504040204" pitchFamily="34" charset="0"/>
              </a:defRPr>
            </a:lvl7pPr>
            <a:lvl8pPr marL="3429000" indent="-228600" eaLnBrk="0" fontAlgn="base" hangingPunct="0">
              <a:spcBef>
                <a:spcPct val="0"/>
              </a:spcBef>
              <a:spcAft>
                <a:spcPct val="0"/>
              </a:spcAft>
              <a:tabLst>
                <a:tab pos="854075" algn="l"/>
              </a:tabLst>
              <a:defRPr>
                <a:solidFill>
                  <a:schemeClr val="tx1"/>
                </a:solidFill>
                <a:latin typeface="Tahoma" panose="020B0604030504040204" pitchFamily="34" charset="0"/>
              </a:defRPr>
            </a:lvl8pPr>
            <a:lvl9pPr marL="3886200" indent="-228600" eaLnBrk="0" fontAlgn="base" hangingPunct="0">
              <a:spcBef>
                <a:spcPct val="0"/>
              </a:spcBef>
              <a:spcAft>
                <a:spcPct val="0"/>
              </a:spcAft>
              <a:tabLst>
                <a:tab pos="854075" algn="l"/>
              </a:tabLst>
              <a:defRPr>
                <a:solidFill>
                  <a:schemeClr val="tx1"/>
                </a:solidFill>
                <a:latin typeface="Tahoma" panose="020B0604030504040204" pitchFamily="34" charset="0"/>
              </a:defRPr>
            </a:lvl9pPr>
          </a:lstStyle>
          <a:p>
            <a:pPr lvl="1" algn="just">
              <a:buFont typeface="Wingdings" panose="05000000000000000000" pitchFamily="2" charset="2"/>
              <a:buChar char="v"/>
            </a:pPr>
            <a:r>
              <a:rPr lang="en-US" altLang="en-US" sz="2800"/>
              <a:t>   Adanya tujuan yang jelas </a:t>
            </a:r>
          </a:p>
          <a:p>
            <a:pPr lvl="1" algn="just">
              <a:buFont typeface="Wingdings" panose="05000000000000000000" pitchFamily="2" charset="2"/>
              <a:buChar char="v"/>
            </a:pPr>
            <a:r>
              <a:rPr lang="en-US" altLang="en-US" sz="2800"/>
              <a:t>   Tujuan organisasi harus dipahami dan diterima </a:t>
            </a:r>
          </a:p>
          <a:p>
            <a:pPr lvl="1" algn="just">
              <a:buFont typeface="Wingdings" panose="05000000000000000000" pitchFamily="2" charset="2"/>
              <a:buNone/>
            </a:pPr>
            <a:r>
              <a:rPr lang="en-US" altLang="en-US" sz="2800"/>
              <a:t>    oleh setiap orang dalam organisasi.</a:t>
            </a:r>
          </a:p>
          <a:p>
            <a:pPr lvl="1" algn="just">
              <a:buFont typeface="Wingdings" panose="05000000000000000000" pitchFamily="2" charset="2"/>
              <a:buChar char="v"/>
            </a:pPr>
            <a:r>
              <a:rPr lang="es-ES_tradnl" altLang="en-US" sz="2800"/>
              <a:t>   Adanya perumusan tugas pokok dan fungsi </a:t>
            </a:r>
          </a:p>
          <a:p>
            <a:pPr lvl="1" algn="just">
              <a:buFont typeface="Wingdings" panose="05000000000000000000" pitchFamily="2" charset="2"/>
              <a:buNone/>
            </a:pPr>
            <a:r>
              <a:rPr lang="es-ES_tradnl" altLang="en-US" sz="2800"/>
              <a:t>    yang jelas.</a:t>
            </a:r>
            <a:endParaRPr lang="en-US" altLang="en-US" sz="2800"/>
          </a:p>
          <a:p>
            <a:pPr lvl="1" algn="just">
              <a:buFont typeface="Wingdings" panose="05000000000000000000" pitchFamily="2" charset="2"/>
              <a:buChar char="v"/>
            </a:pPr>
            <a:r>
              <a:rPr lang="es-ES_tradnl" altLang="en-US" sz="2800"/>
              <a:t>   Adanya pembagian tugas dan pendelegasian </a:t>
            </a:r>
          </a:p>
          <a:p>
            <a:pPr lvl="1" algn="just">
              <a:buFont typeface="Wingdings" panose="05000000000000000000" pitchFamily="2" charset="2"/>
              <a:buNone/>
            </a:pPr>
            <a:r>
              <a:rPr lang="es-ES_tradnl" altLang="en-US" sz="2800"/>
              <a:t>    wewenang yang jelas.</a:t>
            </a:r>
            <a:endParaRPr lang="en-US" altLang="en-US" sz="2800"/>
          </a:p>
          <a:p>
            <a:pPr lvl="1" algn="just">
              <a:buFont typeface="Wingdings" panose="05000000000000000000" pitchFamily="2" charset="2"/>
              <a:buChar char="v"/>
            </a:pPr>
            <a:r>
              <a:rPr lang="es-ES_tradnl" altLang="en-US" sz="2800"/>
              <a:t>   Adanya kesatuan arah dan kesatuan perintah.</a:t>
            </a:r>
          </a:p>
        </p:txBody>
      </p:sp>
      <p:sp>
        <p:nvSpPr>
          <p:cNvPr id="61444" name="WordArt 6">
            <a:extLst>
              <a:ext uri="{FF2B5EF4-FFF2-40B4-BE49-F238E27FC236}">
                <a16:creationId xmlns:a16="http://schemas.microsoft.com/office/drawing/2014/main" id="{F4474D78-CFD1-4490-A8ED-A3D490689DC2}"/>
              </a:ext>
            </a:extLst>
          </p:cNvPr>
          <p:cNvSpPr>
            <a:spLocks noChangeArrowheads="1" noChangeShapeType="1" noTextEdit="1"/>
          </p:cNvSpPr>
          <p:nvPr/>
        </p:nvSpPr>
        <p:spPr bwMode="auto">
          <a:xfrm>
            <a:off x="609600" y="1066800"/>
            <a:ext cx="5486400" cy="609600"/>
          </a:xfrm>
          <a:prstGeom prst="rect">
            <a:avLst/>
          </a:prstGeom>
        </p:spPr>
        <p:txBody>
          <a:bodyPr wrap="none" fromWordArt="1">
            <a:prstTxWarp prst="textPlain">
              <a:avLst>
                <a:gd name="adj" fmla="val 50000"/>
              </a:avLst>
            </a:prstTxWarp>
          </a:bodyPr>
          <a:lstStyle/>
          <a:p>
            <a:pPr algn="ctr"/>
            <a:r>
              <a:rPr lang="en-US" kern="10">
                <a:ln w="9525">
                  <a:solidFill>
                    <a:schemeClr val="folHlink"/>
                  </a:solidFill>
                  <a:round/>
                  <a:headEnd/>
                  <a:tailEnd/>
                </a:ln>
                <a:solidFill>
                  <a:srgbClr val="FFFFFF"/>
                </a:solidFill>
                <a:effectLst>
                  <a:outerShdw dist="35921" dir="2700000" algn="ctr" rotWithShape="0">
                    <a:srgbClr val="808080">
                      <a:alpha val="79999"/>
                    </a:srgbClr>
                  </a:outerShdw>
                </a:effectLst>
                <a:latin typeface="Arial Black" panose="020B0A04020102020204" pitchFamily="34" charset="0"/>
              </a:rPr>
              <a:t>PRINSIP-PRINSIP ORGANISASI</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a:extLst>
              <a:ext uri="{FF2B5EF4-FFF2-40B4-BE49-F238E27FC236}">
                <a16:creationId xmlns:a16="http://schemas.microsoft.com/office/drawing/2014/main" id="{0C1BA35B-BBD6-4604-B4F3-7920305BAE32}"/>
              </a:ext>
            </a:extLst>
          </p:cNvPr>
          <p:cNvSpPr>
            <a:spLocks noGrp="1" noChangeArrowheads="1"/>
          </p:cNvSpPr>
          <p:nvPr>
            <p:ph type="title"/>
          </p:nvPr>
        </p:nvSpPr>
        <p:spPr/>
        <p:txBody>
          <a:bodyPr>
            <a:normAutofit fontScale="90000"/>
          </a:bodyPr>
          <a:lstStyle/>
          <a:p>
            <a:pPr eaLnBrk="1" fontAlgn="auto" hangingPunct="1">
              <a:spcAft>
                <a:spcPts val="0"/>
              </a:spcAft>
              <a:defRPr/>
            </a:pPr>
            <a:r>
              <a:rPr lang="en-US" sz="4000" i="1" dirty="0">
                <a:solidFill>
                  <a:srgbClr val="C00000"/>
                </a:solidFill>
                <a:latin typeface="Stencil" pitchFamily="82" charset="0"/>
              </a:rPr>
              <a:t>INTELIJEN SBG ORGANISASI</a:t>
            </a:r>
            <a:br>
              <a:rPr lang="en-US" sz="4000" i="1" dirty="0">
                <a:solidFill>
                  <a:srgbClr val="C00000"/>
                </a:solidFill>
                <a:latin typeface="Stencil" pitchFamily="82" charset="0"/>
              </a:rPr>
            </a:br>
            <a:r>
              <a:rPr lang="en-US" sz="4000" i="1" dirty="0" err="1">
                <a:solidFill>
                  <a:srgbClr val="C00000"/>
                </a:solidFill>
                <a:latin typeface="Stencil" pitchFamily="82" charset="0"/>
              </a:rPr>
              <a:t>berdasarkan</a:t>
            </a:r>
            <a:r>
              <a:rPr lang="en-US" sz="4000" i="1" dirty="0">
                <a:solidFill>
                  <a:srgbClr val="C00000"/>
                </a:solidFill>
                <a:latin typeface="Stencil" pitchFamily="82" charset="0"/>
              </a:rPr>
              <a:t> </a:t>
            </a:r>
            <a:r>
              <a:rPr lang="en-US" sz="4000" i="1" dirty="0" err="1">
                <a:solidFill>
                  <a:srgbClr val="C00000"/>
                </a:solidFill>
                <a:latin typeface="Stencil" pitchFamily="82" charset="0"/>
              </a:rPr>
              <a:t>bentuk</a:t>
            </a:r>
            <a:endParaRPr lang="en-US" sz="4000" i="1" dirty="0">
              <a:solidFill>
                <a:srgbClr val="C00000"/>
              </a:solidFill>
              <a:latin typeface="Stencil" pitchFamily="82" charset="0"/>
            </a:endParaRPr>
          </a:p>
        </p:txBody>
      </p:sp>
      <p:sp>
        <p:nvSpPr>
          <p:cNvPr id="62467" name="Rectangle 5">
            <a:extLst>
              <a:ext uri="{FF2B5EF4-FFF2-40B4-BE49-F238E27FC236}">
                <a16:creationId xmlns:a16="http://schemas.microsoft.com/office/drawing/2014/main" id="{5D081F67-5411-40D8-9F05-D387D86DDB78}"/>
              </a:ext>
            </a:extLst>
          </p:cNvPr>
          <p:cNvSpPr>
            <a:spLocks noChangeArrowheads="1"/>
          </p:cNvSpPr>
          <p:nvPr/>
        </p:nvSpPr>
        <p:spPr bwMode="auto">
          <a:xfrm>
            <a:off x="1177925" y="1676400"/>
            <a:ext cx="7127875" cy="466725"/>
          </a:xfrm>
          <a:prstGeom prst="rect">
            <a:avLst/>
          </a:prstGeom>
          <a:solidFill>
            <a:schemeClr val="tx2"/>
          </a:solidFill>
          <a:ln w="9525">
            <a:solidFill>
              <a:schemeClr val="folHlink"/>
            </a:solidFill>
            <a:miter lim="800000"/>
            <a:headEnd/>
            <a:tailEnd/>
          </a:ln>
        </p:spPr>
        <p:txBody>
          <a:bodyPr anchor="ct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r>
              <a:rPr lang="es-ES_tradnl" altLang="en-US" sz="2400">
                <a:solidFill>
                  <a:srgbClr val="FF3300"/>
                </a:solidFill>
              </a:rPr>
              <a:t>wilayah, fungsi, sasaran atau modifikasi dari ketiga    </a:t>
            </a:r>
          </a:p>
        </p:txBody>
      </p:sp>
      <p:sp>
        <p:nvSpPr>
          <p:cNvPr id="62468" name="Rectangle 6">
            <a:extLst>
              <a:ext uri="{FF2B5EF4-FFF2-40B4-BE49-F238E27FC236}">
                <a16:creationId xmlns:a16="http://schemas.microsoft.com/office/drawing/2014/main" id="{63BAF9AD-9255-4B12-B15C-166F32928D76}"/>
              </a:ext>
            </a:extLst>
          </p:cNvPr>
          <p:cNvSpPr>
            <a:spLocks noChangeArrowheads="1"/>
          </p:cNvSpPr>
          <p:nvPr/>
        </p:nvSpPr>
        <p:spPr bwMode="auto">
          <a:xfrm>
            <a:off x="0" y="2908300"/>
            <a:ext cx="9183688" cy="265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tabLst>
                <a:tab pos="1828800" algn="l"/>
              </a:tabLst>
              <a:defRPr>
                <a:solidFill>
                  <a:schemeClr val="tx1"/>
                </a:solidFill>
                <a:latin typeface="Tahoma" panose="020B0604030504040204" pitchFamily="34" charset="0"/>
              </a:defRPr>
            </a:lvl1pPr>
            <a:lvl2pPr marL="742950" indent="-285750">
              <a:tabLst>
                <a:tab pos="1828800" algn="l"/>
              </a:tabLst>
              <a:defRPr>
                <a:solidFill>
                  <a:schemeClr val="tx1"/>
                </a:solidFill>
                <a:latin typeface="Tahoma" panose="020B0604030504040204" pitchFamily="34" charset="0"/>
              </a:defRPr>
            </a:lvl2pPr>
            <a:lvl3pPr marL="1143000" indent="-228600">
              <a:tabLst>
                <a:tab pos="1828800" algn="l"/>
              </a:tabLst>
              <a:defRPr>
                <a:solidFill>
                  <a:schemeClr val="tx1"/>
                </a:solidFill>
                <a:latin typeface="Tahoma" panose="020B0604030504040204" pitchFamily="34" charset="0"/>
              </a:defRPr>
            </a:lvl3pPr>
            <a:lvl4pPr marL="1600200" indent="-228600">
              <a:tabLst>
                <a:tab pos="1828800" algn="l"/>
              </a:tabLst>
              <a:defRPr>
                <a:solidFill>
                  <a:schemeClr val="tx1"/>
                </a:solidFill>
                <a:latin typeface="Tahoma" panose="020B0604030504040204" pitchFamily="34" charset="0"/>
              </a:defRPr>
            </a:lvl4pPr>
            <a:lvl5pPr marL="2057400" indent="-228600">
              <a:tabLst>
                <a:tab pos="1828800" algn="l"/>
              </a:tabLst>
              <a:defRPr>
                <a:solidFill>
                  <a:schemeClr val="tx1"/>
                </a:solidFill>
                <a:latin typeface="Tahoma" panose="020B0604030504040204" pitchFamily="34" charset="0"/>
              </a:defRPr>
            </a:lvl5pPr>
            <a:lvl6pPr marL="2514600" indent="-228600" eaLnBrk="0" fontAlgn="base" hangingPunct="0">
              <a:spcBef>
                <a:spcPct val="0"/>
              </a:spcBef>
              <a:spcAft>
                <a:spcPct val="0"/>
              </a:spcAft>
              <a:tabLst>
                <a:tab pos="1828800" algn="l"/>
              </a:tabLst>
              <a:defRPr>
                <a:solidFill>
                  <a:schemeClr val="tx1"/>
                </a:solidFill>
                <a:latin typeface="Tahoma" panose="020B0604030504040204" pitchFamily="34" charset="0"/>
              </a:defRPr>
            </a:lvl6pPr>
            <a:lvl7pPr marL="2971800" indent="-228600" eaLnBrk="0" fontAlgn="base" hangingPunct="0">
              <a:spcBef>
                <a:spcPct val="0"/>
              </a:spcBef>
              <a:spcAft>
                <a:spcPct val="0"/>
              </a:spcAft>
              <a:tabLst>
                <a:tab pos="1828800" algn="l"/>
              </a:tabLst>
              <a:defRPr>
                <a:solidFill>
                  <a:schemeClr val="tx1"/>
                </a:solidFill>
                <a:latin typeface="Tahoma" panose="020B0604030504040204" pitchFamily="34" charset="0"/>
              </a:defRPr>
            </a:lvl7pPr>
            <a:lvl8pPr marL="3429000" indent="-228600" eaLnBrk="0" fontAlgn="base" hangingPunct="0">
              <a:spcBef>
                <a:spcPct val="0"/>
              </a:spcBef>
              <a:spcAft>
                <a:spcPct val="0"/>
              </a:spcAft>
              <a:tabLst>
                <a:tab pos="1828800" algn="l"/>
              </a:tabLst>
              <a:defRPr>
                <a:solidFill>
                  <a:schemeClr val="tx1"/>
                </a:solidFill>
                <a:latin typeface="Tahoma" panose="020B0604030504040204" pitchFamily="34" charset="0"/>
              </a:defRPr>
            </a:lvl8pPr>
            <a:lvl9pPr marL="3886200" indent="-228600" eaLnBrk="0" fontAlgn="base" hangingPunct="0">
              <a:spcBef>
                <a:spcPct val="0"/>
              </a:spcBef>
              <a:spcAft>
                <a:spcPct val="0"/>
              </a:spcAft>
              <a:tabLst>
                <a:tab pos="1828800" algn="l"/>
              </a:tabLst>
              <a:defRPr>
                <a:solidFill>
                  <a:schemeClr val="tx1"/>
                </a:solidFill>
                <a:latin typeface="Tahoma" panose="020B0604030504040204" pitchFamily="34" charset="0"/>
              </a:defRPr>
            </a:lvl9pPr>
          </a:lstStyle>
          <a:p>
            <a:pPr>
              <a:buFont typeface="Wingdings" panose="05000000000000000000" pitchFamily="2" charset="2"/>
              <a:buChar char="q"/>
            </a:pPr>
            <a:r>
              <a:rPr lang="pt-BR" altLang="en-US" sz="2800"/>
              <a:t>   Baintelkam (BIK), merupakan modifikasi </a:t>
            </a:r>
          </a:p>
          <a:p>
            <a:pPr>
              <a:buFont typeface="Wingdings" panose="05000000000000000000" pitchFamily="2" charset="2"/>
              <a:buNone/>
            </a:pPr>
            <a:r>
              <a:rPr lang="pt-BR" altLang="en-US" sz="2800"/>
              <a:t>      antara fungsi dengan sasaran </a:t>
            </a:r>
            <a:endParaRPr lang="en-US" altLang="en-US" sz="2800"/>
          </a:p>
          <a:p>
            <a:pPr>
              <a:buFont typeface="Wingdings" panose="05000000000000000000" pitchFamily="2" charset="2"/>
              <a:buChar char="q"/>
            </a:pPr>
            <a:r>
              <a:rPr lang="en-US" altLang="en-US" sz="2800"/>
              <a:t>   Badan Intelijen Negara (BIN), merupakan modifikasi </a:t>
            </a:r>
          </a:p>
          <a:p>
            <a:pPr>
              <a:buFont typeface="Wingdings" panose="05000000000000000000" pitchFamily="2" charset="2"/>
              <a:buNone/>
            </a:pPr>
            <a:r>
              <a:rPr lang="en-US" altLang="en-US" sz="2800"/>
              <a:t>      antara fungsi dengan wilayah.</a:t>
            </a:r>
          </a:p>
          <a:p>
            <a:pPr>
              <a:buFont typeface="Wingdings" panose="05000000000000000000" pitchFamily="2" charset="2"/>
              <a:buChar char="q"/>
            </a:pPr>
            <a:r>
              <a:rPr lang="en-US" altLang="en-US" sz="2800"/>
              <a:t>   Direktorat Intelkam Polda, merupakan modifikasi </a:t>
            </a:r>
          </a:p>
          <a:p>
            <a:pPr>
              <a:buFont typeface="Wingdings" panose="05000000000000000000" pitchFamily="2" charset="2"/>
              <a:buNone/>
            </a:pPr>
            <a:r>
              <a:rPr lang="en-US" altLang="en-US" sz="2800"/>
              <a:t>      antara fungsi,  sasaran  dan wilayah.   </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9" name="Text Box 3">
            <a:extLst>
              <a:ext uri="{FF2B5EF4-FFF2-40B4-BE49-F238E27FC236}">
                <a16:creationId xmlns:a16="http://schemas.microsoft.com/office/drawing/2014/main" id="{99E390F2-7BAA-42EC-AC4D-214080DC908A}"/>
              </a:ext>
            </a:extLst>
          </p:cNvPr>
          <p:cNvSpPr txBox="1">
            <a:spLocks noChangeArrowheads="1"/>
          </p:cNvSpPr>
          <p:nvPr/>
        </p:nvSpPr>
        <p:spPr bwMode="auto">
          <a:xfrm>
            <a:off x="762000" y="1965325"/>
            <a:ext cx="7635875" cy="1616075"/>
          </a:xfrm>
          <a:prstGeom prst="rect">
            <a:avLst/>
          </a:prstGeom>
          <a:solidFill>
            <a:schemeClr val="bg2"/>
          </a:solidFill>
          <a:ln w="9525">
            <a:noFill/>
            <a:miter lim="800000"/>
            <a:headEnd/>
            <a:tailEnd/>
          </a:ln>
        </p:spPr>
        <p:txBody>
          <a:bodyPr wrap="none">
            <a:spAutoFit/>
          </a:bodyPr>
          <a:lstStyle/>
          <a:p>
            <a:pPr algn="just" eaLnBrk="1" hangingPunct="1">
              <a:buFontTx/>
              <a:buChar char="-"/>
              <a:defRPr/>
            </a:pPr>
            <a:r>
              <a:rPr lang="en-US" sz="2000" b="1" i="1" dirty="0">
                <a:solidFill>
                  <a:schemeClr val="tx1">
                    <a:lumMod val="65000"/>
                    <a:lumOff val="35000"/>
                  </a:schemeClr>
                </a:solidFill>
                <a:latin typeface="Arial" charset="0"/>
              </a:rPr>
              <a:t>DISUSUN BERDASARKAN FUNGSI LIDIK, PAM, GAL.</a:t>
            </a:r>
          </a:p>
          <a:p>
            <a:pPr algn="just" eaLnBrk="1" hangingPunct="1">
              <a:buFontTx/>
              <a:buChar char="-"/>
              <a:defRPr/>
            </a:pPr>
            <a:r>
              <a:rPr lang="en-US" sz="2000" b="1" i="1" dirty="0">
                <a:solidFill>
                  <a:schemeClr val="tx1">
                    <a:lumMod val="65000"/>
                    <a:lumOff val="35000"/>
                  </a:schemeClr>
                </a:solidFill>
                <a:latin typeface="Arial" charset="0"/>
              </a:rPr>
              <a:t>DISUSUN BERDASARKAN SASARAN IPOLEKSOSBUD KAM.</a:t>
            </a:r>
          </a:p>
          <a:p>
            <a:pPr algn="just" eaLnBrk="1" hangingPunct="1">
              <a:buFontTx/>
              <a:buChar char="-"/>
              <a:defRPr/>
            </a:pPr>
            <a:r>
              <a:rPr lang="en-US" sz="2000" b="1" i="1" dirty="0">
                <a:solidFill>
                  <a:schemeClr val="tx1">
                    <a:lumMod val="65000"/>
                    <a:lumOff val="35000"/>
                  </a:schemeClr>
                </a:solidFill>
                <a:latin typeface="Arial" charset="0"/>
              </a:rPr>
              <a:t>DISUSUN BERDASARKAN WILAYAH DALAM NEGERI,</a:t>
            </a:r>
          </a:p>
          <a:p>
            <a:pPr algn="just" eaLnBrk="1" hangingPunct="1">
              <a:defRPr/>
            </a:pPr>
            <a:r>
              <a:rPr lang="en-US" sz="2000" b="1" i="1" dirty="0">
                <a:solidFill>
                  <a:schemeClr val="tx1">
                    <a:lumMod val="65000"/>
                    <a:lumOff val="35000"/>
                  </a:schemeClr>
                </a:solidFill>
                <a:latin typeface="Arial" charset="0"/>
              </a:rPr>
              <a:t> LUAR NEGERI.</a:t>
            </a:r>
          </a:p>
          <a:p>
            <a:pPr algn="just" eaLnBrk="1" hangingPunct="1">
              <a:defRPr/>
            </a:pPr>
            <a:r>
              <a:rPr lang="en-US" sz="2000" b="1" i="1" dirty="0">
                <a:solidFill>
                  <a:schemeClr val="tx1">
                    <a:lumMod val="65000"/>
                    <a:lumOff val="35000"/>
                  </a:schemeClr>
                </a:solidFill>
                <a:latin typeface="Arial" charset="0"/>
              </a:rPr>
              <a:t>-DISUSUN PENDEKATAN GABUNGAN DIATAS.</a:t>
            </a:r>
          </a:p>
        </p:txBody>
      </p:sp>
      <p:sp>
        <p:nvSpPr>
          <p:cNvPr id="63491" name="Rectangle 4">
            <a:extLst>
              <a:ext uri="{FF2B5EF4-FFF2-40B4-BE49-F238E27FC236}">
                <a16:creationId xmlns:a16="http://schemas.microsoft.com/office/drawing/2014/main" id="{AD198244-0260-4A13-A291-863A3E53DB95}"/>
              </a:ext>
            </a:extLst>
          </p:cNvPr>
          <p:cNvSpPr>
            <a:spLocks noChangeArrowheads="1"/>
          </p:cNvSpPr>
          <p:nvPr/>
        </p:nvSpPr>
        <p:spPr bwMode="auto">
          <a:xfrm>
            <a:off x="609600" y="3733800"/>
            <a:ext cx="2667000" cy="685800"/>
          </a:xfrm>
          <a:prstGeom prst="rect">
            <a:avLst/>
          </a:prstGeom>
          <a:solidFill>
            <a:srgbClr val="33CC33"/>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3600" b="1" i="1">
                <a:latin typeface="Arial" panose="020B0604020202020204" pitchFamily="34" charset="0"/>
              </a:rPr>
              <a:t>STAF</a:t>
            </a:r>
          </a:p>
        </p:txBody>
      </p:sp>
      <p:sp>
        <p:nvSpPr>
          <p:cNvPr id="63492" name="Rectangle 5">
            <a:extLst>
              <a:ext uri="{FF2B5EF4-FFF2-40B4-BE49-F238E27FC236}">
                <a16:creationId xmlns:a16="http://schemas.microsoft.com/office/drawing/2014/main" id="{B5026F6A-E441-4715-8187-77059DFEB2D3}"/>
              </a:ext>
            </a:extLst>
          </p:cNvPr>
          <p:cNvSpPr>
            <a:spLocks noChangeArrowheads="1"/>
          </p:cNvSpPr>
          <p:nvPr/>
        </p:nvSpPr>
        <p:spPr bwMode="auto">
          <a:xfrm>
            <a:off x="5867400" y="3733800"/>
            <a:ext cx="2667000" cy="685800"/>
          </a:xfrm>
          <a:prstGeom prst="rect">
            <a:avLst/>
          </a:prstGeom>
          <a:solidFill>
            <a:schemeClr val="folHlink"/>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2800" b="1" i="1">
                <a:latin typeface="Arial" panose="020B0604020202020204" pitchFamily="34" charset="0"/>
              </a:rPr>
              <a:t>OPERASIONAL</a:t>
            </a:r>
          </a:p>
        </p:txBody>
      </p:sp>
      <p:sp>
        <p:nvSpPr>
          <p:cNvPr id="63493" name="AutoShape 6">
            <a:extLst>
              <a:ext uri="{FF2B5EF4-FFF2-40B4-BE49-F238E27FC236}">
                <a16:creationId xmlns:a16="http://schemas.microsoft.com/office/drawing/2014/main" id="{3668F209-BBFE-4B90-8792-396607DE182E}"/>
              </a:ext>
            </a:extLst>
          </p:cNvPr>
          <p:cNvSpPr>
            <a:spLocks noChangeArrowheads="1"/>
          </p:cNvSpPr>
          <p:nvPr/>
        </p:nvSpPr>
        <p:spPr bwMode="auto">
          <a:xfrm>
            <a:off x="2819400" y="4572000"/>
            <a:ext cx="3276600" cy="685800"/>
          </a:xfrm>
          <a:prstGeom prst="roundRect">
            <a:avLst>
              <a:gd name="adj" fmla="val 16667"/>
            </a:avLst>
          </a:prstGeom>
          <a:solidFill>
            <a:srgbClr val="FF0000"/>
          </a:solidFill>
          <a:ln w="9525">
            <a:solidFill>
              <a:schemeClr val="tx1"/>
            </a:solidFill>
            <a:round/>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2400" b="1">
                <a:latin typeface="Arial" panose="020B0604020202020204" pitchFamily="34" charset="0"/>
              </a:rPr>
              <a:t>POLA OPERASIONAL</a:t>
            </a:r>
          </a:p>
        </p:txBody>
      </p:sp>
      <p:sp>
        <p:nvSpPr>
          <p:cNvPr id="63494" name="Oval 7">
            <a:extLst>
              <a:ext uri="{FF2B5EF4-FFF2-40B4-BE49-F238E27FC236}">
                <a16:creationId xmlns:a16="http://schemas.microsoft.com/office/drawing/2014/main" id="{22A2614D-E766-491C-9811-1FB4A6EFCDE1}"/>
              </a:ext>
            </a:extLst>
          </p:cNvPr>
          <p:cNvSpPr>
            <a:spLocks noChangeArrowheads="1"/>
          </p:cNvSpPr>
          <p:nvPr/>
        </p:nvSpPr>
        <p:spPr bwMode="auto">
          <a:xfrm>
            <a:off x="1371600" y="5257800"/>
            <a:ext cx="2209800" cy="1143000"/>
          </a:xfrm>
          <a:prstGeom prst="ellipse">
            <a:avLst/>
          </a:prstGeom>
          <a:solidFill>
            <a:srgbClr val="0066FF"/>
          </a:solidFill>
          <a:ln w="9525">
            <a:solidFill>
              <a:schemeClr val="tx1"/>
            </a:solidFill>
            <a:round/>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4000" b="1">
                <a:latin typeface="Arial" panose="020B0604020202020204" pitchFamily="34" charset="0"/>
              </a:rPr>
              <a:t>STO</a:t>
            </a:r>
          </a:p>
        </p:txBody>
      </p:sp>
      <p:sp>
        <p:nvSpPr>
          <p:cNvPr id="63495" name="Oval 8">
            <a:extLst>
              <a:ext uri="{FF2B5EF4-FFF2-40B4-BE49-F238E27FC236}">
                <a16:creationId xmlns:a16="http://schemas.microsoft.com/office/drawing/2014/main" id="{32867897-8E7F-42A0-B159-EC42CAE317DB}"/>
              </a:ext>
            </a:extLst>
          </p:cNvPr>
          <p:cNvSpPr>
            <a:spLocks noChangeArrowheads="1"/>
          </p:cNvSpPr>
          <p:nvPr/>
        </p:nvSpPr>
        <p:spPr bwMode="auto">
          <a:xfrm>
            <a:off x="5410200" y="5257800"/>
            <a:ext cx="2209800" cy="1143000"/>
          </a:xfrm>
          <a:prstGeom prst="ellipse">
            <a:avLst/>
          </a:prstGeom>
          <a:solidFill>
            <a:srgbClr val="3333FF"/>
          </a:solidFill>
          <a:ln w="9525">
            <a:solidFill>
              <a:schemeClr val="tx1"/>
            </a:solidFill>
            <a:round/>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4000" b="1">
                <a:latin typeface="Arial" panose="020B0604020202020204" pitchFamily="34" charset="0"/>
              </a:rPr>
              <a:t>MTO</a:t>
            </a:r>
          </a:p>
        </p:txBody>
      </p:sp>
      <p:sp>
        <p:nvSpPr>
          <p:cNvPr id="63496" name="Text Box 9">
            <a:extLst>
              <a:ext uri="{FF2B5EF4-FFF2-40B4-BE49-F238E27FC236}">
                <a16:creationId xmlns:a16="http://schemas.microsoft.com/office/drawing/2014/main" id="{2EC69DB4-AB1E-4088-B40F-57C5BAD075D5}"/>
              </a:ext>
            </a:extLst>
          </p:cNvPr>
          <p:cNvSpPr txBox="1">
            <a:spLocks noChangeArrowheads="1"/>
          </p:cNvSpPr>
          <p:nvPr/>
        </p:nvSpPr>
        <p:spPr bwMode="auto">
          <a:xfrm>
            <a:off x="3352800" y="3778250"/>
            <a:ext cx="24320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r>
              <a:rPr lang="en-US" altLang="en-US" b="1" i="1">
                <a:latin typeface="Arial" panose="020B0604020202020204" pitchFamily="34" charset="0"/>
              </a:rPr>
              <a:t>DOCKING SYSTEM</a:t>
            </a:r>
          </a:p>
          <a:p>
            <a:pPr eaLnBrk="1" hangingPunct="1"/>
            <a:r>
              <a:rPr lang="en-US" altLang="en-US" b="1" i="1">
                <a:latin typeface="Arial" panose="020B0604020202020204" pitchFamily="34" charset="0"/>
              </a:rPr>
              <a:t>INTER INDEPENDEN</a:t>
            </a:r>
          </a:p>
        </p:txBody>
      </p:sp>
      <p:sp>
        <p:nvSpPr>
          <p:cNvPr id="10" name="TextBox 9">
            <a:extLst>
              <a:ext uri="{FF2B5EF4-FFF2-40B4-BE49-F238E27FC236}">
                <a16:creationId xmlns:a16="http://schemas.microsoft.com/office/drawing/2014/main" id="{933CB3FE-73D9-4840-8BB0-B07B017A1935}"/>
              </a:ext>
            </a:extLst>
          </p:cNvPr>
          <p:cNvSpPr txBox="1"/>
          <p:nvPr/>
        </p:nvSpPr>
        <p:spPr>
          <a:xfrm>
            <a:off x="1600200" y="685800"/>
            <a:ext cx="6172200" cy="707886"/>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a:defRPr/>
            </a:pPr>
            <a:r>
              <a:rPr lang="en-US" sz="4000" dirty="0"/>
              <a:t>ORGANISASI INTELIJEN</a:t>
            </a:r>
          </a:p>
        </p:txBody>
      </p:sp>
    </p:spTree>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WordArt 2">
            <a:extLst>
              <a:ext uri="{FF2B5EF4-FFF2-40B4-BE49-F238E27FC236}">
                <a16:creationId xmlns:a16="http://schemas.microsoft.com/office/drawing/2014/main" id="{5C09DDCD-4C9C-4A5F-B7B5-CB03E87F3FB7}"/>
              </a:ext>
            </a:extLst>
          </p:cNvPr>
          <p:cNvSpPr>
            <a:spLocks noChangeArrowheads="1" noChangeShapeType="1" noTextEdit="1"/>
          </p:cNvSpPr>
          <p:nvPr/>
        </p:nvSpPr>
        <p:spPr bwMode="auto">
          <a:xfrm>
            <a:off x="857250" y="742950"/>
            <a:ext cx="7524750" cy="1314450"/>
          </a:xfrm>
          <a:prstGeom prst="rect">
            <a:avLst/>
          </a:prstGeom>
        </p:spPr>
        <p:txBody>
          <a:bodyPr wrap="none" fromWordArt="1">
            <a:prstTxWarp prst="textPlain">
              <a:avLst>
                <a:gd name="adj" fmla="val 50000"/>
              </a:avLst>
            </a:prstTxWarp>
          </a:bodyPr>
          <a:lstStyle/>
          <a:p>
            <a:pPr algn="ctr"/>
            <a:r>
              <a:rPr lang="en-US" sz="3600" kern="10">
                <a:ln w="9525">
                  <a:solidFill>
                    <a:srgbClr val="000000"/>
                  </a:solidFill>
                  <a:round/>
                  <a:headEnd/>
                  <a:tailEnd/>
                </a:ln>
                <a:latin typeface="Arial Black" panose="020B0A04020102020204" pitchFamily="34" charset="0"/>
              </a:rPr>
              <a:t>KEMAMPUAN ORG INTELIJEN</a:t>
            </a:r>
          </a:p>
        </p:txBody>
      </p:sp>
      <p:sp>
        <p:nvSpPr>
          <p:cNvPr id="64515" name="Text Box 3">
            <a:extLst>
              <a:ext uri="{FF2B5EF4-FFF2-40B4-BE49-F238E27FC236}">
                <a16:creationId xmlns:a16="http://schemas.microsoft.com/office/drawing/2014/main" id="{52C73A57-D5B8-4A91-936E-B4722391D1DB}"/>
              </a:ext>
            </a:extLst>
          </p:cNvPr>
          <p:cNvSpPr txBox="1">
            <a:spLocks noChangeArrowheads="1"/>
          </p:cNvSpPr>
          <p:nvPr/>
        </p:nvSpPr>
        <p:spPr bwMode="auto">
          <a:xfrm>
            <a:off x="833438" y="2819400"/>
            <a:ext cx="7929562" cy="2041525"/>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r>
              <a:rPr lang="en-US" altLang="en-US" sz="3200" b="1" i="1">
                <a:latin typeface="Arial" panose="020B0604020202020204" pitchFamily="34" charset="0"/>
              </a:rPr>
              <a:t>KEMAMPUAN ORGANISASI INTELIJEN</a:t>
            </a:r>
          </a:p>
          <a:p>
            <a:pPr eaLnBrk="1" hangingPunct="1"/>
            <a:r>
              <a:rPr lang="en-US" altLang="en-US" sz="3200" b="1" i="1">
                <a:latin typeface="Arial" panose="020B0604020202020204" pitchFamily="34" charset="0"/>
              </a:rPr>
              <a:t>DAPAT DIUKUR DARI KWANTITAS DAN</a:t>
            </a:r>
          </a:p>
          <a:p>
            <a:pPr eaLnBrk="1" hangingPunct="1"/>
            <a:r>
              <a:rPr lang="en-US" altLang="en-US" sz="3200" b="1" i="1">
                <a:latin typeface="Arial" panose="020B0604020202020204" pitchFamily="34" charset="0"/>
              </a:rPr>
              <a:t>KWALITAS PRODUK INTEL YANG DIHA</a:t>
            </a:r>
          </a:p>
          <a:p>
            <a:pPr eaLnBrk="1" hangingPunct="1"/>
            <a:r>
              <a:rPr lang="en-US" altLang="en-US" sz="3200" b="1" i="1">
                <a:latin typeface="Arial" panose="020B0604020202020204" pitchFamily="34" charset="0"/>
              </a:rPr>
              <a:t>SILKANNYA.</a:t>
            </a:r>
          </a:p>
        </p:txBody>
      </p:sp>
    </p:spTree>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a:extLst>
              <a:ext uri="{FF2B5EF4-FFF2-40B4-BE49-F238E27FC236}">
                <a16:creationId xmlns:a16="http://schemas.microsoft.com/office/drawing/2014/main" id="{A85BAEDE-0B32-4703-AE9D-A78CE74DBD83}"/>
              </a:ext>
            </a:extLst>
          </p:cNvPr>
          <p:cNvSpPr>
            <a:spLocks noGrp="1" noChangeArrowheads="1"/>
          </p:cNvSpPr>
          <p:nvPr>
            <p:ph type="title"/>
          </p:nvPr>
        </p:nvSpPr>
        <p:spPr>
          <a:xfrm>
            <a:off x="457200" y="381000"/>
            <a:ext cx="8229600" cy="762000"/>
          </a:xfrm>
          <a:solidFill>
            <a:srgbClr val="000000"/>
          </a:solidFill>
          <a:ln>
            <a:solidFill>
              <a:srgbClr val="FFFF66"/>
            </a:solidFill>
          </a:ln>
        </p:spPr>
        <p:txBody>
          <a:bodyPr/>
          <a:lstStyle/>
          <a:p>
            <a:pPr eaLnBrk="1" fontAlgn="auto" hangingPunct="1">
              <a:spcAft>
                <a:spcPts val="0"/>
              </a:spcAft>
              <a:defRPr/>
            </a:pPr>
            <a:r>
              <a:rPr lang="en-US" dirty="0"/>
              <a:t>INTELIJEN SBG PRODUK</a:t>
            </a:r>
          </a:p>
        </p:txBody>
      </p:sp>
      <p:sp>
        <p:nvSpPr>
          <p:cNvPr id="40963" name="Rectangle 3">
            <a:extLst>
              <a:ext uri="{FF2B5EF4-FFF2-40B4-BE49-F238E27FC236}">
                <a16:creationId xmlns:a16="http://schemas.microsoft.com/office/drawing/2014/main" id="{F9D9ABB0-E4E8-426F-A0A5-1B6E88EC0261}"/>
              </a:ext>
            </a:extLst>
          </p:cNvPr>
          <p:cNvSpPr>
            <a:spLocks noGrp="1" noChangeArrowheads="1"/>
          </p:cNvSpPr>
          <p:nvPr>
            <p:ph idx="1"/>
          </p:nvPr>
        </p:nvSpPr>
        <p:spPr>
          <a:xfrm>
            <a:off x="457200" y="1600200"/>
            <a:ext cx="8229600" cy="4876800"/>
          </a:xfrm>
          <a:solidFill>
            <a:schemeClr val="tx2">
              <a:lumMod val="20000"/>
              <a:lumOff val="80000"/>
            </a:schemeClr>
          </a:solidFill>
          <a:ln>
            <a:solidFill>
              <a:srgbClr val="FFFF00"/>
            </a:solidFill>
          </a:ln>
        </p:spPr>
        <p:txBody>
          <a:bodyPr>
            <a:normAutofit/>
          </a:bodyPr>
          <a:lstStyle/>
          <a:p>
            <a:pPr marL="609600" indent="-609600" algn="just" eaLnBrk="1" fontAlgn="auto" hangingPunct="1">
              <a:spcAft>
                <a:spcPts val="0"/>
              </a:spcAft>
              <a:buClr>
                <a:schemeClr val="tx1">
                  <a:shade val="95000"/>
                </a:schemeClr>
              </a:buClr>
              <a:buFont typeface="Wingdings" pitchFamily="2" charset="2"/>
              <a:buNone/>
              <a:defRPr/>
            </a:pPr>
            <a:r>
              <a:rPr lang="en-US" b="1" dirty="0">
                <a:solidFill>
                  <a:schemeClr val="bg1"/>
                </a:solidFill>
                <a:latin typeface="+mj-lt"/>
              </a:rPr>
              <a:t>1.</a:t>
            </a:r>
            <a:r>
              <a:rPr lang="en-US" b="1" dirty="0">
                <a:latin typeface="+mj-lt"/>
              </a:rPr>
              <a:t>	</a:t>
            </a:r>
            <a:r>
              <a:rPr lang="en-US" b="1" dirty="0" err="1">
                <a:solidFill>
                  <a:schemeClr val="bg1"/>
                </a:solidFill>
                <a:latin typeface="+mj-lt"/>
              </a:rPr>
              <a:t>Bahan</a:t>
            </a:r>
            <a:r>
              <a:rPr lang="en-US" b="1" dirty="0">
                <a:solidFill>
                  <a:schemeClr val="bg1"/>
                </a:solidFill>
                <a:latin typeface="+mj-lt"/>
              </a:rPr>
              <a:t> </a:t>
            </a:r>
            <a:r>
              <a:rPr lang="en-US" b="1" dirty="0" err="1">
                <a:solidFill>
                  <a:schemeClr val="bg1"/>
                </a:solidFill>
                <a:latin typeface="+mj-lt"/>
              </a:rPr>
              <a:t>Ket</a:t>
            </a:r>
            <a:r>
              <a:rPr lang="en-US" b="1" dirty="0">
                <a:solidFill>
                  <a:schemeClr val="bg1"/>
                </a:solidFill>
                <a:latin typeface="+mj-lt"/>
              </a:rPr>
              <a:t> </a:t>
            </a:r>
            <a:r>
              <a:rPr lang="en-US" b="1" dirty="0" err="1">
                <a:solidFill>
                  <a:schemeClr val="bg1"/>
                </a:solidFill>
                <a:latin typeface="+mj-lt"/>
              </a:rPr>
              <a:t>yg</a:t>
            </a:r>
            <a:r>
              <a:rPr lang="en-US" b="1" dirty="0">
                <a:solidFill>
                  <a:schemeClr val="bg1"/>
                </a:solidFill>
                <a:latin typeface="+mj-lt"/>
              </a:rPr>
              <a:t> </a:t>
            </a:r>
            <a:r>
              <a:rPr lang="en-US" b="1" dirty="0" err="1">
                <a:solidFill>
                  <a:schemeClr val="bg1"/>
                </a:solidFill>
                <a:latin typeface="+mj-lt"/>
              </a:rPr>
              <a:t>sdh</a:t>
            </a:r>
            <a:r>
              <a:rPr lang="en-US" b="1" dirty="0">
                <a:solidFill>
                  <a:schemeClr val="bg1"/>
                </a:solidFill>
                <a:latin typeface="+mj-lt"/>
              </a:rPr>
              <a:t> </a:t>
            </a:r>
            <a:r>
              <a:rPr lang="en-US" b="1" dirty="0" err="1">
                <a:solidFill>
                  <a:schemeClr val="bg1"/>
                </a:solidFill>
                <a:latin typeface="+mj-lt"/>
              </a:rPr>
              <a:t>diolah</a:t>
            </a:r>
            <a:r>
              <a:rPr lang="en-US" b="1" dirty="0">
                <a:solidFill>
                  <a:schemeClr val="bg1"/>
                </a:solidFill>
                <a:latin typeface="+mj-lt"/>
              </a:rPr>
              <a:t> </a:t>
            </a:r>
            <a:r>
              <a:rPr lang="en-US" b="1" dirty="0" err="1">
                <a:solidFill>
                  <a:schemeClr val="bg1"/>
                </a:solidFill>
                <a:latin typeface="+mj-lt"/>
              </a:rPr>
              <a:t>yg</a:t>
            </a:r>
            <a:r>
              <a:rPr lang="en-US" b="1" dirty="0">
                <a:solidFill>
                  <a:schemeClr val="bg1"/>
                </a:solidFill>
                <a:latin typeface="+mj-lt"/>
              </a:rPr>
              <a:t> </a:t>
            </a:r>
            <a:r>
              <a:rPr lang="en-US" b="1" dirty="0" err="1">
                <a:solidFill>
                  <a:schemeClr val="bg1"/>
                </a:solidFill>
                <a:latin typeface="+mj-lt"/>
              </a:rPr>
              <a:t>selanjutnya</a:t>
            </a:r>
            <a:r>
              <a:rPr lang="en-US" b="1" dirty="0">
                <a:solidFill>
                  <a:schemeClr val="bg1"/>
                </a:solidFill>
                <a:latin typeface="+mj-lt"/>
              </a:rPr>
              <a:t> </a:t>
            </a:r>
            <a:r>
              <a:rPr lang="en-US" b="1" dirty="0" err="1">
                <a:solidFill>
                  <a:schemeClr val="bg1"/>
                </a:solidFill>
                <a:latin typeface="+mj-lt"/>
              </a:rPr>
              <a:t>disampaikan</a:t>
            </a:r>
            <a:r>
              <a:rPr lang="en-US" b="1" dirty="0">
                <a:solidFill>
                  <a:schemeClr val="bg1"/>
                </a:solidFill>
                <a:latin typeface="+mj-lt"/>
              </a:rPr>
              <a:t> pd </a:t>
            </a:r>
            <a:r>
              <a:rPr lang="en-US" b="1" dirty="0" err="1">
                <a:solidFill>
                  <a:schemeClr val="bg1"/>
                </a:solidFill>
                <a:latin typeface="+mj-lt"/>
              </a:rPr>
              <a:t>Pim</a:t>
            </a:r>
            <a:r>
              <a:rPr lang="en-US" b="1" dirty="0">
                <a:solidFill>
                  <a:schemeClr val="bg1"/>
                </a:solidFill>
                <a:latin typeface="+mj-lt"/>
              </a:rPr>
              <a:t> / </a:t>
            </a:r>
            <a:r>
              <a:rPr lang="en-US" b="1" dirty="0" err="1">
                <a:solidFill>
                  <a:schemeClr val="bg1"/>
                </a:solidFill>
                <a:latin typeface="+mj-lt"/>
              </a:rPr>
              <a:t>Pihak</a:t>
            </a:r>
            <a:r>
              <a:rPr lang="en-US" b="1" dirty="0">
                <a:solidFill>
                  <a:schemeClr val="bg1"/>
                </a:solidFill>
                <a:latin typeface="+mj-lt"/>
              </a:rPr>
              <a:t> </a:t>
            </a:r>
            <a:r>
              <a:rPr lang="en-US" b="1" dirty="0" err="1">
                <a:solidFill>
                  <a:schemeClr val="bg1"/>
                </a:solidFill>
                <a:latin typeface="+mj-lt"/>
              </a:rPr>
              <a:t>yg</a:t>
            </a:r>
            <a:r>
              <a:rPr lang="en-US" b="1" dirty="0">
                <a:solidFill>
                  <a:schemeClr val="bg1"/>
                </a:solidFill>
                <a:latin typeface="+mj-lt"/>
              </a:rPr>
              <a:t> </a:t>
            </a:r>
            <a:r>
              <a:rPr lang="en-US" b="1" dirty="0" err="1">
                <a:solidFill>
                  <a:schemeClr val="bg1"/>
                </a:solidFill>
                <a:latin typeface="+mj-lt"/>
              </a:rPr>
              <a:t>membutuhkan</a:t>
            </a:r>
            <a:r>
              <a:rPr lang="en-US" b="1" dirty="0">
                <a:solidFill>
                  <a:schemeClr val="bg1"/>
                </a:solidFill>
                <a:latin typeface="+mj-lt"/>
              </a:rPr>
              <a:t> </a:t>
            </a:r>
            <a:r>
              <a:rPr lang="en-US" b="1" dirty="0" err="1">
                <a:solidFill>
                  <a:schemeClr val="bg1"/>
                </a:solidFill>
                <a:latin typeface="+mj-lt"/>
              </a:rPr>
              <a:t>utk</a:t>
            </a:r>
            <a:r>
              <a:rPr lang="en-US" b="1" dirty="0">
                <a:solidFill>
                  <a:schemeClr val="bg1"/>
                </a:solidFill>
                <a:latin typeface="+mj-lt"/>
              </a:rPr>
              <a:t> </a:t>
            </a:r>
            <a:r>
              <a:rPr lang="en-US" b="1" dirty="0" err="1">
                <a:solidFill>
                  <a:schemeClr val="bg1"/>
                </a:solidFill>
                <a:latin typeface="+mj-lt"/>
              </a:rPr>
              <a:t>digunakan</a:t>
            </a:r>
            <a:r>
              <a:rPr lang="en-US" b="1" dirty="0">
                <a:solidFill>
                  <a:schemeClr val="bg1"/>
                </a:solidFill>
                <a:latin typeface="+mj-lt"/>
              </a:rPr>
              <a:t> </a:t>
            </a:r>
            <a:r>
              <a:rPr lang="en-US" b="1" dirty="0" err="1">
                <a:solidFill>
                  <a:schemeClr val="bg1"/>
                </a:solidFill>
                <a:latin typeface="+mj-lt"/>
              </a:rPr>
              <a:t>sbg</a:t>
            </a:r>
            <a:r>
              <a:rPr lang="en-US" b="1" dirty="0">
                <a:solidFill>
                  <a:schemeClr val="bg1"/>
                </a:solidFill>
                <a:latin typeface="+mj-lt"/>
              </a:rPr>
              <a:t> </a:t>
            </a:r>
            <a:r>
              <a:rPr lang="en-US" b="1" dirty="0" err="1">
                <a:solidFill>
                  <a:schemeClr val="bg1"/>
                </a:solidFill>
                <a:latin typeface="+mj-lt"/>
              </a:rPr>
              <a:t>bahan</a:t>
            </a:r>
            <a:r>
              <a:rPr lang="en-US" b="1" dirty="0">
                <a:solidFill>
                  <a:schemeClr val="bg1"/>
                </a:solidFill>
                <a:latin typeface="+mj-lt"/>
              </a:rPr>
              <a:t> </a:t>
            </a:r>
            <a:r>
              <a:rPr lang="en-US" b="1" dirty="0" err="1">
                <a:solidFill>
                  <a:schemeClr val="bg1"/>
                </a:solidFill>
                <a:latin typeface="+mj-lt"/>
              </a:rPr>
              <a:t>penyusunan</a:t>
            </a:r>
            <a:r>
              <a:rPr lang="en-US" b="1" dirty="0">
                <a:solidFill>
                  <a:schemeClr val="bg1"/>
                </a:solidFill>
                <a:latin typeface="+mj-lt"/>
              </a:rPr>
              <a:t> </a:t>
            </a:r>
            <a:r>
              <a:rPr lang="en-US" b="1" dirty="0" err="1">
                <a:solidFill>
                  <a:schemeClr val="bg1"/>
                </a:solidFill>
                <a:latin typeface="+mj-lt"/>
              </a:rPr>
              <a:t>rencana</a:t>
            </a:r>
            <a:r>
              <a:rPr lang="en-US" b="1" dirty="0">
                <a:solidFill>
                  <a:schemeClr val="bg1"/>
                </a:solidFill>
                <a:latin typeface="+mj-lt"/>
              </a:rPr>
              <a:t>, </a:t>
            </a:r>
            <a:r>
              <a:rPr lang="en-US" b="1" dirty="0" err="1">
                <a:solidFill>
                  <a:schemeClr val="bg1"/>
                </a:solidFill>
                <a:latin typeface="+mj-lt"/>
              </a:rPr>
              <a:t>kebijakan</a:t>
            </a:r>
            <a:r>
              <a:rPr lang="en-US" b="1" dirty="0">
                <a:solidFill>
                  <a:schemeClr val="bg1"/>
                </a:solidFill>
                <a:latin typeface="+mj-lt"/>
              </a:rPr>
              <a:t> &amp; </a:t>
            </a:r>
            <a:r>
              <a:rPr lang="en-US" b="1" dirty="0" err="1">
                <a:solidFill>
                  <a:schemeClr val="bg1"/>
                </a:solidFill>
                <a:latin typeface="+mj-lt"/>
              </a:rPr>
              <a:t>pengambilan</a:t>
            </a:r>
            <a:r>
              <a:rPr lang="en-US" b="1" dirty="0">
                <a:solidFill>
                  <a:schemeClr val="bg1"/>
                </a:solidFill>
                <a:latin typeface="+mj-lt"/>
              </a:rPr>
              <a:t> </a:t>
            </a:r>
            <a:r>
              <a:rPr lang="en-US" b="1" dirty="0" err="1">
                <a:solidFill>
                  <a:schemeClr val="bg1"/>
                </a:solidFill>
                <a:latin typeface="+mj-lt"/>
              </a:rPr>
              <a:t>Keptsn</a:t>
            </a:r>
            <a:r>
              <a:rPr lang="en-US" b="1" dirty="0">
                <a:solidFill>
                  <a:schemeClr val="bg1"/>
                </a:solidFill>
                <a:latin typeface="+mj-lt"/>
              </a:rPr>
              <a:t> / </a:t>
            </a:r>
            <a:r>
              <a:rPr lang="en-US" b="1" dirty="0" err="1">
                <a:solidFill>
                  <a:schemeClr val="bg1"/>
                </a:solidFill>
                <a:latin typeface="+mj-lt"/>
              </a:rPr>
              <a:t>Penindakan</a:t>
            </a:r>
            <a:r>
              <a:rPr lang="en-US" b="1" dirty="0">
                <a:solidFill>
                  <a:schemeClr val="bg1"/>
                </a:solidFill>
                <a:latin typeface="+mj-lt"/>
              </a:rPr>
              <a:t> </a:t>
            </a:r>
            <a:r>
              <a:rPr lang="en-US" b="1" dirty="0" err="1">
                <a:solidFill>
                  <a:schemeClr val="bg1"/>
                </a:solidFill>
                <a:latin typeface="+mj-lt"/>
              </a:rPr>
              <a:t>yg</a:t>
            </a:r>
            <a:r>
              <a:rPr lang="en-US" b="1" dirty="0">
                <a:solidFill>
                  <a:schemeClr val="bg1"/>
                </a:solidFill>
                <a:latin typeface="+mj-lt"/>
              </a:rPr>
              <a:t> </a:t>
            </a:r>
            <a:r>
              <a:rPr lang="en-US" b="1" dirty="0" err="1">
                <a:solidFill>
                  <a:schemeClr val="bg1"/>
                </a:solidFill>
                <a:latin typeface="+mj-lt"/>
              </a:rPr>
              <a:t>akan</a:t>
            </a:r>
            <a:r>
              <a:rPr lang="en-US" b="1" dirty="0">
                <a:solidFill>
                  <a:schemeClr val="bg1"/>
                </a:solidFill>
                <a:latin typeface="+mj-lt"/>
              </a:rPr>
              <a:t> </a:t>
            </a:r>
            <a:r>
              <a:rPr lang="en-US" b="1" dirty="0" err="1">
                <a:solidFill>
                  <a:schemeClr val="bg1"/>
                </a:solidFill>
                <a:latin typeface="+mj-lt"/>
              </a:rPr>
              <a:t>ditempuh</a:t>
            </a:r>
            <a:r>
              <a:rPr lang="en-US" b="1" dirty="0">
                <a:solidFill>
                  <a:schemeClr val="bg1"/>
                </a:solidFill>
                <a:latin typeface="+mj-lt"/>
              </a:rPr>
              <a:t>.</a:t>
            </a:r>
          </a:p>
          <a:p>
            <a:pPr marL="609600" indent="-609600" algn="just" eaLnBrk="1" fontAlgn="auto" hangingPunct="1">
              <a:spcAft>
                <a:spcPts val="0"/>
              </a:spcAft>
              <a:buClr>
                <a:schemeClr val="tx1">
                  <a:shade val="95000"/>
                </a:schemeClr>
              </a:buClr>
              <a:buFont typeface="Wingdings" pitchFamily="2" charset="2"/>
              <a:buNone/>
              <a:defRPr/>
            </a:pPr>
            <a:r>
              <a:rPr lang="en-US" b="1" dirty="0">
                <a:solidFill>
                  <a:schemeClr val="bg1"/>
                </a:solidFill>
                <a:latin typeface="+mj-lt"/>
              </a:rPr>
              <a:t>2.	</a:t>
            </a:r>
            <a:r>
              <a:rPr lang="en-US" b="1" dirty="0" err="1">
                <a:solidFill>
                  <a:schemeClr val="bg1"/>
                </a:solidFill>
                <a:latin typeface="+mj-lt"/>
              </a:rPr>
              <a:t>Bahan</a:t>
            </a:r>
            <a:r>
              <a:rPr lang="en-US" b="1" dirty="0">
                <a:solidFill>
                  <a:schemeClr val="bg1"/>
                </a:solidFill>
                <a:latin typeface="+mj-lt"/>
              </a:rPr>
              <a:t> </a:t>
            </a:r>
            <a:r>
              <a:rPr lang="en-US" b="1" dirty="0" err="1">
                <a:solidFill>
                  <a:schemeClr val="bg1"/>
                </a:solidFill>
                <a:latin typeface="+mj-lt"/>
              </a:rPr>
              <a:t>Ket</a:t>
            </a:r>
            <a:r>
              <a:rPr lang="en-US" b="1" dirty="0">
                <a:solidFill>
                  <a:schemeClr val="bg1"/>
                </a:solidFill>
                <a:latin typeface="+mj-lt"/>
              </a:rPr>
              <a:t> / </a:t>
            </a:r>
            <a:r>
              <a:rPr lang="en-US" b="1" dirty="0" err="1">
                <a:solidFill>
                  <a:schemeClr val="bg1"/>
                </a:solidFill>
                <a:latin typeface="+mj-lt"/>
              </a:rPr>
              <a:t>Informasi</a:t>
            </a:r>
            <a:r>
              <a:rPr lang="en-US" b="1" dirty="0">
                <a:solidFill>
                  <a:schemeClr val="bg1"/>
                </a:solidFill>
                <a:latin typeface="+mj-lt"/>
              </a:rPr>
              <a:t> yang </a:t>
            </a:r>
            <a:r>
              <a:rPr lang="en-US" b="1" dirty="0" err="1">
                <a:solidFill>
                  <a:schemeClr val="bg1"/>
                </a:solidFill>
                <a:latin typeface="+mj-lt"/>
              </a:rPr>
              <a:t>sudah</a:t>
            </a:r>
            <a:r>
              <a:rPr lang="en-US" b="1" dirty="0">
                <a:solidFill>
                  <a:schemeClr val="bg1"/>
                </a:solidFill>
                <a:latin typeface="+mj-lt"/>
              </a:rPr>
              <a:t> </a:t>
            </a:r>
            <a:r>
              <a:rPr lang="en-US" b="1" dirty="0" err="1">
                <a:solidFill>
                  <a:schemeClr val="bg1"/>
                </a:solidFill>
                <a:latin typeface="+mj-lt"/>
              </a:rPr>
              <a:t>diolah</a:t>
            </a:r>
            <a:r>
              <a:rPr lang="en-US" b="1" dirty="0">
                <a:solidFill>
                  <a:schemeClr val="bg1"/>
                </a:solidFill>
                <a:latin typeface="+mj-lt"/>
              </a:rPr>
              <a:t> </a:t>
            </a:r>
            <a:r>
              <a:rPr lang="en-US" b="1" dirty="0" err="1">
                <a:solidFill>
                  <a:schemeClr val="bg1"/>
                </a:solidFill>
                <a:latin typeface="+mj-lt"/>
              </a:rPr>
              <a:t>melalui</a:t>
            </a:r>
            <a:r>
              <a:rPr lang="en-US" b="1" dirty="0">
                <a:solidFill>
                  <a:schemeClr val="bg1"/>
                </a:solidFill>
                <a:latin typeface="+mj-lt"/>
              </a:rPr>
              <a:t> </a:t>
            </a:r>
            <a:r>
              <a:rPr lang="en-US" b="1" dirty="0" err="1">
                <a:solidFill>
                  <a:schemeClr val="bg1"/>
                </a:solidFill>
                <a:latin typeface="+mj-lt"/>
              </a:rPr>
              <a:t>proses</a:t>
            </a:r>
            <a:r>
              <a:rPr lang="en-US" b="1" dirty="0">
                <a:solidFill>
                  <a:schemeClr val="bg1"/>
                </a:solidFill>
                <a:latin typeface="+mj-lt"/>
              </a:rPr>
              <a:t> </a:t>
            </a:r>
            <a:r>
              <a:rPr lang="en-US" b="1" dirty="0" err="1">
                <a:solidFill>
                  <a:schemeClr val="bg1"/>
                </a:solidFill>
                <a:latin typeface="+mj-lt"/>
              </a:rPr>
              <a:t>tertentu</a:t>
            </a:r>
            <a:r>
              <a:rPr lang="en-US" b="1" dirty="0">
                <a:solidFill>
                  <a:schemeClr val="bg1"/>
                </a:solidFill>
                <a:latin typeface="+mj-lt"/>
              </a:rPr>
              <a:t> </a:t>
            </a:r>
            <a:r>
              <a:rPr lang="en-US" b="1" dirty="0" err="1">
                <a:solidFill>
                  <a:schemeClr val="bg1"/>
                </a:solidFill>
                <a:latin typeface="+mj-lt"/>
              </a:rPr>
              <a:t>shg</a:t>
            </a:r>
            <a:r>
              <a:rPr lang="en-US" b="1" dirty="0">
                <a:solidFill>
                  <a:schemeClr val="bg1"/>
                </a:solidFill>
                <a:latin typeface="+mj-lt"/>
              </a:rPr>
              <a:t> </a:t>
            </a:r>
            <a:r>
              <a:rPr lang="en-US" b="1" dirty="0" err="1">
                <a:solidFill>
                  <a:schemeClr val="bg1"/>
                </a:solidFill>
                <a:latin typeface="+mj-lt"/>
              </a:rPr>
              <a:t>terlihat</a:t>
            </a:r>
            <a:r>
              <a:rPr lang="en-US" b="1" dirty="0">
                <a:solidFill>
                  <a:schemeClr val="bg1"/>
                </a:solidFill>
                <a:latin typeface="+mj-lt"/>
              </a:rPr>
              <a:t> </a:t>
            </a:r>
            <a:r>
              <a:rPr lang="en-US" b="1" dirty="0" err="1">
                <a:solidFill>
                  <a:schemeClr val="bg1"/>
                </a:solidFill>
                <a:latin typeface="+mj-lt"/>
              </a:rPr>
              <a:t>adanya</a:t>
            </a:r>
            <a:r>
              <a:rPr lang="en-US" b="1" dirty="0">
                <a:solidFill>
                  <a:schemeClr val="bg1"/>
                </a:solidFill>
                <a:latin typeface="+mj-lt"/>
              </a:rPr>
              <a:t> / </a:t>
            </a:r>
            <a:r>
              <a:rPr lang="en-US" b="1" dirty="0" err="1">
                <a:solidFill>
                  <a:schemeClr val="bg1"/>
                </a:solidFill>
                <a:latin typeface="+mj-lt"/>
              </a:rPr>
              <a:t>tdk</a:t>
            </a:r>
            <a:r>
              <a:rPr lang="en-US" b="1" dirty="0">
                <a:solidFill>
                  <a:schemeClr val="bg1"/>
                </a:solidFill>
                <a:latin typeface="+mj-lt"/>
              </a:rPr>
              <a:t> </a:t>
            </a:r>
            <a:r>
              <a:rPr lang="en-US" b="1" dirty="0" err="1">
                <a:solidFill>
                  <a:schemeClr val="bg1"/>
                </a:solidFill>
                <a:latin typeface="+mj-lt"/>
              </a:rPr>
              <a:t>adanya</a:t>
            </a:r>
            <a:r>
              <a:rPr lang="en-US" b="1" dirty="0">
                <a:solidFill>
                  <a:schemeClr val="bg1"/>
                </a:solidFill>
                <a:latin typeface="+mj-lt"/>
              </a:rPr>
              <a:t> </a:t>
            </a:r>
            <a:r>
              <a:rPr lang="en-US" b="1" dirty="0" err="1">
                <a:solidFill>
                  <a:schemeClr val="bg1"/>
                </a:solidFill>
                <a:latin typeface="+mj-lt"/>
              </a:rPr>
              <a:t>gambaran</a:t>
            </a:r>
            <a:r>
              <a:rPr lang="en-US" b="1" dirty="0">
                <a:solidFill>
                  <a:schemeClr val="bg1"/>
                </a:solidFill>
                <a:latin typeface="+mj-lt"/>
              </a:rPr>
              <a:t> </a:t>
            </a:r>
            <a:r>
              <a:rPr lang="en-US" b="1" dirty="0" err="1">
                <a:solidFill>
                  <a:schemeClr val="bg1"/>
                </a:solidFill>
                <a:latin typeface="+mj-lt"/>
              </a:rPr>
              <a:t>tantangan</a:t>
            </a:r>
            <a:r>
              <a:rPr lang="en-US" b="1" dirty="0">
                <a:solidFill>
                  <a:schemeClr val="bg1"/>
                </a:solidFill>
                <a:latin typeface="+mj-lt"/>
              </a:rPr>
              <a:t> </a:t>
            </a:r>
            <a:r>
              <a:rPr lang="en-US" b="1" dirty="0" err="1">
                <a:solidFill>
                  <a:schemeClr val="bg1"/>
                </a:solidFill>
                <a:latin typeface="+mj-lt"/>
              </a:rPr>
              <a:t>yg</a:t>
            </a:r>
            <a:r>
              <a:rPr lang="en-US" b="1" dirty="0">
                <a:solidFill>
                  <a:schemeClr val="bg1"/>
                </a:solidFill>
                <a:latin typeface="+mj-lt"/>
              </a:rPr>
              <a:t> </a:t>
            </a:r>
            <a:r>
              <a:rPr lang="en-US" b="1" dirty="0" err="1">
                <a:solidFill>
                  <a:schemeClr val="bg1"/>
                </a:solidFill>
                <a:latin typeface="+mj-lt"/>
              </a:rPr>
              <a:t>dihadapi</a:t>
            </a:r>
            <a:r>
              <a:rPr lang="en-US" b="1" dirty="0">
                <a:solidFill>
                  <a:schemeClr val="bg1"/>
                </a:solidFill>
                <a:latin typeface="+mj-lt"/>
              </a:rPr>
              <a:t> &amp; </a:t>
            </a:r>
            <a:r>
              <a:rPr lang="en-US" b="1" dirty="0" err="1">
                <a:solidFill>
                  <a:schemeClr val="bg1"/>
                </a:solidFill>
                <a:latin typeface="+mj-lt"/>
              </a:rPr>
              <a:t>akan</a:t>
            </a:r>
            <a:r>
              <a:rPr lang="en-US" b="1" dirty="0">
                <a:solidFill>
                  <a:schemeClr val="bg1"/>
                </a:solidFill>
                <a:latin typeface="+mj-lt"/>
              </a:rPr>
              <a:t> </a:t>
            </a:r>
            <a:r>
              <a:rPr lang="en-US" b="1" dirty="0" err="1">
                <a:solidFill>
                  <a:schemeClr val="bg1"/>
                </a:solidFill>
                <a:latin typeface="+mj-lt"/>
              </a:rPr>
              <a:t>dihadapi</a:t>
            </a:r>
            <a:r>
              <a:rPr lang="en-US" b="1" dirty="0">
                <a:solidFill>
                  <a:schemeClr val="bg1"/>
                </a:solidFill>
                <a:latin typeface="+mj-lt"/>
              </a:rPr>
              <a:t> / </a:t>
            </a:r>
            <a:r>
              <a:rPr lang="en-US" b="1" dirty="0" err="1">
                <a:solidFill>
                  <a:schemeClr val="bg1"/>
                </a:solidFill>
                <a:latin typeface="+mj-lt"/>
              </a:rPr>
              <a:t>mungkin</a:t>
            </a:r>
            <a:r>
              <a:rPr lang="en-US" b="1" dirty="0">
                <a:solidFill>
                  <a:schemeClr val="bg1"/>
                </a:solidFill>
                <a:latin typeface="+mj-lt"/>
              </a:rPr>
              <a:t> </a:t>
            </a:r>
            <a:r>
              <a:rPr lang="en-US" b="1" dirty="0" err="1">
                <a:solidFill>
                  <a:schemeClr val="bg1"/>
                </a:solidFill>
                <a:latin typeface="+mj-lt"/>
              </a:rPr>
              <a:t>bakal</a:t>
            </a:r>
            <a:r>
              <a:rPr lang="en-US" b="1" dirty="0">
                <a:solidFill>
                  <a:schemeClr val="bg1"/>
                </a:solidFill>
                <a:latin typeface="+mj-lt"/>
              </a:rPr>
              <a:t> </a:t>
            </a:r>
            <a:r>
              <a:rPr lang="en-US" b="1" dirty="0" err="1">
                <a:solidFill>
                  <a:schemeClr val="bg1"/>
                </a:solidFill>
                <a:latin typeface="+mj-lt"/>
              </a:rPr>
              <a:t>dihadapi</a:t>
            </a:r>
            <a:r>
              <a:rPr lang="en-US" b="1" dirty="0">
                <a:solidFill>
                  <a:schemeClr val="bg1"/>
                </a:solidFill>
                <a:latin typeface="+mj-lt"/>
              </a:rPr>
              <a:t>.</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7" name="Rectangle 3">
            <a:extLst>
              <a:ext uri="{FF2B5EF4-FFF2-40B4-BE49-F238E27FC236}">
                <a16:creationId xmlns:a16="http://schemas.microsoft.com/office/drawing/2014/main" id="{96E25737-F44E-4DA5-8ABE-67D6F32EC3BC}"/>
              </a:ext>
            </a:extLst>
          </p:cNvPr>
          <p:cNvSpPr>
            <a:spLocks noGrp="1" noChangeArrowheads="1"/>
          </p:cNvSpPr>
          <p:nvPr>
            <p:ph idx="1"/>
          </p:nvPr>
        </p:nvSpPr>
        <p:spPr>
          <a:xfrm>
            <a:off x="457200" y="1143000"/>
            <a:ext cx="8229600" cy="4724400"/>
          </a:xfrm>
        </p:spPr>
        <p:txBody>
          <a:bodyPr>
            <a:normAutofit/>
          </a:bodyPr>
          <a:lstStyle/>
          <a:p>
            <a:pPr marL="548640" indent="-411480" algn="just" eaLnBrk="1" fontAlgn="auto" hangingPunct="1">
              <a:spcAft>
                <a:spcPts val="0"/>
              </a:spcAft>
              <a:buClr>
                <a:schemeClr val="tx1">
                  <a:shade val="95000"/>
                </a:schemeClr>
              </a:buClr>
              <a:buFont typeface="Wingdings 2"/>
              <a:buChar char=""/>
              <a:defRPr/>
            </a:pPr>
            <a:r>
              <a:rPr lang="en-US" sz="3600" b="1" dirty="0">
                <a:solidFill>
                  <a:srgbClr val="FFFF00"/>
                </a:solidFill>
              </a:rPr>
              <a:t>INTEL DASAR</a:t>
            </a:r>
          </a:p>
          <a:p>
            <a:pPr marL="548640" indent="-411480" algn="just" eaLnBrk="1" fontAlgn="auto" hangingPunct="1">
              <a:spcAft>
                <a:spcPts val="0"/>
              </a:spcAft>
              <a:buClr>
                <a:schemeClr val="tx1">
                  <a:shade val="95000"/>
                </a:schemeClr>
              </a:buClr>
              <a:buFont typeface="Wingdings 2"/>
              <a:buChar char=""/>
              <a:defRPr/>
            </a:pPr>
            <a:endParaRPr lang="en-US" dirty="0"/>
          </a:p>
          <a:p>
            <a:pPr marL="548640" indent="-411480" algn="just" eaLnBrk="1" fontAlgn="auto" hangingPunct="1">
              <a:spcAft>
                <a:spcPts val="0"/>
              </a:spcAft>
              <a:buClr>
                <a:schemeClr val="tx1">
                  <a:shade val="95000"/>
                </a:schemeClr>
              </a:buClr>
              <a:buFont typeface="Wingdings" pitchFamily="2" charset="2"/>
              <a:buNone/>
              <a:defRPr/>
            </a:pPr>
            <a:r>
              <a:rPr lang="en-US" dirty="0"/>
              <a:t>	</a:t>
            </a:r>
            <a:r>
              <a:rPr lang="en-US" sz="3200" dirty="0" err="1">
                <a:latin typeface="Arial" pitchFamily="34" charset="0"/>
                <a:cs typeface="Arial" pitchFamily="34" charset="0"/>
              </a:rPr>
              <a:t>produk</a:t>
            </a:r>
            <a:r>
              <a:rPr lang="en-US" sz="3200" dirty="0">
                <a:latin typeface="Arial" pitchFamily="34" charset="0"/>
                <a:cs typeface="Arial" pitchFamily="34" charset="0"/>
              </a:rPr>
              <a:t> </a:t>
            </a:r>
            <a:r>
              <a:rPr lang="en-US" sz="3200" dirty="0" err="1">
                <a:latin typeface="Arial" pitchFamily="34" charset="0"/>
                <a:cs typeface="Arial" pitchFamily="34" charset="0"/>
              </a:rPr>
              <a:t>intelijen</a:t>
            </a:r>
            <a:r>
              <a:rPr lang="en-US" sz="3200" dirty="0">
                <a:latin typeface="Arial" pitchFamily="34" charset="0"/>
                <a:cs typeface="Arial" pitchFamily="34" charset="0"/>
              </a:rPr>
              <a:t> </a:t>
            </a:r>
            <a:r>
              <a:rPr lang="en-US" sz="3200" dirty="0" err="1">
                <a:latin typeface="Arial" pitchFamily="34" charset="0"/>
                <a:cs typeface="Arial" pitchFamily="34" charset="0"/>
              </a:rPr>
              <a:t>yg</a:t>
            </a:r>
            <a:r>
              <a:rPr lang="en-US" sz="3200" dirty="0">
                <a:latin typeface="Arial" pitchFamily="34" charset="0"/>
                <a:cs typeface="Arial" pitchFamily="34" charset="0"/>
              </a:rPr>
              <a:t> </a:t>
            </a:r>
            <a:r>
              <a:rPr lang="en-US" sz="3200" dirty="0" err="1">
                <a:latin typeface="Arial" pitchFamily="34" charset="0"/>
                <a:cs typeface="Arial" pitchFamily="34" charset="0"/>
              </a:rPr>
              <a:t>berisikan</a:t>
            </a:r>
            <a:r>
              <a:rPr lang="en-US" sz="3200" dirty="0">
                <a:latin typeface="Arial" pitchFamily="34" charset="0"/>
                <a:cs typeface="Arial" pitchFamily="34" charset="0"/>
              </a:rPr>
              <a:t> </a:t>
            </a:r>
            <a:r>
              <a:rPr lang="en-US" sz="3200" dirty="0" err="1">
                <a:latin typeface="Arial" pitchFamily="34" charset="0"/>
                <a:cs typeface="Arial" pitchFamily="34" charset="0"/>
              </a:rPr>
              <a:t>pengetahuan</a:t>
            </a:r>
            <a:r>
              <a:rPr lang="en-US" sz="3200" dirty="0">
                <a:latin typeface="Arial" pitchFamily="34" charset="0"/>
                <a:cs typeface="Arial" pitchFamily="34" charset="0"/>
              </a:rPr>
              <a:t> </a:t>
            </a:r>
            <a:r>
              <a:rPr lang="en-US" sz="3200" dirty="0" err="1">
                <a:latin typeface="Arial" pitchFamily="34" charset="0"/>
                <a:cs typeface="Arial" pitchFamily="34" charset="0"/>
              </a:rPr>
              <a:t>dasar</a:t>
            </a:r>
            <a:r>
              <a:rPr lang="en-US" sz="3200" dirty="0">
                <a:latin typeface="Arial" pitchFamily="34" charset="0"/>
                <a:cs typeface="Arial" pitchFamily="34" charset="0"/>
              </a:rPr>
              <a:t> </a:t>
            </a:r>
            <a:r>
              <a:rPr lang="en-US" sz="3200" dirty="0" err="1">
                <a:latin typeface="Arial" pitchFamily="34" charset="0"/>
                <a:cs typeface="Arial" pitchFamily="34" charset="0"/>
              </a:rPr>
              <a:t>ttg</a:t>
            </a:r>
            <a:r>
              <a:rPr lang="en-US" sz="3200" dirty="0">
                <a:latin typeface="Arial" pitchFamily="34" charset="0"/>
                <a:cs typeface="Arial" pitchFamily="34" charset="0"/>
              </a:rPr>
              <a:t> </a:t>
            </a:r>
            <a:r>
              <a:rPr lang="en-US" sz="3200" dirty="0" err="1">
                <a:latin typeface="Arial" pitchFamily="34" charset="0"/>
                <a:cs typeface="Arial" pitchFamily="34" charset="0"/>
              </a:rPr>
              <a:t>semua</a:t>
            </a:r>
            <a:r>
              <a:rPr lang="en-US" sz="3200" dirty="0">
                <a:latin typeface="Arial" pitchFamily="34" charset="0"/>
                <a:cs typeface="Arial" pitchFamily="34" charset="0"/>
              </a:rPr>
              <a:t> </a:t>
            </a:r>
            <a:r>
              <a:rPr lang="en-US" sz="3200" dirty="0" err="1">
                <a:latin typeface="Arial" pitchFamily="34" charset="0"/>
                <a:cs typeface="Arial" pitchFamily="34" charset="0"/>
              </a:rPr>
              <a:t>aspek</a:t>
            </a:r>
            <a:r>
              <a:rPr lang="en-US" sz="3200" dirty="0">
                <a:latin typeface="Arial" pitchFamily="34" charset="0"/>
                <a:cs typeface="Arial" pitchFamily="34" charset="0"/>
              </a:rPr>
              <a:t> </a:t>
            </a:r>
            <a:r>
              <a:rPr lang="en-US" sz="3200" dirty="0" err="1">
                <a:latin typeface="Arial" pitchFamily="34" charset="0"/>
                <a:cs typeface="Arial" pitchFamily="34" charset="0"/>
              </a:rPr>
              <a:t>kehidupan</a:t>
            </a:r>
            <a:r>
              <a:rPr lang="en-US" sz="3200" dirty="0">
                <a:latin typeface="Arial" pitchFamily="34" charset="0"/>
                <a:cs typeface="Arial" pitchFamily="34" charset="0"/>
              </a:rPr>
              <a:t> </a:t>
            </a:r>
            <a:r>
              <a:rPr lang="en-US" sz="3200" dirty="0" err="1">
                <a:latin typeface="Arial" pitchFamily="34" charset="0"/>
                <a:cs typeface="Arial" pitchFamily="34" charset="0"/>
              </a:rPr>
              <a:t>dan</a:t>
            </a:r>
            <a:r>
              <a:rPr lang="en-US" sz="3200" dirty="0">
                <a:latin typeface="Arial" pitchFamily="34" charset="0"/>
                <a:cs typeface="Arial" pitchFamily="34" charset="0"/>
              </a:rPr>
              <a:t> </a:t>
            </a:r>
            <a:r>
              <a:rPr lang="en-US" sz="3200" dirty="0" err="1">
                <a:latin typeface="Arial" pitchFamily="34" charset="0"/>
                <a:cs typeface="Arial" pitchFamily="34" charset="0"/>
              </a:rPr>
              <a:t>penghidupan</a:t>
            </a:r>
            <a:r>
              <a:rPr lang="en-US" sz="3200" dirty="0">
                <a:latin typeface="Arial" pitchFamily="34" charset="0"/>
                <a:cs typeface="Arial" pitchFamily="34" charset="0"/>
              </a:rPr>
              <a:t> </a:t>
            </a:r>
            <a:r>
              <a:rPr lang="en-US" sz="3200" dirty="0" err="1">
                <a:latin typeface="Arial" pitchFamily="34" charset="0"/>
                <a:cs typeface="Arial" pitchFamily="34" charset="0"/>
              </a:rPr>
              <a:t>tertentu</a:t>
            </a:r>
            <a:r>
              <a:rPr lang="en-US" sz="3200" dirty="0">
                <a:latin typeface="Arial" pitchFamily="34" charset="0"/>
                <a:cs typeface="Arial" pitchFamily="34" charset="0"/>
              </a:rPr>
              <a:t> </a:t>
            </a:r>
            <a:r>
              <a:rPr lang="en-US" sz="3200" dirty="0" err="1">
                <a:latin typeface="Arial" pitchFamily="34" charset="0"/>
                <a:cs typeface="Arial" pitchFamily="34" charset="0"/>
              </a:rPr>
              <a:t>dalam</a:t>
            </a:r>
            <a:r>
              <a:rPr lang="en-US" sz="3200" dirty="0">
                <a:latin typeface="Arial" pitchFamily="34" charset="0"/>
                <a:cs typeface="Arial" pitchFamily="34" charset="0"/>
              </a:rPr>
              <a:t> </a:t>
            </a:r>
            <a:r>
              <a:rPr lang="en-US" sz="3200" dirty="0" err="1">
                <a:latin typeface="Arial" pitchFamily="34" charset="0"/>
                <a:cs typeface="Arial" pitchFamily="34" charset="0"/>
              </a:rPr>
              <a:t>satu</a:t>
            </a:r>
            <a:r>
              <a:rPr lang="en-US" sz="3200" dirty="0">
                <a:latin typeface="Arial" pitchFamily="34" charset="0"/>
                <a:cs typeface="Arial" pitchFamily="34" charset="0"/>
              </a:rPr>
              <a:t> </a:t>
            </a:r>
            <a:r>
              <a:rPr lang="en-US" sz="3200" dirty="0" err="1">
                <a:latin typeface="Arial" pitchFamily="34" charset="0"/>
                <a:cs typeface="Arial" pitchFamily="34" charset="0"/>
              </a:rPr>
              <a:t>daerah</a:t>
            </a:r>
            <a:r>
              <a:rPr lang="en-US" sz="3200" dirty="0">
                <a:latin typeface="Arial" pitchFamily="34" charset="0"/>
                <a:cs typeface="Arial" pitchFamily="34" charset="0"/>
              </a:rPr>
              <a:t> /</a:t>
            </a:r>
            <a:r>
              <a:rPr lang="en-US" sz="3200" dirty="0" err="1">
                <a:latin typeface="Arial" pitchFamily="34" charset="0"/>
                <a:cs typeface="Arial" pitchFamily="34" charset="0"/>
              </a:rPr>
              <a:t>tempat</a:t>
            </a:r>
            <a:r>
              <a:rPr lang="en-US" sz="3200" dirty="0">
                <a:latin typeface="Arial" pitchFamily="34" charset="0"/>
                <a:cs typeface="Arial" pitchFamily="34" charset="0"/>
              </a:rPr>
              <a:t> </a:t>
            </a:r>
            <a:r>
              <a:rPr lang="en-US" sz="3200" dirty="0" err="1">
                <a:latin typeface="Arial" pitchFamily="34" charset="0"/>
                <a:cs typeface="Arial" pitchFamily="34" charset="0"/>
              </a:rPr>
              <a:t>ttt</a:t>
            </a:r>
            <a:r>
              <a:rPr lang="en-US" sz="3200" dirty="0">
                <a:latin typeface="Arial" pitchFamily="34" charset="0"/>
                <a:cs typeface="Arial" pitchFamily="34" charset="0"/>
              </a:rPr>
              <a:t> </a:t>
            </a:r>
            <a:r>
              <a:rPr lang="en-US" sz="3200" dirty="0" err="1">
                <a:latin typeface="Arial" pitchFamily="34" charset="0"/>
                <a:cs typeface="Arial" pitchFamily="34" charset="0"/>
              </a:rPr>
              <a:t>dan</a:t>
            </a:r>
            <a:r>
              <a:rPr lang="en-US" sz="3200" dirty="0">
                <a:latin typeface="Arial" pitchFamily="34" charset="0"/>
                <a:cs typeface="Arial" pitchFamily="34" charset="0"/>
              </a:rPr>
              <a:t> </a:t>
            </a:r>
            <a:r>
              <a:rPr lang="en-US" sz="3200" dirty="0" err="1">
                <a:latin typeface="Arial" pitchFamily="34" charset="0"/>
                <a:cs typeface="Arial" pitchFamily="34" charset="0"/>
              </a:rPr>
              <a:t>meliputi</a:t>
            </a:r>
            <a:r>
              <a:rPr lang="en-US" sz="3200" dirty="0">
                <a:latin typeface="Arial" pitchFamily="34" charset="0"/>
                <a:cs typeface="Arial" pitchFamily="34" charset="0"/>
              </a:rPr>
              <a:t> </a:t>
            </a:r>
            <a:r>
              <a:rPr lang="en-US" sz="3200" dirty="0" err="1">
                <a:latin typeface="Arial" pitchFamily="34" charset="0"/>
                <a:cs typeface="Arial" pitchFamily="34" charset="0"/>
              </a:rPr>
              <a:t>semua</a:t>
            </a:r>
            <a:r>
              <a:rPr lang="en-US" sz="3200" dirty="0">
                <a:latin typeface="Arial" pitchFamily="34" charset="0"/>
                <a:cs typeface="Arial" pitchFamily="34" charset="0"/>
              </a:rPr>
              <a:t> </a:t>
            </a:r>
            <a:r>
              <a:rPr lang="en-US" sz="3200" dirty="0" err="1">
                <a:latin typeface="Arial" pitchFamily="34" charset="0"/>
                <a:cs typeface="Arial" pitchFamily="34" charset="0"/>
              </a:rPr>
              <a:t>aspek</a:t>
            </a:r>
            <a:r>
              <a:rPr lang="en-US" sz="3200" dirty="0">
                <a:latin typeface="Arial" pitchFamily="34" charset="0"/>
                <a:cs typeface="Arial" pitchFamily="34" charset="0"/>
              </a:rPr>
              <a:t> </a:t>
            </a:r>
            <a:r>
              <a:rPr lang="en-US" sz="3200" dirty="0" err="1">
                <a:latin typeface="Arial" pitchFamily="34" charset="0"/>
                <a:cs typeface="Arial" pitchFamily="34" charset="0"/>
              </a:rPr>
              <a:t>astagatra</a:t>
            </a:r>
            <a:r>
              <a:rPr lang="en-US" sz="3200" dirty="0">
                <a:latin typeface="Arial" pitchFamily="34" charset="0"/>
                <a:cs typeface="Arial" pitchFamily="34" charset="0"/>
              </a:rPr>
              <a:t>, </a:t>
            </a:r>
            <a:r>
              <a:rPr lang="en-US" sz="3200" dirty="0" err="1">
                <a:latin typeface="Arial" pitchFamily="34" charset="0"/>
                <a:cs typeface="Arial" pitchFamily="34" charset="0"/>
              </a:rPr>
              <a:t>uraian</a:t>
            </a:r>
            <a:r>
              <a:rPr lang="en-US" sz="3200" dirty="0">
                <a:latin typeface="Arial" pitchFamily="34" charset="0"/>
                <a:cs typeface="Arial" pitchFamily="34" charset="0"/>
              </a:rPr>
              <a:t> </a:t>
            </a:r>
            <a:r>
              <a:rPr lang="en-US" sz="3200" dirty="0" err="1">
                <a:latin typeface="Arial" pitchFamily="34" charset="0"/>
                <a:cs typeface="Arial" pitchFamily="34" charset="0"/>
              </a:rPr>
              <a:t>harus</a:t>
            </a:r>
            <a:r>
              <a:rPr lang="en-US" sz="3200" dirty="0">
                <a:latin typeface="Arial" pitchFamily="34" charset="0"/>
                <a:cs typeface="Arial" pitchFamily="34" charset="0"/>
              </a:rPr>
              <a:t> </a:t>
            </a:r>
            <a:r>
              <a:rPr lang="en-US" sz="3200" dirty="0" err="1">
                <a:latin typeface="Arial" pitchFamily="34" charset="0"/>
                <a:cs typeface="Arial" pitchFamily="34" charset="0"/>
              </a:rPr>
              <a:t>lengkap</a:t>
            </a:r>
            <a:r>
              <a:rPr lang="en-US" sz="3200" dirty="0">
                <a:latin typeface="Arial" pitchFamily="34" charset="0"/>
                <a:cs typeface="Arial" pitchFamily="34" charset="0"/>
              </a:rPr>
              <a:t> </a:t>
            </a:r>
            <a:r>
              <a:rPr lang="en-US" sz="3200" dirty="0" err="1">
                <a:latin typeface="Arial" pitchFamily="34" charset="0"/>
                <a:cs typeface="Arial" pitchFamily="34" charset="0"/>
              </a:rPr>
              <a:t>sesuai</a:t>
            </a:r>
            <a:r>
              <a:rPr lang="en-US" sz="3200" dirty="0">
                <a:latin typeface="Arial" pitchFamily="34" charset="0"/>
                <a:cs typeface="Arial" pitchFamily="34" charset="0"/>
              </a:rPr>
              <a:t> </a:t>
            </a:r>
            <a:r>
              <a:rPr lang="en-US" sz="3200" dirty="0" err="1">
                <a:latin typeface="Arial" pitchFamily="34" charset="0"/>
                <a:cs typeface="Arial" pitchFamily="34" charset="0"/>
              </a:rPr>
              <a:t>situasi</a:t>
            </a:r>
            <a:r>
              <a:rPr lang="en-US" sz="3200" dirty="0">
                <a:latin typeface="Arial" pitchFamily="34" charset="0"/>
                <a:cs typeface="Arial" pitchFamily="34" charset="0"/>
              </a:rPr>
              <a:t> </a:t>
            </a:r>
            <a:r>
              <a:rPr lang="en-US" sz="3200" dirty="0" err="1">
                <a:latin typeface="Arial" pitchFamily="34" charset="0"/>
                <a:cs typeface="Arial" pitchFamily="34" charset="0"/>
              </a:rPr>
              <a:t>dan</a:t>
            </a:r>
            <a:r>
              <a:rPr lang="en-US" sz="3200" dirty="0">
                <a:latin typeface="Arial" pitchFamily="34" charset="0"/>
                <a:cs typeface="Arial" pitchFamily="34" charset="0"/>
              </a:rPr>
              <a:t> </a:t>
            </a:r>
            <a:r>
              <a:rPr lang="en-US" sz="3200" dirty="0" err="1">
                <a:latin typeface="Arial" pitchFamily="34" charset="0"/>
                <a:cs typeface="Arial" pitchFamily="34" charset="0"/>
              </a:rPr>
              <a:t>kondisi</a:t>
            </a:r>
            <a:r>
              <a:rPr lang="en-US" sz="3200" dirty="0">
                <a:latin typeface="Arial" pitchFamily="34" charset="0"/>
                <a:cs typeface="Arial" pitchFamily="34" charset="0"/>
              </a:rPr>
              <a:t> </a:t>
            </a:r>
            <a:r>
              <a:rPr lang="en-US" sz="3200" dirty="0" err="1">
                <a:latin typeface="Arial" pitchFamily="34" charset="0"/>
                <a:cs typeface="Arial" pitchFamily="34" charset="0"/>
              </a:rPr>
              <a:t>serta</a:t>
            </a:r>
            <a:r>
              <a:rPr lang="en-US" sz="3200" dirty="0">
                <a:latin typeface="Arial" pitchFamily="34" charset="0"/>
                <a:cs typeface="Arial" pitchFamily="34" charset="0"/>
              </a:rPr>
              <a:t> </a:t>
            </a:r>
            <a:r>
              <a:rPr lang="en-US" sz="3200" dirty="0" err="1">
                <a:latin typeface="Arial" pitchFamily="34" charset="0"/>
                <a:cs typeface="Arial" pitchFamily="34" charset="0"/>
              </a:rPr>
              <a:t>mengikuti</a:t>
            </a:r>
            <a:r>
              <a:rPr lang="en-US" sz="3200" dirty="0">
                <a:latin typeface="Arial" pitchFamily="34" charset="0"/>
                <a:cs typeface="Arial" pitchFamily="34" charset="0"/>
              </a:rPr>
              <a:t> </a:t>
            </a:r>
            <a:r>
              <a:rPr lang="en-US" sz="3200" dirty="0" err="1">
                <a:latin typeface="Arial" pitchFamily="34" charset="0"/>
                <a:cs typeface="Arial" pitchFamily="34" charset="0"/>
              </a:rPr>
              <a:t>perkembangan</a:t>
            </a:r>
            <a:r>
              <a:rPr lang="en-US" sz="3200" dirty="0">
                <a:latin typeface="Arial" pitchFamily="34" charset="0"/>
                <a:cs typeface="Arial" pitchFamily="34" charset="0"/>
              </a:rPr>
              <a:t> </a:t>
            </a:r>
            <a:r>
              <a:rPr lang="en-US" sz="3200" dirty="0" err="1">
                <a:latin typeface="Arial" pitchFamily="34" charset="0"/>
                <a:cs typeface="Arial" pitchFamily="34" charset="0"/>
              </a:rPr>
              <a:t>situasi</a:t>
            </a:r>
            <a:endParaRPr lang="en-US" sz="3200" dirty="0">
              <a:latin typeface="Arial" pitchFamily="34" charset="0"/>
              <a:cs typeface="Arial" pitchFamily="34" charset="0"/>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2FC2DF7F-9A52-4A82-9675-BA64DFF82B25}"/>
              </a:ext>
            </a:extLst>
          </p:cNvPr>
          <p:cNvSpPr>
            <a:spLocks noGrp="1"/>
          </p:cNvSpPr>
          <p:nvPr>
            <p:ph idx="1"/>
          </p:nvPr>
        </p:nvSpPr>
        <p:spPr>
          <a:xfrm>
            <a:off x="457200" y="1143000"/>
            <a:ext cx="8229600" cy="4114800"/>
          </a:xfrm>
        </p:spPr>
        <p:txBody>
          <a:bodyPr/>
          <a:lstStyle/>
          <a:p>
            <a:pPr algn="just" eaLnBrk="1" hangingPunct="1"/>
            <a:r>
              <a:rPr lang="en-US" altLang="en-US" sz="3600" b="1">
                <a:solidFill>
                  <a:srgbClr val="FFFF00"/>
                </a:solidFill>
              </a:rPr>
              <a:t>INTEL AKTUAL</a:t>
            </a:r>
          </a:p>
          <a:p>
            <a:pPr algn="just" eaLnBrk="1" hangingPunct="1"/>
            <a:endParaRPr lang="en-US" altLang="en-US"/>
          </a:p>
          <a:p>
            <a:pPr algn="just" eaLnBrk="1" hangingPunct="1">
              <a:buFont typeface="Wingdings" panose="05000000000000000000" pitchFamily="2" charset="2"/>
              <a:buNone/>
            </a:pPr>
            <a:r>
              <a:rPr lang="en-US" altLang="en-US"/>
              <a:t>	PRODUK INTELIJEN  YG BERISI HAL-2 YG SEDANG TERJADI DAN ATAU BERISIKAN PENAFSIRAN TTG HAL-2 YANG SEDANG BERLANGSUNG :</a:t>
            </a:r>
          </a:p>
          <a:p>
            <a:pPr algn="just" eaLnBrk="1" hangingPunct="1">
              <a:buFont typeface="Wingdings" panose="05000000000000000000" pitchFamily="2" charset="2"/>
              <a:buNone/>
            </a:pPr>
            <a:r>
              <a:rPr lang="en-US" altLang="en-US"/>
              <a:t>	-	</a:t>
            </a:r>
            <a:r>
              <a:rPr lang="en-US" altLang="en-US">
                <a:latin typeface="Arial" panose="020B0604020202020204" pitchFamily="34" charset="0"/>
                <a:cs typeface="Arial" panose="020B0604020202020204" pitchFamily="34" charset="0"/>
              </a:rPr>
              <a:t>Perkembangan masalah dalam proses</a:t>
            </a:r>
          </a:p>
          <a:p>
            <a:pPr algn="just" eaLnBrk="1" hangingPunct="1">
              <a:buFont typeface="Wingdings" panose="05000000000000000000" pitchFamily="2" charset="2"/>
              <a:buNone/>
            </a:pPr>
            <a:r>
              <a:rPr lang="en-US" altLang="en-US">
                <a:latin typeface="Arial" panose="020B0604020202020204" pitchFamily="34" charset="0"/>
                <a:cs typeface="Arial" panose="020B0604020202020204" pitchFamily="34" charset="0"/>
              </a:rPr>
              <a:t>		saat itu dan ada hub dgn Intel Dasar</a:t>
            </a:r>
          </a:p>
          <a:p>
            <a:pPr algn="just" eaLnBrk="1" hangingPunct="1">
              <a:buFont typeface="Wingdings" panose="05000000000000000000" pitchFamily="2" charset="2"/>
              <a:buNone/>
            </a:pPr>
            <a:endParaRPr lang="en-US" altLang="en-US"/>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id="{91240FAE-3FB0-4F62-A8C5-CB945ADBDFB9}"/>
              </a:ext>
            </a:extLst>
          </p:cNvPr>
          <p:cNvSpPr>
            <a:spLocks noGrp="1"/>
          </p:cNvSpPr>
          <p:nvPr>
            <p:ph idx="1"/>
          </p:nvPr>
        </p:nvSpPr>
        <p:spPr>
          <a:xfrm>
            <a:off x="457200" y="1143000"/>
            <a:ext cx="8229600" cy="4114800"/>
          </a:xfrm>
        </p:spPr>
        <p:txBody>
          <a:bodyPr/>
          <a:lstStyle/>
          <a:p>
            <a:pPr algn="just" eaLnBrk="1" hangingPunct="1"/>
            <a:r>
              <a:rPr lang="en-US" altLang="en-US" sz="3600" b="1">
                <a:solidFill>
                  <a:srgbClr val="FFFF00"/>
                </a:solidFill>
              </a:rPr>
              <a:t>INTEL RAMALAN</a:t>
            </a:r>
          </a:p>
          <a:p>
            <a:pPr algn="just" eaLnBrk="1" hangingPunct="1"/>
            <a:endParaRPr lang="en-US" altLang="en-US"/>
          </a:p>
          <a:p>
            <a:pPr algn="just" eaLnBrk="1" hangingPunct="1">
              <a:buFont typeface="Wingdings" panose="05000000000000000000" pitchFamily="2" charset="2"/>
              <a:buNone/>
            </a:pPr>
            <a:r>
              <a:rPr lang="en-US" altLang="en-US"/>
              <a:t>	</a:t>
            </a:r>
            <a:r>
              <a:rPr lang="en-US" altLang="en-US">
                <a:latin typeface="Arial" panose="020B0604020202020204" pitchFamily="34" charset="0"/>
                <a:cs typeface="Arial" panose="020B0604020202020204" pitchFamily="34" charset="0"/>
              </a:rPr>
              <a:t>Produk intelijen yg YANG TELAH MELALUI PROSES ANALISIS berisikan pengetahuan</a:t>
            </a:r>
          </a:p>
          <a:p>
            <a:pPr algn="just" eaLnBrk="1" hangingPunct="1">
              <a:buFont typeface="Wingdings" panose="05000000000000000000" pitchFamily="2" charset="2"/>
              <a:buNone/>
            </a:pPr>
            <a:r>
              <a:rPr lang="en-US" altLang="en-US">
                <a:latin typeface="Arial" panose="020B0604020202020204" pitchFamily="34" charset="0"/>
                <a:cs typeface="Arial" panose="020B0604020202020204" pitchFamily="34" charset="0"/>
              </a:rPr>
              <a:t>	yang berhubungan dgn perkembangan masa lampau (ID) dan yang sedang terjadi(IA) dengan menggambarkan kemungkinan perkembangan yang akan terjadi/akan datang.</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ext Box 3">
            <a:extLst>
              <a:ext uri="{FF2B5EF4-FFF2-40B4-BE49-F238E27FC236}">
                <a16:creationId xmlns:a16="http://schemas.microsoft.com/office/drawing/2014/main" id="{D1502DEE-7690-4FE1-B523-9364190DAB7B}"/>
              </a:ext>
            </a:extLst>
          </p:cNvPr>
          <p:cNvSpPr txBox="1">
            <a:spLocks noChangeArrowheads="1"/>
          </p:cNvSpPr>
          <p:nvPr/>
        </p:nvSpPr>
        <p:spPr bwMode="auto">
          <a:xfrm>
            <a:off x="1050925" y="1828800"/>
            <a:ext cx="7010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r>
              <a:rPr lang="en-US" altLang="en-US" sz="2400" b="1" i="1">
                <a:latin typeface="Arial" panose="020B0604020202020204" pitchFamily="34" charset="0"/>
              </a:rPr>
              <a:t>HASIL AKHIR DARI KEGIATAN PENYELIDIKAN</a:t>
            </a:r>
          </a:p>
        </p:txBody>
      </p:sp>
      <p:sp>
        <p:nvSpPr>
          <p:cNvPr id="69635" name="AutoShape 4">
            <a:extLst>
              <a:ext uri="{FF2B5EF4-FFF2-40B4-BE49-F238E27FC236}">
                <a16:creationId xmlns:a16="http://schemas.microsoft.com/office/drawing/2014/main" id="{B4BA7DD5-772A-4C81-A91E-B756DDB34F50}"/>
              </a:ext>
            </a:extLst>
          </p:cNvPr>
          <p:cNvSpPr>
            <a:spLocks noChangeArrowheads="1"/>
          </p:cNvSpPr>
          <p:nvPr/>
        </p:nvSpPr>
        <p:spPr bwMode="auto">
          <a:xfrm>
            <a:off x="228600" y="3810000"/>
            <a:ext cx="2057400" cy="990600"/>
          </a:xfrm>
          <a:prstGeom prst="roundRect">
            <a:avLst>
              <a:gd name="adj" fmla="val 16667"/>
            </a:avLst>
          </a:prstGeom>
          <a:solidFill>
            <a:srgbClr val="FF0000"/>
          </a:solidFill>
          <a:ln w="38100">
            <a:solidFill>
              <a:schemeClr val="tx1"/>
            </a:solidFill>
            <a:round/>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2400" b="1" i="1">
                <a:latin typeface="Arial" panose="020B0604020202020204" pitchFamily="34" charset="0"/>
              </a:rPr>
              <a:t>PRODUK</a:t>
            </a:r>
          </a:p>
          <a:p>
            <a:pPr algn="ctr" eaLnBrk="1" hangingPunct="1"/>
            <a:r>
              <a:rPr lang="en-US" altLang="en-US" sz="2400" b="1" i="1">
                <a:latin typeface="Arial" panose="020B0604020202020204" pitchFamily="34" charset="0"/>
              </a:rPr>
              <a:t>INTEL</a:t>
            </a:r>
          </a:p>
        </p:txBody>
      </p:sp>
      <p:sp>
        <p:nvSpPr>
          <p:cNvPr id="69636" name="Rectangle 5">
            <a:extLst>
              <a:ext uri="{FF2B5EF4-FFF2-40B4-BE49-F238E27FC236}">
                <a16:creationId xmlns:a16="http://schemas.microsoft.com/office/drawing/2014/main" id="{2BE72C4B-78D4-42DE-ACC3-B6BE7637DC8D}"/>
              </a:ext>
            </a:extLst>
          </p:cNvPr>
          <p:cNvSpPr>
            <a:spLocks noChangeArrowheads="1"/>
          </p:cNvSpPr>
          <p:nvPr/>
        </p:nvSpPr>
        <p:spPr bwMode="auto">
          <a:xfrm>
            <a:off x="2667000" y="2971800"/>
            <a:ext cx="2667000" cy="685800"/>
          </a:xfrm>
          <a:prstGeom prst="rect">
            <a:avLst/>
          </a:prstGeom>
          <a:solidFill>
            <a:srgbClr val="FFFF00"/>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2800" b="1">
                <a:solidFill>
                  <a:srgbClr val="000000"/>
                </a:solidFill>
                <a:latin typeface="Arial" panose="020B0604020202020204" pitchFamily="34" charset="0"/>
              </a:rPr>
              <a:t>TAKTIS</a:t>
            </a:r>
          </a:p>
        </p:txBody>
      </p:sp>
      <p:sp>
        <p:nvSpPr>
          <p:cNvPr id="69637" name="Rectangle 6">
            <a:extLst>
              <a:ext uri="{FF2B5EF4-FFF2-40B4-BE49-F238E27FC236}">
                <a16:creationId xmlns:a16="http://schemas.microsoft.com/office/drawing/2014/main" id="{7402691D-D3A6-4C27-8255-E8A7E9119967}"/>
              </a:ext>
            </a:extLst>
          </p:cNvPr>
          <p:cNvSpPr>
            <a:spLocks noChangeArrowheads="1"/>
          </p:cNvSpPr>
          <p:nvPr/>
        </p:nvSpPr>
        <p:spPr bwMode="auto">
          <a:xfrm>
            <a:off x="2667000" y="5181600"/>
            <a:ext cx="3048000" cy="914400"/>
          </a:xfrm>
          <a:prstGeom prst="rect">
            <a:avLst/>
          </a:prstGeom>
          <a:solidFill>
            <a:srgbClr val="FF9900"/>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just" eaLnBrk="1" hangingPunct="1"/>
            <a:r>
              <a:rPr lang="en-US" altLang="en-US" sz="2400" b="1">
                <a:latin typeface="Arial" panose="020B0604020202020204" pitchFamily="34" charset="0"/>
              </a:rPr>
              <a:t>    </a:t>
            </a:r>
          </a:p>
          <a:p>
            <a:pPr algn="just" eaLnBrk="1" hangingPunct="1"/>
            <a:r>
              <a:rPr lang="en-US" altLang="en-US" sz="2400" b="1">
                <a:latin typeface="Arial" panose="020B0604020202020204" pitchFamily="34" charset="0"/>
              </a:rPr>
              <a:t>      </a:t>
            </a:r>
            <a:r>
              <a:rPr lang="en-US" altLang="en-US" sz="2400" b="1">
                <a:solidFill>
                  <a:schemeClr val="bg1"/>
                </a:solidFill>
                <a:latin typeface="Arial" panose="020B0604020202020204" pitchFamily="34" charset="0"/>
              </a:rPr>
              <a:t>STRATEGIS</a:t>
            </a:r>
          </a:p>
          <a:p>
            <a:pPr algn="just" eaLnBrk="1" hangingPunct="1"/>
            <a:endParaRPr lang="en-US" altLang="en-US" sz="2400" b="1">
              <a:solidFill>
                <a:schemeClr val="bg1"/>
              </a:solidFill>
              <a:latin typeface="Arial" panose="020B0604020202020204" pitchFamily="34" charset="0"/>
            </a:endParaRPr>
          </a:p>
        </p:txBody>
      </p:sp>
      <p:sp>
        <p:nvSpPr>
          <p:cNvPr id="69638" name="Line 13">
            <a:extLst>
              <a:ext uri="{FF2B5EF4-FFF2-40B4-BE49-F238E27FC236}">
                <a16:creationId xmlns:a16="http://schemas.microsoft.com/office/drawing/2014/main" id="{49A932C4-3B5F-42EA-B298-F74839AB4AEF}"/>
              </a:ext>
            </a:extLst>
          </p:cNvPr>
          <p:cNvSpPr>
            <a:spLocks noChangeShapeType="1"/>
          </p:cNvSpPr>
          <p:nvPr/>
        </p:nvSpPr>
        <p:spPr bwMode="auto">
          <a:xfrm>
            <a:off x="2438400" y="3276600"/>
            <a:ext cx="0" cy="23622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9639" name="Line 14">
            <a:extLst>
              <a:ext uri="{FF2B5EF4-FFF2-40B4-BE49-F238E27FC236}">
                <a16:creationId xmlns:a16="http://schemas.microsoft.com/office/drawing/2014/main" id="{E3AE27C6-69B7-40B7-ADF5-635AF14055F9}"/>
              </a:ext>
            </a:extLst>
          </p:cNvPr>
          <p:cNvSpPr>
            <a:spLocks noChangeShapeType="1"/>
          </p:cNvSpPr>
          <p:nvPr/>
        </p:nvSpPr>
        <p:spPr bwMode="auto">
          <a:xfrm>
            <a:off x="2438400" y="3276600"/>
            <a:ext cx="228600"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9640" name="Line 15">
            <a:extLst>
              <a:ext uri="{FF2B5EF4-FFF2-40B4-BE49-F238E27FC236}">
                <a16:creationId xmlns:a16="http://schemas.microsoft.com/office/drawing/2014/main" id="{B65C0B55-5FF4-486F-8A17-47E60D62E6E9}"/>
              </a:ext>
            </a:extLst>
          </p:cNvPr>
          <p:cNvSpPr>
            <a:spLocks noChangeShapeType="1"/>
          </p:cNvSpPr>
          <p:nvPr/>
        </p:nvSpPr>
        <p:spPr bwMode="auto">
          <a:xfrm>
            <a:off x="2438400" y="5638800"/>
            <a:ext cx="228600"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9641" name="WordArt 18">
            <a:extLst>
              <a:ext uri="{FF2B5EF4-FFF2-40B4-BE49-F238E27FC236}">
                <a16:creationId xmlns:a16="http://schemas.microsoft.com/office/drawing/2014/main" id="{3C52880D-FE97-49C7-BF9B-9D340A5274E1}"/>
              </a:ext>
            </a:extLst>
          </p:cNvPr>
          <p:cNvSpPr>
            <a:spLocks noChangeArrowheads="1" noChangeShapeType="1" noTextEdit="1"/>
          </p:cNvSpPr>
          <p:nvPr/>
        </p:nvSpPr>
        <p:spPr bwMode="auto">
          <a:xfrm>
            <a:off x="3319463" y="381000"/>
            <a:ext cx="2505075" cy="571500"/>
          </a:xfrm>
          <a:prstGeom prst="rect">
            <a:avLst/>
          </a:prstGeom>
        </p:spPr>
        <p:txBody>
          <a:bodyPr wrap="none" fromWordArt="1">
            <a:prstTxWarp prst="textPlain">
              <a:avLst>
                <a:gd name="adj" fmla="val 50000"/>
              </a:avLst>
            </a:prstTxWarp>
          </a:bodyPr>
          <a:lstStyle/>
          <a:p>
            <a:pPr algn="ctr"/>
            <a:r>
              <a:rPr lang="en-US" sz="3600" kern="10">
                <a:ln w="19050">
                  <a:solidFill>
                    <a:srgbClr val="99CCFF"/>
                  </a:solidFill>
                  <a:round/>
                  <a:headEnd/>
                  <a:tailEnd/>
                </a:ln>
                <a:solidFill>
                  <a:srgbClr val="0066CC"/>
                </a:solidFill>
                <a:effectLst>
                  <a:outerShdw dist="35921" dir="2700000" algn="ctr" rotWithShape="0">
                    <a:srgbClr val="990000"/>
                  </a:outerShdw>
                </a:effectLst>
                <a:latin typeface="Impact" panose="020B0806030902050204" pitchFamily="34" charset="0"/>
              </a:rPr>
              <a:t>PRODUK INTEL</a:t>
            </a:r>
          </a:p>
        </p:txBody>
      </p:sp>
    </p:spTree>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a:extLst>
              <a:ext uri="{FF2B5EF4-FFF2-40B4-BE49-F238E27FC236}">
                <a16:creationId xmlns:a16="http://schemas.microsoft.com/office/drawing/2014/main" id="{4BB0299D-1642-4550-B387-9478989F304C}"/>
              </a:ext>
            </a:extLst>
          </p:cNvPr>
          <p:cNvSpPr>
            <a:spLocks noChangeArrowheads="1"/>
          </p:cNvSpPr>
          <p:nvPr/>
        </p:nvSpPr>
        <p:spPr bwMode="auto">
          <a:xfrm>
            <a:off x="323850" y="439738"/>
            <a:ext cx="8667750" cy="5508625"/>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algn="just">
              <a:tabLst>
                <a:tab pos="457200" algn="l"/>
              </a:tabLst>
              <a:defRPr/>
            </a:pPr>
            <a:r>
              <a:rPr lang="en-US" sz="2800" dirty="0">
                <a:solidFill>
                  <a:srgbClr val="FFFF00"/>
                </a:solidFill>
                <a:latin typeface="+mj-lt"/>
                <a:ea typeface="Times New Roman" pitchFamily="18" charset="0"/>
                <a:cs typeface="Times New Roman" pitchFamily="18" charset="0"/>
              </a:rPr>
              <a:t>SEORANG PENGANALISIS YANG BAIK MEMBUAT </a:t>
            </a:r>
          </a:p>
          <a:p>
            <a:pPr algn="just">
              <a:tabLst>
                <a:tab pos="457200" algn="l"/>
              </a:tabLst>
              <a:defRPr/>
            </a:pPr>
            <a:r>
              <a:rPr lang="en-US" sz="2800" dirty="0">
                <a:solidFill>
                  <a:srgbClr val="FFFF00"/>
                </a:solidFill>
                <a:latin typeface="+mj-lt"/>
                <a:ea typeface="Times New Roman" pitchFamily="18" charset="0"/>
                <a:cs typeface="Times New Roman" pitchFamily="18" charset="0"/>
              </a:rPr>
              <a:t>ANALISISNYA  ATAS KETENTUAN SEBAGAI BERIKUT :</a:t>
            </a:r>
          </a:p>
          <a:p>
            <a:pPr>
              <a:tabLst>
                <a:tab pos="457200" algn="l"/>
              </a:tabLst>
              <a:defRPr/>
            </a:pPr>
            <a:endParaRPr lang="en-US" sz="2400" dirty="0"/>
          </a:p>
          <a:p>
            <a:pPr algn="just">
              <a:buFontTx/>
              <a:buChar char="•"/>
              <a:tabLst>
                <a:tab pos="457200" algn="l"/>
              </a:tabLst>
              <a:defRPr/>
            </a:pPr>
            <a:r>
              <a:rPr lang="en-US" sz="2400" dirty="0">
                <a:latin typeface="Arial Unicode MS" pitchFamily="34" charset="-128"/>
                <a:ea typeface="Arial Unicode MS" pitchFamily="34" charset="-128"/>
                <a:cs typeface="Arial Unicode MS" pitchFamily="34" charset="-128"/>
              </a:rPr>
              <a:t>  	</a:t>
            </a:r>
            <a:r>
              <a:rPr lang="en-US" sz="2000" dirty="0">
                <a:latin typeface="Arial Unicode MS" pitchFamily="34" charset="-128"/>
                <a:ea typeface="Arial Unicode MS" pitchFamily="34" charset="-128"/>
                <a:cs typeface="Arial Unicode MS" pitchFamily="34" charset="-128"/>
              </a:rPr>
              <a:t>JANGAN MEMBACA UNTUK KEPUASAN (DON’T READ FOR 	CONTENT)</a:t>
            </a:r>
          </a:p>
          <a:p>
            <a:pPr algn="just">
              <a:buFontTx/>
              <a:buChar char="•"/>
              <a:tabLst>
                <a:tab pos="457200" algn="l"/>
              </a:tabLst>
              <a:defRPr/>
            </a:pPr>
            <a:r>
              <a:rPr lang="en-US" sz="2000" dirty="0">
                <a:latin typeface="Arial Unicode MS" pitchFamily="34" charset="-128"/>
                <a:ea typeface="Arial Unicode MS" pitchFamily="34" charset="-128"/>
                <a:cs typeface="Arial Unicode MS" pitchFamily="34" charset="-128"/>
              </a:rPr>
              <a:t>  	BACALAH UNTUK TUJUAN (READ FOR PURPOSE).</a:t>
            </a:r>
          </a:p>
          <a:p>
            <a:pPr algn="just">
              <a:buFontTx/>
              <a:buChar char="•"/>
              <a:tabLst>
                <a:tab pos="457200" algn="l"/>
              </a:tabLst>
              <a:defRPr/>
            </a:pPr>
            <a:r>
              <a:rPr lang="en-US" sz="2000" dirty="0">
                <a:latin typeface="Arial Unicode MS" pitchFamily="34" charset="-128"/>
                <a:ea typeface="Arial Unicode MS" pitchFamily="34" charset="-128"/>
                <a:cs typeface="Arial Unicode MS" pitchFamily="34" charset="-128"/>
              </a:rPr>
              <a:t>  	JANGAN HANYA MEMPERLIHATKAN APA YANG DIKATAKAN 	OLEH ARTIKEL-ARTIKEL DALAM SURAT KABAR ATAU 	STATEMENT UMUM ATAU PRESS RELEASE, TETAPI TANYAKAN 	PADA DIRI, MENGAPA HAL ITU DIKATAKAN (APAKAH MAKSUD 	PEMBUAT LAPORAN ATAU ARTIKEL ATAU STATEMENT DAN APA 	YANG INGIN DICAPAINYA?).</a:t>
            </a:r>
          </a:p>
          <a:p>
            <a:pPr algn="just">
              <a:buFontTx/>
              <a:buChar char="•"/>
              <a:tabLst>
                <a:tab pos="457200" algn="l"/>
              </a:tabLst>
              <a:defRPr/>
            </a:pPr>
            <a:r>
              <a:rPr lang="en-US" sz="2000" dirty="0">
                <a:latin typeface="Arial Unicode MS" pitchFamily="34" charset="-128"/>
                <a:ea typeface="Arial Unicode MS" pitchFamily="34" charset="-128"/>
                <a:cs typeface="Arial Unicode MS" pitchFamily="34" charset="-128"/>
              </a:rPr>
              <a:t> 	 MENGADAKAN CEK DAN RECEK SECARA LANGSUNG.</a:t>
            </a:r>
          </a:p>
          <a:p>
            <a:pPr algn="just">
              <a:buFontTx/>
              <a:buChar char="•"/>
              <a:tabLst>
                <a:tab pos="457200" algn="l"/>
              </a:tabLst>
              <a:defRPr/>
            </a:pPr>
            <a:r>
              <a:rPr lang="en-US" sz="2000" dirty="0">
                <a:latin typeface="Arial Unicode MS" pitchFamily="34" charset="-128"/>
                <a:ea typeface="Arial Unicode MS" pitchFamily="34" charset="-128"/>
                <a:cs typeface="Arial Unicode MS" pitchFamily="34" charset="-128"/>
              </a:rPr>
              <a:t>  	MENGEMUKAKAN PERTANYAAN-PERTANYAAN KEPADA ORANG- 	ORANG YANG TEPAT.</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WordArt 4">
            <a:extLst>
              <a:ext uri="{FF2B5EF4-FFF2-40B4-BE49-F238E27FC236}">
                <a16:creationId xmlns:a16="http://schemas.microsoft.com/office/drawing/2014/main" id="{2D6585C1-2D29-4E85-8C19-802B06AF287B}"/>
              </a:ext>
            </a:extLst>
          </p:cNvPr>
          <p:cNvSpPr>
            <a:spLocks noChangeArrowheads="1" noChangeShapeType="1" noTextEdit="1"/>
          </p:cNvSpPr>
          <p:nvPr/>
        </p:nvSpPr>
        <p:spPr bwMode="auto">
          <a:xfrm>
            <a:off x="1066800" y="723900"/>
            <a:ext cx="6019800" cy="800100"/>
          </a:xfrm>
          <a:prstGeom prst="rect">
            <a:avLst/>
          </a:prstGeom>
        </p:spPr>
        <p:txBody>
          <a:bodyPr wrap="none" fromWordArt="1">
            <a:prstTxWarp prst="textPlain">
              <a:avLst>
                <a:gd name="adj" fmla="val 50000"/>
              </a:avLst>
            </a:prstTxWarp>
          </a:bodyPr>
          <a:lstStyle/>
          <a:p>
            <a:pPr algn="ctr"/>
            <a:r>
              <a:rPr lang="en-US" sz="3600" kern="10">
                <a:ln w="19050">
                  <a:solidFill>
                    <a:srgbClr val="99CCFF"/>
                  </a:solidFill>
                  <a:round/>
                  <a:headEnd/>
                  <a:tailEnd/>
                </a:ln>
                <a:solidFill>
                  <a:srgbClr val="FFC000"/>
                </a:solidFill>
                <a:effectLst>
                  <a:outerShdw dist="35921" dir="2700000" algn="ctr" rotWithShape="0">
                    <a:srgbClr val="990000"/>
                  </a:outerShdw>
                </a:effectLst>
                <a:latin typeface="Impact" panose="020B0806030902050204" pitchFamily="34" charset="0"/>
              </a:rPr>
              <a:t>INTELIJEN SBG KEGIATAN</a:t>
            </a:r>
          </a:p>
        </p:txBody>
      </p:sp>
      <p:sp>
        <p:nvSpPr>
          <p:cNvPr id="71683" name="WordArt 5">
            <a:extLst>
              <a:ext uri="{FF2B5EF4-FFF2-40B4-BE49-F238E27FC236}">
                <a16:creationId xmlns:a16="http://schemas.microsoft.com/office/drawing/2014/main" id="{025F0D8E-4566-42AA-B881-243633AC84DE}"/>
              </a:ext>
            </a:extLst>
          </p:cNvPr>
          <p:cNvSpPr>
            <a:spLocks noChangeArrowheads="1" noChangeShapeType="1" noTextEdit="1"/>
          </p:cNvSpPr>
          <p:nvPr/>
        </p:nvSpPr>
        <p:spPr bwMode="auto">
          <a:xfrm>
            <a:off x="990600" y="2209800"/>
            <a:ext cx="6934200" cy="20574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sz="3600" kern="10">
                <a:solidFill>
                  <a:srgbClr val="FFFF00"/>
                </a:solidFill>
                <a:effectLst>
                  <a:outerShdw dist="45791" dir="2021404" algn="ctr" rotWithShape="0">
                    <a:srgbClr val="B2B2B2">
                      <a:alpha val="79999"/>
                    </a:srgbClr>
                  </a:outerShdw>
                </a:effectLst>
                <a:latin typeface="Algerian" panose="04020705040A02060702" pitchFamily="82" charset="0"/>
              </a:rPr>
              <a:t>PENYELIDIKAN</a:t>
            </a:r>
          </a:p>
          <a:p>
            <a:r>
              <a:rPr lang="en-US" sz="3600" kern="10">
                <a:solidFill>
                  <a:srgbClr val="FFFF00"/>
                </a:solidFill>
                <a:effectLst>
                  <a:outerShdw dist="45791" dir="2021404" algn="ctr" rotWithShape="0">
                    <a:srgbClr val="B2B2B2">
                      <a:alpha val="79999"/>
                    </a:srgbClr>
                  </a:outerShdw>
                </a:effectLst>
                <a:latin typeface="Algerian" panose="04020705040A02060702" pitchFamily="82" charset="0"/>
              </a:rPr>
              <a:t>PENGAMANAN</a:t>
            </a:r>
          </a:p>
          <a:p>
            <a:r>
              <a:rPr lang="en-US" sz="3600" kern="10">
                <a:solidFill>
                  <a:srgbClr val="FFFF00"/>
                </a:solidFill>
                <a:effectLst>
                  <a:outerShdw dist="45791" dir="2021404" algn="ctr" rotWithShape="0">
                    <a:srgbClr val="B2B2B2">
                      <a:alpha val="79999"/>
                    </a:srgbClr>
                  </a:outerShdw>
                </a:effectLst>
                <a:latin typeface="Algerian" panose="04020705040A02060702" pitchFamily="82" charset="0"/>
              </a:rPr>
              <a:t>PENGGALANGAN</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WordArt 4">
            <a:extLst>
              <a:ext uri="{FF2B5EF4-FFF2-40B4-BE49-F238E27FC236}">
                <a16:creationId xmlns:a16="http://schemas.microsoft.com/office/drawing/2014/main" id="{6B25A5BC-B1FB-4FEE-AC03-02A592E37BAD}"/>
              </a:ext>
            </a:extLst>
          </p:cNvPr>
          <p:cNvSpPr>
            <a:spLocks noChangeArrowheads="1" noChangeShapeType="1" noTextEdit="1"/>
          </p:cNvSpPr>
          <p:nvPr/>
        </p:nvSpPr>
        <p:spPr bwMode="auto">
          <a:xfrm>
            <a:off x="990600" y="1828800"/>
            <a:ext cx="7162800" cy="1931988"/>
          </a:xfrm>
          <a:prstGeom prst="rect">
            <a:avLst/>
          </a:prstGeom>
        </p:spPr>
        <p:txBody>
          <a:bodyPr wrap="none" fromWordArt="1">
            <a:prstTxWarp prst="textDoubleWave1">
              <a:avLst>
                <a:gd name="adj1" fmla="val 6500"/>
                <a:gd name="adj2" fmla="val 0"/>
              </a:avLst>
            </a:prstTxWarp>
          </a:bodyPr>
          <a:lstStyle/>
          <a:p>
            <a:pPr algn="ctr"/>
            <a:endParaRPr lang="en-US" sz="3600" kern="10" spc="-360">
              <a:ln w="12700">
                <a:solidFill>
                  <a:srgbClr val="000099"/>
                </a:solidFill>
                <a:round/>
                <a:headEnd/>
                <a:tailEnd/>
              </a:ln>
              <a:solidFill>
                <a:srgbClr val="33CCFF"/>
              </a:solidFill>
              <a:latin typeface="Impact" panose="020B0806030902050204" pitchFamily="34" charset="0"/>
            </a:endParaRPr>
          </a:p>
        </p:txBody>
      </p:sp>
      <p:sp>
        <p:nvSpPr>
          <p:cNvPr id="4" name="TextBox 3">
            <a:extLst>
              <a:ext uri="{FF2B5EF4-FFF2-40B4-BE49-F238E27FC236}">
                <a16:creationId xmlns:a16="http://schemas.microsoft.com/office/drawing/2014/main" id="{CCD02E2F-FC7C-4D61-8372-2CBDE47ED6A2}"/>
              </a:ext>
            </a:extLst>
          </p:cNvPr>
          <p:cNvSpPr txBox="1"/>
          <p:nvPr/>
        </p:nvSpPr>
        <p:spPr>
          <a:xfrm>
            <a:off x="762000" y="1727537"/>
            <a:ext cx="7924799" cy="1015663"/>
          </a:xfrm>
          <a:prstGeom prst="rect">
            <a:avLst/>
          </a:prstGeom>
        </p:spPr>
        <p:style>
          <a:lnRef idx="0">
            <a:schemeClr val="dk1"/>
          </a:lnRef>
          <a:fillRef idx="3">
            <a:schemeClr val="dk1"/>
          </a:fillRef>
          <a:effectRef idx="3">
            <a:schemeClr val="dk1"/>
          </a:effectRef>
          <a:fontRef idx="minor">
            <a:schemeClr val="lt1"/>
          </a:fontRef>
        </p:style>
        <p:txBody>
          <a:bodyPr>
            <a:spAutoFit/>
          </a:bodyPr>
          <a:lstStyle/>
          <a:p>
            <a:pPr algn="ctr">
              <a:defRPr/>
            </a:pPr>
            <a:r>
              <a:rPr lang="en-US" sz="6000" dirty="0">
                <a:solidFill>
                  <a:srgbClr val="FFFF66"/>
                </a:solidFill>
                <a:latin typeface="Algerian" pitchFamily="82" charset="0"/>
              </a:rPr>
              <a:t>PENYELIDIKAN</a:t>
            </a:r>
          </a:p>
        </p:txBody>
      </p:sp>
      <p:sp>
        <p:nvSpPr>
          <p:cNvPr id="5" name="TextBox 4">
            <a:extLst>
              <a:ext uri="{FF2B5EF4-FFF2-40B4-BE49-F238E27FC236}">
                <a16:creationId xmlns:a16="http://schemas.microsoft.com/office/drawing/2014/main" id="{C1ACC199-6BF7-42C1-A394-4890223E9596}"/>
              </a:ext>
            </a:extLst>
          </p:cNvPr>
          <p:cNvSpPr txBox="1"/>
          <p:nvPr/>
        </p:nvSpPr>
        <p:spPr>
          <a:xfrm>
            <a:off x="2590800" y="914400"/>
            <a:ext cx="4267200" cy="646113"/>
          </a:xfrm>
          <a:prstGeom prst="rect">
            <a:avLst/>
          </a:prstGeom>
        </p:spPr>
        <p:style>
          <a:lnRef idx="1">
            <a:schemeClr val="accent4"/>
          </a:lnRef>
          <a:fillRef idx="3">
            <a:schemeClr val="accent4"/>
          </a:fillRef>
          <a:effectRef idx="2">
            <a:schemeClr val="accent4"/>
          </a:effectRef>
          <a:fontRef idx="minor">
            <a:schemeClr val="lt1"/>
          </a:fontRef>
        </p:style>
        <p:txBody>
          <a:bodyPr>
            <a:spAutoFit/>
          </a:bodyPr>
          <a:lstStyle/>
          <a:p>
            <a:pPr>
              <a:defRPr/>
            </a:pPr>
            <a:r>
              <a:rPr lang="en-US" sz="3600" dirty="0"/>
              <a:t>  MATERI POKOK</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895CF255-BBE8-405F-9A73-C0621458EC2E}"/>
              </a:ext>
            </a:extLst>
          </p:cNvPr>
          <p:cNvSpPr/>
          <p:nvPr/>
        </p:nvSpPr>
        <p:spPr>
          <a:xfrm>
            <a:off x="1000125" y="666750"/>
            <a:ext cx="1928813" cy="857250"/>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2400" b="1" dirty="0">
                <a:solidFill>
                  <a:schemeClr val="tx1"/>
                </a:solidFill>
              </a:rPr>
              <a:t>TEKTAK LIDIK</a:t>
            </a:r>
          </a:p>
        </p:txBody>
      </p:sp>
      <p:sp>
        <p:nvSpPr>
          <p:cNvPr id="21" name="Rounded Rectangle 20">
            <a:hlinkClick r:id="rId2" action="ppaction://hlinkpres?slideindex=1&amp;slidetitle=INTEROGASI"/>
            <a:extLst>
              <a:ext uri="{FF2B5EF4-FFF2-40B4-BE49-F238E27FC236}">
                <a16:creationId xmlns:a16="http://schemas.microsoft.com/office/drawing/2014/main" id="{36BA3A16-8738-4685-8907-413E889F86A5}"/>
              </a:ext>
            </a:extLst>
          </p:cNvPr>
          <p:cNvSpPr/>
          <p:nvPr/>
        </p:nvSpPr>
        <p:spPr>
          <a:xfrm>
            <a:off x="7286625" y="1295400"/>
            <a:ext cx="1500188" cy="500063"/>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600" b="1" dirty="0">
                <a:solidFill>
                  <a:schemeClr val="tx1"/>
                </a:solidFill>
              </a:rPr>
              <a:t>INTEROGASI</a:t>
            </a:r>
          </a:p>
        </p:txBody>
      </p:sp>
      <p:sp>
        <p:nvSpPr>
          <p:cNvPr id="22" name="Rounded Rectangle 21">
            <a:hlinkClick r:id="rId3" action="ppaction://hlinkpres?slideindex=1&amp;slidetitle=ELICITING   (WAWANCARA Tersamar)"/>
            <a:extLst>
              <a:ext uri="{FF2B5EF4-FFF2-40B4-BE49-F238E27FC236}">
                <a16:creationId xmlns:a16="http://schemas.microsoft.com/office/drawing/2014/main" id="{A8D79B96-12A3-4C85-9FF9-C4C94B30D834}"/>
              </a:ext>
            </a:extLst>
          </p:cNvPr>
          <p:cNvSpPr/>
          <p:nvPr/>
        </p:nvSpPr>
        <p:spPr>
          <a:xfrm>
            <a:off x="7339013" y="2286000"/>
            <a:ext cx="1500187" cy="500063"/>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600" b="1" dirty="0">
                <a:solidFill>
                  <a:schemeClr val="tx1"/>
                </a:solidFill>
              </a:rPr>
              <a:t>ELICITING</a:t>
            </a:r>
          </a:p>
        </p:txBody>
      </p:sp>
      <p:sp>
        <p:nvSpPr>
          <p:cNvPr id="23" name="Rounded Rectangle 22">
            <a:hlinkClick r:id="rId4" action="ppaction://hlinkpres?slideindex=1&amp;slidetitle=WAWANCARA"/>
            <a:extLst>
              <a:ext uri="{FF2B5EF4-FFF2-40B4-BE49-F238E27FC236}">
                <a16:creationId xmlns:a16="http://schemas.microsoft.com/office/drawing/2014/main" id="{280E6D00-7580-4645-BDB3-14811ACE343E}"/>
              </a:ext>
            </a:extLst>
          </p:cNvPr>
          <p:cNvSpPr/>
          <p:nvPr/>
        </p:nvSpPr>
        <p:spPr>
          <a:xfrm>
            <a:off x="7286625" y="796925"/>
            <a:ext cx="1500188" cy="500063"/>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600" b="1" dirty="0">
                <a:solidFill>
                  <a:schemeClr val="tx1"/>
                </a:solidFill>
              </a:rPr>
              <a:t>WAWANCARA</a:t>
            </a:r>
            <a:r>
              <a:rPr lang="en-US" sz="1600" b="1" dirty="0">
                <a:solidFill>
                  <a:schemeClr val="tx1"/>
                </a:solidFill>
              </a:rPr>
              <a:t> </a:t>
            </a:r>
            <a:endParaRPr lang="id-ID" sz="1600" b="1" dirty="0">
              <a:solidFill>
                <a:schemeClr val="tx1"/>
              </a:solidFill>
            </a:endParaRPr>
          </a:p>
        </p:txBody>
      </p:sp>
      <p:sp>
        <p:nvSpPr>
          <p:cNvPr id="24" name="Rounded Rectangle 23">
            <a:hlinkClick r:id="rId5" action="ppaction://hlinkpres?slideindex=1&amp;slidetitle=PENELITIAN"/>
            <a:extLst>
              <a:ext uri="{FF2B5EF4-FFF2-40B4-BE49-F238E27FC236}">
                <a16:creationId xmlns:a16="http://schemas.microsoft.com/office/drawing/2014/main" id="{BE41B74D-B193-4578-A710-4DBC7124E12C}"/>
              </a:ext>
            </a:extLst>
          </p:cNvPr>
          <p:cNvSpPr/>
          <p:nvPr/>
        </p:nvSpPr>
        <p:spPr>
          <a:xfrm>
            <a:off x="7286625" y="249238"/>
            <a:ext cx="1500188" cy="500062"/>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600" b="1" dirty="0">
                <a:solidFill>
                  <a:schemeClr val="tx1"/>
                </a:solidFill>
              </a:rPr>
              <a:t>PENELITIAN</a:t>
            </a:r>
          </a:p>
        </p:txBody>
      </p:sp>
      <p:sp>
        <p:nvSpPr>
          <p:cNvPr id="27" name="Rounded Rectangle 26">
            <a:extLst>
              <a:ext uri="{FF2B5EF4-FFF2-40B4-BE49-F238E27FC236}">
                <a16:creationId xmlns:a16="http://schemas.microsoft.com/office/drawing/2014/main" id="{DBE7B150-449F-4E67-BBF1-35202BA0D05B}"/>
              </a:ext>
            </a:extLst>
          </p:cNvPr>
          <p:cNvSpPr/>
          <p:nvPr/>
        </p:nvSpPr>
        <p:spPr>
          <a:xfrm>
            <a:off x="5500688" y="3668713"/>
            <a:ext cx="1500187" cy="500062"/>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600" b="1" dirty="0">
                <a:solidFill>
                  <a:schemeClr val="tx1"/>
                </a:solidFill>
              </a:rPr>
              <a:t>TERTUTUP</a:t>
            </a:r>
          </a:p>
        </p:txBody>
      </p:sp>
      <p:sp>
        <p:nvSpPr>
          <p:cNvPr id="28" name="Rounded Rectangle 27">
            <a:extLst>
              <a:ext uri="{FF2B5EF4-FFF2-40B4-BE49-F238E27FC236}">
                <a16:creationId xmlns:a16="http://schemas.microsoft.com/office/drawing/2014/main" id="{60E0FF15-13B8-457C-8AF4-F09928AD3D25}"/>
              </a:ext>
            </a:extLst>
          </p:cNvPr>
          <p:cNvSpPr/>
          <p:nvPr/>
        </p:nvSpPr>
        <p:spPr>
          <a:xfrm>
            <a:off x="5500688" y="1076325"/>
            <a:ext cx="1500187" cy="500063"/>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600" b="1" dirty="0">
                <a:solidFill>
                  <a:schemeClr val="tx1"/>
                </a:solidFill>
              </a:rPr>
              <a:t>TERBUKA</a:t>
            </a:r>
          </a:p>
        </p:txBody>
      </p:sp>
      <p:sp>
        <p:nvSpPr>
          <p:cNvPr id="30" name="Rounded Rectangle 29">
            <a:hlinkClick r:id="rId6" action="ppaction://hlinkpres?slideindex=1&amp;slidetitle="/>
            <a:extLst>
              <a:ext uri="{FF2B5EF4-FFF2-40B4-BE49-F238E27FC236}">
                <a16:creationId xmlns:a16="http://schemas.microsoft.com/office/drawing/2014/main" id="{5191BA2A-F821-44DA-B2F2-82060AAB9EA5}"/>
              </a:ext>
            </a:extLst>
          </p:cNvPr>
          <p:cNvSpPr/>
          <p:nvPr/>
        </p:nvSpPr>
        <p:spPr>
          <a:xfrm>
            <a:off x="3929063" y="2416175"/>
            <a:ext cx="1500187" cy="500063"/>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600" b="1" dirty="0">
                <a:solidFill>
                  <a:schemeClr val="tx1"/>
                </a:solidFill>
              </a:rPr>
              <a:t>TEKNIK LIDIK</a:t>
            </a:r>
          </a:p>
        </p:txBody>
      </p:sp>
      <p:sp>
        <p:nvSpPr>
          <p:cNvPr id="31" name="Rounded Rectangle 30">
            <a:hlinkClick r:id="rId7" action="ppaction://hlinkpres?slideindex=1&amp;slidetitle=PENYUSUPAN ( PENETRATION )"/>
            <a:extLst>
              <a:ext uri="{FF2B5EF4-FFF2-40B4-BE49-F238E27FC236}">
                <a16:creationId xmlns:a16="http://schemas.microsoft.com/office/drawing/2014/main" id="{2114F8A5-3688-4E3B-BAD8-136F398CB26D}"/>
              </a:ext>
            </a:extLst>
          </p:cNvPr>
          <p:cNvSpPr/>
          <p:nvPr/>
        </p:nvSpPr>
        <p:spPr>
          <a:xfrm>
            <a:off x="7296150" y="5040313"/>
            <a:ext cx="1500188" cy="500062"/>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600" b="1" dirty="0">
                <a:solidFill>
                  <a:schemeClr val="tx1"/>
                </a:solidFill>
              </a:rPr>
              <a:t>S</a:t>
            </a:r>
            <a:r>
              <a:rPr lang="en-US" sz="1600" b="1" dirty="0">
                <a:solidFill>
                  <a:schemeClr val="tx1"/>
                </a:solidFill>
              </a:rPr>
              <a:t>ADAP</a:t>
            </a:r>
            <a:endParaRPr lang="id-ID" sz="1600" b="1" dirty="0">
              <a:solidFill>
                <a:schemeClr val="tx1"/>
              </a:solidFill>
            </a:endParaRPr>
          </a:p>
        </p:txBody>
      </p:sp>
      <p:sp>
        <p:nvSpPr>
          <p:cNvPr id="32" name="Rounded Rectangle 31">
            <a:hlinkClick r:id="rId8" action="ppaction://hlinkpres?slideindex=1&amp;slidetitle=Slide 1"/>
            <a:extLst>
              <a:ext uri="{FF2B5EF4-FFF2-40B4-BE49-F238E27FC236}">
                <a16:creationId xmlns:a16="http://schemas.microsoft.com/office/drawing/2014/main" id="{EB9199D2-C666-4E10-ACCD-531578E8EBE1}"/>
              </a:ext>
            </a:extLst>
          </p:cNvPr>
          <p:cNvSpPr/>
          <p:nvPr/>
        </p:nvSpPr>
        <p:spPr>
          <a:xfrm>
            <a:off x="7296150" y="6172200"/>
            <a:ext cx="1500188" cy="500063"/>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600" b="1" dirty="0">
                <a:solidFill>
                  <a:schemeClr val="tx1"/>
                </a:solidFill>
              </a:rPr>
              <a:t>S</a:t>
            </a:r>
            <a:r>
              <a:rPr lang="en-US" sz="1600" b="1" dirty="0">
                <a:solidFill>
                  <a:schemeClr val="tx1"/>
                </a:solidFill>
              </a:rPr>
              <a:t>URUP</a:t>
            </a:r>
            <a:endParaRPr lang="id-ID" sz="1600" b="1" dirty="0">
              <a:solidFill>
                <a:schemeClr val="tx1"/>
              </a:solidFill>
            </a:endParaRPr>
          </a:p>
        </p:txBody>
      </p:sp>
      <p:sp>
        <p:nvSpPr>
          <p:cNvPr id="33" name="Rounded Rectangle 32">
            <a:hlinkClick r:id="rId9" action="ppaction://hlinkpres?slideindex=1&amp;slidetitle=Slide 1"/>
            <a:extLst>
              <a:ext uri="{FF2B5EF4-FFF2-40B4-BE49-F238E27FC236}">
                <a16:creationId xmlns:a16="http://schemas.microsoft.com/office/drawing/2014/main" id="{F0105A65-B46E-414E-A3B2-5F8F3C5B87E1}"/>
              </a:ext>
            </a:extLst>
          </p:cNvPr>
          <p:cNvSpPr/>
          <p:nvPr/>
        </p:nvSpPr>
        <p:spPr>
          <a:xfrm>
            <a:off x="7296150" y="3952875"/>
            <a:ext cx="1500188" cy="500063"/>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600" b="1" dirty="0">
                <a:solidFill>
                  <a:schemeClr val="tx1"/>
                </a:solidFill>
              </a:rPr>
              <a:t>JEJAK</a:t>
            </a:r>
          </a:p>
        </p:txBody>
      </p:sp>
      <p:sp>
        <p:nvSpPr>
          <p:cNvPr id="34" name="Rounded Rectangle 33">
            <a:hlinkClick r:id="rId10" action="ppaction://hlinkpres?slideindex=1&amp;slidetitle=MATBAR"/>
            <a:extLst>
              <a:ext uri="{FF2B5EF4-FFF2-40B4-BE49-F238E27FC236}">
                <a16:creationId xmlns:a16="http://schemas.microsoft.com/office/drawing/2014/main" id="{D5F75BA0-2D6F-4B0D-9D9B-3E5ED35F18DE}"/>
              </a:ext>
            </a:extLst>
          </p:cNvPr>
          <p:cNvSpPr/>
          <p:nvPr/>
        </p:nvSpPr>
        <p:spPr>
          <a:xfrm>
            <a:off x="7296150" y="3405188"/>
            <a:ext cx="1500188" cy="500062"/>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600" b="1" dirty="0">
                <a:solidFill>
                  <a:schemeClr val="tx1"/>
                </a:solidFill>
              </a:rPr>
              <a:t>BAR</a:t>
            </a:r>
            <a:endParaRPr lang="id-ID" sz="1600" b="1" dirty="0">
              <a:solidFill>
                <a:schemeClr val="tx1"/>
              </a:solidFill>
            </a:endParaRPr>
          </a:p>
        </p:txBody>
      </p:sp>
      <p:sp>
        <p:nvSpPr>
          <p:cNvPr id="39" name="Rounded Rectangle 38">
            <a:hlinkClick r:id="rId11" action="ppaction://hlinkpres?slideindex=1&amp;slidetitle=PENYURUPAN ( SURREPTION ENTRY )"/>
            <a:extLst>
              <a:ext uri="{FF2B5EF4-FFF2-40B4-BE49-F238E27FC236}">
                <a16:creationId xmlns:a16="http://schemas.microsoft.com/office/drawing/2014/main" id="{0890532D-5A3C-435D-A947-78F8006E522F}"/>
              </a:ext>
            </a:extLst>
          </p:cNvPr>
          <p:cNvSpPr/>
          <p:nvPr/>
        </p:nvSpPr>
        <p:spPr>
          <a:xfrm>
            <a:off x="7296150" y="5595938"/>
            <a:ext cx="1500188" cy="500062"/>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600" b="1" dirty="0">
                <a:solidFill>
                  <a:schemeClr val="tx1"/>
                </a:solidFill>
              </a:rPr>
              <a:t>SU</a:t>
            </a:r>
            <a:r>
              <a:rPr lang="en-US" sz="1600" b="1" dirty="0">
                <a:solidFill>
                  <a:schemeClr val="tx1"/>
                </a:solidFill>
              </a:rPr>
              <a:t>SUP</a:t>
            </a:r>
            <a:endParaRPr lang="id-ID" sz="1600" b="1" dirty="0">
              <a:solidFill>
                <a:schemeClr val="tx1"/>
              </a:solidFill>
            </a:endParaRPr>
          </a:p>
        </p:txBody>
      </p:sp>
      <p:cxnSp>
        <p:nvCxnSpPr>
          <p:cNvPr id="43" name="Straight Connector 42">
            <a:extLst>
              <a:ext uri="{FF2B5EF4-FFF2-40B4-BE49-F238E27FC236}">
                <a16:creationId xmlns:a16="http://schemas.microsoft.com/office/drawing/2014/main" id="{E8615648-55C6-46CC-B76E-85581A7517DF}"/>
              </a:ext>
            </a:extLst>
          </p:cNvPr>
          <p:cNvCxnSpPr>
            <a:stCxn id="4" idx="2"/>
            <a:endCxn id="30" idx="1"/>
          </p:cNvCxnSpPr>
          <p:nvPr/>
        </p:nvCxnSpPr>
        <p:spPr>
          <a:xfrm rot="16200000" flipH="1">
            <a:off x="2375694" y="1112044"/>
            <a:ext cx="1141413" cy="19653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Shape 50">
            <a:extLst>
              <a:ext uri="{FF2B5EF4-FFF2-40B4-BE49-F238E27FC236}">
                <a16:creationId xmlns:a16="http://schemas.microsoft.com/office/drawing/2014/main" id="{94891144-6310-4D31-8980-1CF589F112CA}"/>
              </a:ext>
            </a:extLst>
          </p:cNvPr>
          <p:cNvCxnSpPr>
            <a:stCxn id="30" idx="0"/>
            <a:endCxn id="28" idx="1"/>
          </p:cNvCxnSpPr>
          <p:nvPr/>
        </p:nvCxnSpPr>
        <p:spPr>
          <a:xfrm rot="5400000" flipH="1" flipV="1">
            <a:off x="4545806" y="1461294"/>
            <a:ext cx="1089025" cy="820738"/>
          </a:xfrm>
          <a:prstGeom prst="bentConnector2">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Shape 56">
            <a:extLst>
              <a:ext uri="{FF2B5EF4-FFF2-40B4-BE49-F238E27FC236}">
                <a16:creationId xmlns:a16="http://schemas.microsoft.com/office/drawing/2014/main" id="{CCA4891A-5C72-463B-AF2C-A46FE8FD6AF0}"/>
              </a:ext>
            </a:extLst>
          </p:cNvPr>
          <p:cNvCxnSpPr>
            <a:stCxn id="30" idx="2"/>
            <a:endCxn id="27" idx="1"/>
          </p:cNvCxnSpPr>
          <p:nvPr/>
        </p:nvCxnSpPr>
        <p:spPr>
          <a:xfrm rot="16200000" flipH="1">
            <a:off x="4589463" y="3006725"/>
            <a:ext cx="1001712" cy="820738"/>
          </a:xfrm>
          <a:prstGeom prst="bentConnector2">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B6D76CF1-082C-4B6C-AAD6-7F41A3A046D4}"/>
              </a:ext>
            </a:extLst>
          </p:cNvPr>
          <p:cNvCxnSpPr>
            <a:stCxn id="28" idx="3"/>
            <a:endCxn id="24" idx="1"/>
          </p:cNvCxnSpPr>
          <p:nvPr/>
        </p:nvCxnSpPr>
        <p:spPr>
          <a:xfrm flipV="1">
            <a:off x="7000875" y="498475"/>
            <a:ext cx="285750" cy="8286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8493A685-236B-4232-A517-531E1F5A53C7}"/>
              </a:ext>
            </a:extLst>
          </p:cNvPr>
          <p:cNvCxnSpPr>
            <a:stCxn id="28" idx="3"/>
            <a:endCxn id="23" idx="1"/>
          </p:cNvCxnSpPr>
          <p:nvPr/>
        </p:nvCxnSpPr>
        <p:spPr>
          <a:xfrm flipV="1">
            <a:off x="7000875" y="1046163"/>
            <a:ext cx="285750" cy="28098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04211E98-072B-429D-AD46-92E62A6B7D41}"/>
              </a:ext>
            </a:extLst>
          </p:cNvPr>
          <p:cNvCxnSpPr>
            <a:stCxn id="28" idx="3"/>
            <a:endCxn id="21" idx="1"/>
          </p:cNvCxnSpPr>
          <p:nvPr/>
        </p:nvCxnSpPr>
        <p:spPr>
          <a:xfrm>
            <a:off x="7000875" y="1327150"/>
            <a:ext cx="285750" cy="2190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8997ED2F-4133-4F83-89E1-EB313B63E956}"/>
              </a:ext>
            </a:extLst>
          </p:cNvPr>
          <p:cNvCxnSpPr/>
          <p:nvPr/>
        </p:nvCxnSpPr>
        <p:spPr>
          <a:xfrm flipV="1">
            <a:off x="7029450" y="2667000"/>
            <a:ext cx="285750" cy="10763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85D0C833-6BDD-4431-B37A-145FB4C9C4F3}"/>
              </a:ext>
            </a:extLst>
          </p:cNvPr>
          <p:cNvCxnSpPr/>
          <p:nvPr/>
        </p:nvCxnSpPr>
        <p:spPr>
          <a:xfrm flipV="1">
            <a:off x="7010400" y="3581400"/>
            <a:ext cx="285750" cy="52863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44DDAD7D-F391-4618-976F-3896D9645814}"/>
              </a:ext>
            </a:extLst>
          </p:cNvPr>
          <p:cNvCxnSpPr>
            <a:endCxn id="32" idx="1"/>
          </p:cNvCxnSpPr>
          <p:nvPr/>
        </p:nvCxnSpPr>
        <p:spPr>
          <a:xfrm rot="16200000" flipH="1">
            <a:off x="5961856" y="5087144"/>
            <a:ext cx="2306638" cy="361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0998AEAC-E362-412B-B0B3-957252743569}"/>
              </a:ext>
            </a:extLst>
          </p:cNvPr>
          <p:cNvCxnSpPr/>
          <p:nvPr/>
        </p:nvCxnSpPr>
        <p:spPr>
          <a:xfrm>
            <a:off x="7010400" y="4167188"/>
            <a:ext cx="285750" cy="55721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746BEA02-3A6F-421F-AB3F-C22A90C7ED47}"/>
              </a:ext>
            </a:extLst>
          </p:cNvPr>
          <p:cNvCxnSpPr/>
          <p:nvPr/>
        </p:nvCxnSpPr>
        <p:spPr>
          <a:xfrm>
            <a:off x="7010400" y="4191000"/>
            <a:ext cx="285750" cy="11144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8" name="Rounded Rectangle 77">
            <a:hlinkClick r:id="rId12" action="ppaction://hlinkpres?slideindex=1&amp;slidetitle="/>
            <a:extLst>
              <a:ext uri="{FF2B5EF4-FFF2-40B4-BE49-F238E27FC236}">
                <a16:creationId xmlns:a16="http://schemas.microsoft.com/office/drawing/2014/main" id="{456CF38A-EC0D-400C-B18A-773C02C9F6E6}"/>
              </a:ext>
            </a:extLst>
          </p:cNvPr>
          <p:cNvSpPr/>
          <p:nvPr/>
        </p:nvSpPr>
        <p:spPr>
          <a:xfrm>
            <a:off x="1857375" y="3667125"/>
            <a:ext cx="1500188" cy="500063"/>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600" b="1" dirty="0">
                <a:solidFill>
                  <a:schemeClr val="tx1"/>
                </a:solidFill>
              </a:rPr>
              <a:t>TAKTIK LIDIK</a:t>
            </a:r>
          </a:p>
        </p:txBody>
      </p:sp>
      <p:sp>
        <p:nvSpPr>
          <p:cNvPr id="79" name="Rounded Rectangle 78">
            <a:hlinkClick r:id="rId13" action="ppaction://hlinkpres?slideindex=1&amp;slidetitle=Slide 1"/>
            <a:extLst>
              <a:ext uri="{FF2B5EF4-FFF2-40B4-BE49-F238E27FC236}">
                <a16:creationId xmlns:a16="http://schemas.microsoft.com/office/drawing/2014/main" id="{AF2EF8E3-4B15-40A9-93A7-2348C6C2D6D2}"/>
              </a:ext>
            </a:extLst>
          </p:cNvPr>
          <p:cNvSpPr/>
          <p:nvPr/>
        </p:nvSpPr>
        <p:spPr>
          <a:xfrm>
            <a:off x="928688" y="4976813"/>
            <a:ext cx="1500187" cy="500062"/>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600" b="1" dirty="0">
                <a:solidFill>
                  <a:schemeClr val="tx1"/>
                </a:solidFill>
              </a:rPr>
              <a:t>DESEPSI</a:t>
            </a:r>
          </a:p>
        </p:txBody>
      </p:sp>
      <p:sp>
        <p:nvSpPr>
          <p:cNvPr id="80" name="Rounded Rectangle 79">
            <a:hlinkClick r:id="rId14" action="ppaction://hlinkpres?slideindex=1&amp;slidetitle=Slide 1"/>
            <a:extLst>
              <a:ext uri="{FF2B5EF4-FFF2-40B4-BE49-F238E27FC236}">
                <a16:creationId xmlns:a16="http://schemas.microsoft.com/office/drawing/2014/main" id="{53068C35-E4E4-4C75-8958-65E122EC51EF}"/>
              </a:ext>
            </a:extLst>
          </p:cNvPr>
          <p:cNvSpPr/>
          <p:nvPr/>
        </p:nvSpPr>
        <p:spPr>
          <a:xfrm>
            <a:off x="3000375" y="4976813"/>
            <a:ext cx="1500188" cy="500062"/>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600" b="1" dirty="0">
                <a:solidFill>
                  <a:schemeClr val="tx1"/>
                </a:solidFill>
              </a:rPr>
              <a:t>COVER</a:t>
            </a:r>
          </a:p>
        </p:txBody>
      </p:sp>
      <p:sp>
        <p:nvSpPr>
          <p:cNvPr id="81" name="Rounded Rectangle 80">
            <a:extLst>
              <a:ext uri="{FF2B5EF4-FFF2-40B4-BE49-F238E27FC236}">
                <a16:creationId xmlns:a16="http://schemas.microsoft.com/office/drawing/2014/main" id="{D62606D6-AB55-4F17-A2FD-BC54E86246FE}"/>
              </a:ext>
            </a:extLst>
          </p:cNvPr>
          <p:cNvSpPr/>
          <p:nvPr/>
        </p:nvSpPr>
        <p:spPr>
          <a:xfrm>
            <a:off x="5000625" y="4972050"/>
            <a:ext cx="1500188" cy="500063"/>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600" b="1" dirty="0">
                <a:solidFill>
                  <a:schemeClr val="tx1"/>
                </a:solidFill>
              </a:rPr>
              <a:t>COVER JOB</a:t>
            </a:r>
          </a:p>
        </p:txBody>
      </p:sp>
      <p:sp>
        <p:nvSpPr>
          <p:cNvPr id="82" name="Rounded Rectangle 81">
            <a:extLst>
              <a:ext uri="{FF2B5EF4-FFF2-40B4-BE49-F238E27FC236}">
                <a16:creationId xmlns:a16="http://schemas.microsoft.com/office/drawing/2014/main" id="{722893EB-0DF7-4801-8941-B05D6FA94761}"/>
              </a:ext>
            </a:extLst>
          </p:cNvPr>
          <p:cNvSpPr/>
          <p:nvPr/>
        </p:nvSpPr>
        <p:spPr>
          <a:xfrm>
            <a:off x="5000625" y="4429125"/>
            <a:ext cx="1500188" cy="500063"/>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600" b="1" dirty="0">
                <a:solidFill>
                  <a:schemeClr val="tx1"/>
                </a:solidFill>
              </a:rPr>
              <a:t>COVER NAME</a:t>
            </a:r>
          </a:p>
        </p:txBody>
      </p:sp>
      <p:sp>
        <p:nvSpPr>
          <p:cNvPr id="83" name="Rounded Rectangle 82">
            <a:extLst>
              <a:ext uri="{FF2B5EF4-FFF2-40B4-BE49-F238E27FC236}">
                <a16:creationId xmlns:a16="http://schemas.microsoft.com/office/drawing/2014/main" id="{EC87F212-11C0-464A-98B3-DFCB7D9C2570}"/>
              </a:ext>
            </a:extLst>
          </p:cNvPr>
          <p:cNvSpPr/>
          <p:nvPr/>
        </p:nvSpPr>
        <p:spPr>
          <a:xfrm>
            <a:off x="5000625" y="5529263"/>
            <a:ext cx="1500188" cy="500062"/>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600" b="1" dirty="0">
                <a:solidFill>
                  <a:schemeClr val="tx1"/>
                </a:solidFill>
              </a:rPr>
              <a:t>COVER STORY</a:t>
            </a:r>
          </a:p>
        </p:txBody>
      </p:sp>
      <p:cxnSp>
        <p:nvCxnSpPr>
          <p:cNvPr id="85" name="Shape 84">
            <a:extLst>
              <a:ext uri="{FF2B5EF4-FFF2-40B4-BE49-F238E27FC236}">
                <a16:creationId xmlns:a16="http://schemas.microsoft.com/office/drawing/2014/main" id="{3B6B92E9-AD0F-40F8-8096-A45ACC7AF36D}"/>
              </a:ext>
            </a:extLst>
          </p:cNvPr>
          <p:cNvCxnSpPr>
            <a:stCxn id="78" idx="1"/>
            <a:endCxn id="79" idx="0"/>
          </p:cNvCxnSpPr>
          <p:nvPr/>
        </p:nvCxnSpPr>
        <p:spPr>
          <a:xfrm rot="10800000" flipV="1">
            <a:off x="1677988" y="3916363"/>
            <a:ext cx="179387" cy="1060450"/>
          </a:xfrm>
          <a:prstGeom prst="bentConnector2">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 name="Shape 86">
            <a:extLst>
              <a:ext uri="{FF2B5EF4-FFF2-40B4-BE49-F238E27FC236}">
                <a16:creationId xmlns:a16="http://schemas.microsoft.com/office/drawing/2014/main" id="{141A2C06-FEC9-485F-A562-D401C99B87A4}"/>
              </a:ext>
            </a:extLst>
          </p:cNvPr>
          <p:cNvCxnSpPr>
            <a:stCxn id="78" idx="3"/>
            <a:endCxn id="80" idx="0"/>
          </p:cNvCxnSpPr>
          <p:nvPr/>
        </p:nvCxnSpPr>
        <p:spPr>
          <a:xfrm>
            <a:off x="3357563" y="3916363"/>
            <a:ext cx="392112" cy="1060450"/>
          </a:xfrm>
          <a:prstGeom prst="bentConnector2">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D9938BB4-E252-4130-9C01-1FD99710400B}"/>
              </a:ext>
            </a:extLst>
          </p:cNvPr>
          <p:cNvCxnSpPr>
            <a:stCxn id="80" idx="3"/>
            <a:endCxn id="82" idx="1"/>
          </p:cNvCxnSpPr>
          <p:nvPr/>
        </p:nvCxnSpPr>
        <p:spPr>
          <a:xfrm flipV="1">
            <a:off x="4500563" y="4678363"/>
            <a:ext cx="500062" cy="54768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9391BF0D-2E9E-4154-A7C2-F30762AD54E2}"/>
              </a:ext>
            </a:extLst>
          </p:cNvPr>
          <p:cNvCxnSpPr>
            <a:stCxn id="80" idx="3"/>
            <a:endCxn id="81" idx="1"/>
          </p:cNvCxnSpPr>
          <p:nvPr/>
        </p:nvCxnSpPr>
        <p:spPr>
          <a:xfrm flipV="1">
            <a:off x="4500563" y="5222875"/>
            <a:ext cx="500062" cy="31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2A229526-3316-4A24-9592-A8EABC266708}"/>
              </a:ext>
            </a:extLst>
          </p:cNvPr>
          <p:cNvCxnSpPr>
            <a:stCxn id="80" idx="3"/>
            <a:endCxn id="83" idx="1"/>
          </p:cNvCxnSpPr>
          <p:nvPr/>
        </p:nvCxnSpPr>
        <p:spPr>
          <a:xfrm>
            <a:off x="4500563" y="5226050"/>
            <a:ext cx="500062" cy="5524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96" name="Rounded Rectangle 95">
            <a:hlinkClick r:id="rId15" action="ppaction://hlinkpres?slideindex=1&amp;slidetitle="/>
            <a:extLst>
              <a:ext uri="{FF2B5EF4-FFF2-40B4-BE49-F238E27FC236}">
                <a16:creationId xmlns:a16="http://schemas.microsoft.com/office/drawing/2014/main" id="{269E25D6-D0FD-46BD-8F0C-E916D36C5B55}"/>
              </a:ext>
            </a:extLst>
          </p:cNvPr>
          <p:cNvSpPr/>
          <p:nvPr/>
        </p:nvSpPr>
        <p:spPr>
          <a:xfrm>
            <a:off x="142875" y="5929313"/>
            <a:ext cx="1500188" cy="500062"/>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600" b="1" dirty="0">
                <a:solidFill>
                  <a:schemeClr val="tx1"/>
                </a:solidFill>
              </a:rPr>
              <a:t>DESEPSI KATA</a:t>
            </a:r>
          </a:p>
        </p:txBody>
      </p:sp>
      <p:sp>
        <p:nvSpPr>
          <p:cNvPr id="97" name="Rounded Rectangle 96">
            <a:hlinkClick r:id="rId16" action="ppaction://hlinkpres?slideindex=1&amp;slidetitle="/>
            <a:extLst>
              <a:ext uri="{FF2B5EF4-FFF2-40B4-BE49-F238E27FC236}">
                <a16:creationId xmlns:a16="http://schemas.microsoft.com/office/drawing/2014/main" id="{7AF9D1D6-67E6-4428-9859-F5025C4D6D3D}"/>
              </a:ext>
            </a:extLst>
          </p:cNvPr>
          <p:cNvSpPr/>
          <p:nvPr/>
        </p:nvSpPr>
        <p:spPr>
          <a:xfrm>
            <a:off x="1714500" y="5929313"/>
            <a:ext cx="1571625" cy="500062"/>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600" b="1" dirty="0">
                <a:solidFill>
                  <a:schemeClr val="tx1"/>
                </a:solidFill>
              </a:rPr>
              <a:t>DESEPSI GERAK</a:t>
            </a:r>
          </a:p>
        </p:txBody>
      </p:sp>
      <p:cxnSp>
        <p:nvCxnSpPr>
          <p:cNvPr id="99" name="Straight Connector 98">
            <a:extLst>
              <a:ext uri="{FF2B5EF4-FFF2-40B4-BE49-F238E27FC236}">
                <a16:creationId xmlns:a16="http://schemas.microsoft.com/office/drawing/2014/main" id="{FBBD3DA9-9F7F-40B7-A708-E4EC94D71091}"/>
              </a:ext>
            </a:extLst>
          </p:cNvPr>
          <p:cNvCxnSpPr>
            <a:stCxn id="79" idx="2"/>
            <a:endCxn id="96" idx="0"/>
          </p:cNvCxnSpPr>
          <p:nvPr/>
        </p:nvCxnSpPr>
        <p:spPr>
          <a:xfrm rot="5400000">
            <a:off x="1058863" y="5310187"/>
            <a:ext cx="452438" cy="78581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BD5EB39B-B9A4-4E54-820E-E2B4E5FE3C8C}"/>
              </a:ext>
            </a:extLst>
          </p:cNvPr>
          <p:cNvCxnSpPr>
            <a:stCxn id="79" idx="2"/>
            <a:endCxn id="97" idx="0"/>
          </p:cNvCxnSpPr>
          <p:nvPr/>
        </p:nvCxnSpPr>
        <p:spPr>
          <a:xfrm rot="16200000" flipH="1">
            <a:off x="1862932" y="5291931"/>
            <a:ext cx="452438" cy="8223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9BEDFDE4-8DD9-4F24-AE66-AF4A474D8E8B}"/>
              </a:ext>
            </a:extLst>
          </p:cNvPr>
          <p:cNvCxnSpPr>
            <a:stCxn id="4" idx="2"/>
            <a:endCxn id="78" idx="0"/>
          </p:cNvCxnSpPr>
          <p:nvPr/>
        </p:nvCxnSpPr>
        <p:spPr>
          <a:xfrm rot="16200000" flipH="1">
            <a:off x="1215231" y="2274094"/>
            <a:ext cx="2143125" cy="64293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5" name="Rounded Rectangle 44">
            <a:hlinkClick r:id="rId3" action="ppaction://hlinkpres?slideindex=1&amp;slidetitle=ELICITING   (WAWANCARA Tersamar)"/>
            <a:extLst>
              <a:ext uri="{FF2B5EF4-FFF2-40B4-BE49-F238E27FC236}">
                <a16:creationId xmlns:a16="http://schemas.microsoft.com/office/drawing/2014/main" id="{AA62CE1E-41E0-485F-93B7-4C529C45CA81}"/>
              </a:ext>
            </a:extLst>
          </p:cNvPr>
          <p:cNvSpPr/>
          <p:nvPr/>
        </p:nvSpPr>
        <p:spPr>
          <a:xfrm>
            <a:off x="7315200" y="2852738"/>
            <a:ext cx="1500188" cy="500062"/>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600" b="1" dirty="0">
                <a:solidFill>
                  <a:schemeClr val="tx1"/>
                </a:solidFill>
              </a:rPr>
              <a:t>MAT</a:t>
            </a:r>
            <a:endParaRPr lang="id-ID" sz="1600" b="1" dirty="0">
              <a:solidFill>
                <a:schemeClr val="tx1"/>
              </a:solidFill>
            </a:endParaRPr>
          </a:p>
        </p:txBody>
      </p:sp>
      <p:sp>
        <p:nvSpPr>
          <p:cNvPr id="46" name="Rounded Rectangle 45">
            <a:hlinkClick r:id="rId3" action="ppaction://hlinkpres?slideindex=1&amp;slidetitle=ELICITING   (WAWANCARA Tersamar)"/>
            <a:extLst>
              <a:ext uri="{FF2B5EF4-FFF2-40B4-BE49-F238E27FC236}">
                <a16:creationId xmlns:a16="http://schemas.microsoft.com/office/drawing/2014/main" id="{B2CE37D4-390A-4DF4-A2A1-E45C0C03A937}"/>
              </a:ext>
            </a:extLst>
          </p:cNvPr>
          <p:cNvSpPr/>
          <p:nvPr/>
        </p:nvSpPr>
        <p:spPr>
          <a:xfrm>
            <a:off x="7339013" y="4529138"/>
            <a:ext cx="1500187" cy="500062"/>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600" b="1" dirty="0">
                <a:solidFill>
                  <a:schemeClr val="tx1"/>
                </a:solidFill>
              </a:rPr>
              <a:t>BUNTUT</a:t>
            </a:r>
            <a:endParaRPr lang="id-ID" sz="1600" b="1" dirty="0">
              <a:solidFill>
                <a:schemeClr val="tx1"/>
              </a:solidFill>
            </a:endParaRPr>
          </a:p>
        </p:txBody>
      </p:sp>
      <p:cxnSp>
        <p:nvCxnSpPr>
          <p:cNvPr id="47" name="Straight Connector 46">
            <a:extLst>
              <a:ext uri="{FF2B5EF4-FFF2-40B4-BE49-F238E27FC236}">
                <a16:creationId xmlns:a16="http://schemas.microsoft.com/office/drawing/2014/main" id="{9DE75441-2C0B-4997-8360-4078279DC68D}"/>
              </a:ext>
            </a:extLst>
          </p:cNvPr>
          <p:cNvCxnSpPr/>
          <p:nvPr/>
        </p:nvCxnSpPr>
        <p:spPr>
          <a:xfrm flipV="1">
            <a:off x="7010400" y="2895600"/>
            <a:ext cx="285750" cy="10763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WordArt 2">
            <a:extLst>
              <a:ext uri="{FF2B5EF4-FFF2-40B4-BE49-F238E27FC236}">
                <a16:creationId xmlns:a16="http://schemas.microsoft.com/office/drawing/2014/main" id="{90076715-FC5B-4654-B306-67751DF37552}"/>
              </a:ext>
            </a:extLst>
          </p:cNvPr>
          <p:cNvSpPr>
            <a:spLocks noChangeArrowheads="1" noChangeShapeType="1" noTextEdit="1"/>
          </p:cNvSpPr>
          <p:nvPr/>
        </p:nvSpPr>
        <p:spPr bwMode="auto">
          <a:xfrm>
            <a:off x="1323975" y="457200"/>
            <a:ext cx="7210425" cy="1219200"/>
          </a:xfrm>
          <a:prstGeom prst="rect">
            <a:avLst/>
          </a:prstGeom>
        </p:spPr>
        <p:txBody>
          <a:bodyPr wrap="none" fromWordArt="1">
            <a:prstTxWarp prst="textPlain">
              <a:avLst>
                <a:gd name="adj" fmla="val 50000"/>
              </a:avLst>
            </a:prstTxWarp>
          </a:bodyPr>
          <a:lstStyle/>
          <a:p>
            <a:pPr algn="ctr"/>
            <a:r>
              <a:rPr lang="en-US" sz="3600" i="1" kern="10">
                <a:ln w="9525">
                  <a:solidFill>
                    <a:srgbClr val="000000"/>
                  </a:solidFill>
                  <a:round/>
                  <a:headEnd/>
                  <a:tailEnd/>
                </a:ln>
                <a:effectLst>
                  <a:outerShdw dist="35921" dir="2700000" algn="ctr" rotWithShape="0">
                    <a:srgbClr val="808080">
                      <a:alpha val="79999"/>
                    </a:srgbClr>
                  </a:outerShdw>
                </a:effectLst>
                <a:latin typeface="Arial Black" panose="020B0A04020102020204" pitchFamily="34" charset="0"/>
              </a:rPr>
              <a:t>PENYELIDIKAN INTELIJEN</a:t>
            </a:r>
          </a:p>
        </p:txBody>
      </p:sp>
      <p:sp>
        <p:nvSpPr>
          <p:cNvPr id="74755" name="Text Box 3">
            <a:extLst>
              <a:ext uri="{FF2B5EF4-FFF2-40B4-BE49-F238E27FC236}">
                <a16:creationId xmlns:a16="http://schemas.microsoft.com/office/drawing/2014/main" id="{C65BCCA9-5C1E-4FAC-A233-891E286BFE10}"/>
              </a:ext>
            </a:extLst>
          </p:cNvPr>
          <p:cNvSpPr txBox="1">
            <a:spLocks noChangeArrowheads="1"/>
          </p:cNvSpPr>
          <p:nvPr/>
        </p:nvSpPr>
        <p:spPr bwMode="auto">
          <a:xfrm>
            <a:off x="685800" y="2057400"/>
            <a:ext cx="7724775" cy="337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r>
              <a:rPr lang="en-US" altLang="en-US" sz="2400" b="1" i="1">
                <a:latin typeface="Arial" panose="020B0604020202020204" pitchFamily="34" charset="0"/>
              </a:rPr>
              <a:t>ADALAH SEGALA USAHA, KEGIATAN/PEKERJAAN</a:t>
            </a:r>
          </a:p>
          <a:p>
            <a:pPr eaLnBrk="1" hangingPunct="1"/>
            <a:r>
              <a:rPr lang="en-US" altLang="en-US" sz="2400" b="1" i="1">
                <a:solidFill>
                  <a:srgbClr val="FF9900"/>
                </a:solidFill>
                <a:latin typeface="Arial" panose="020B0604020202020204" pitchFamily="34" charset="0"/>
              </a:rPr>
              <a:t>YG DILAKUKAN SCR BERENCANA DAN TERARAH</a:t>
            </a:r>
          </a:p>
          <a:p>
            <a:pPr eaLnBrk="1" hangingPunct="1"/>
            <a:r>
              <a:rPr lang="en-US" altLang="en-US" sz="2400" b="1" i="1">
                <a:solidFill>
                  <a:srgbClr val="FF0000"/>
                </a:solidFill>
                <a:latin typeface="Arial" panose="020B0604020202020204" pitchFamily="34" charset="0"/>
              </a:rPr>
              <a:t>DLM RANGKA CARI DAN KUMPULKAN BAKET</a:t>
            </a:r>
          </a:p>
          <a:p>
            <a:pPr eaLnBrk="1" hangingPunct="1"/>
            <a:r>
              <a:rPr lang="en-US" altLang="en-US" sz="2400" b="1" i="1">
                <a:solidFill>
                  <a:srgbClr val="3333FF"/>
                </a:solidFill>
                <a:latin typeface="Arial" panose="020B0604020202020204" pitchFamily="34" charset="0"/>
              </a:rPr>
              <a:t>UTK SELANJUTNYA DIOLAH DAN</a:t>
            </a:r>
          </a:p>
          <a:p>
            <a:pPr eaLnBrk="1" hangingPunct="1"/>
            <a:r>
              <a:rPr lang="en-US" altLang="en-US" sz="2400" b="1" i="1">
                <a:solidFill>
                  <a:srgbClr val="33CC33"/>
                </a:solidFill>
                <a:latin typeface="Arial" panose="020B0604020202020204" pitchFamily="34" charset="0"/>
              </a:rPr>
              <a:t>DISAJIKAN KPD PIMPINAN</a:t>
            </a:r>
          </a:p>
          <a:p>
            <a:pPr eaLnBrk="1" hangingPunct="1"/>
            <a:r>
              <a:rPr lang="en-US" altLang="en-US" sz="2400" b="1" i="1">
                <a:latin typeface="Arial" panose="020B0604020202020204" pitchFamily="34" charset="0"/>
              </a:rPr>
              <a:t>AGR PIMP DPT TENTUKAN KEBIJAKSANAAN</a:t>
            </a:r>
          </a:p>
          <a:p>
            <a:pPr eaLnBrk="1" hangingPunct="1"/>
            <a:r>
              <a:rPr lang="en-US" altLang="en-US" sz="2400" b="1" i="1">
                <a:latin typeface="Arial" panose="020B0604020202020204" pitchFamily="34" charset="0"/>
              </a:rPr>
              <a:t>DGN RESIKO YG TELAH DIPERHITUNGKAN</a:t>
            </a:r>
          </a:p>
          <a:p>
            <a:pPr eaLnBrk="1" hangingPunct="1"/>
            <a:r>
              <a:rPr lang="en-US" altLang="en-US" sz="2400" b="1" i="1">
                <a:latin typeface="Arial" panose="020B0604020202020204" pitchFamily="34" charset="0"/>
              </a:rPr>
              <a:t>TERLEBIH DAHULU</a:t>
            </a:r>
          </a:p>
          <a:p>
            <a:pPr eaLnBrk="1" hangingPunct="1"/>
            <a:r>
              <a:rPr lang="en-US" altLang="en-US" sz="2400" b="1" i="1">
                <a:latin typeface="Arial" panose="020B0604020202020204" pitchFamily="34" charset="0"/>
              </a:rPr>
              <a:t> </a:t>
            </a:r>
          </a:p>
        </p:txBody>
      </p:sp>
      <p:sp>
        <p:nvSpPr>
          <p:cNvPr id="74756" name="AutoShape 4">
            <a:extLst>
              <a:ext uri="{FF2B5EF4-FFF2-40B4-BE49-F238E27FC236}">
                <a16:creationId xmlns:a16="http://schemas.microsoft.com/office/drawing/2014/main" id="{30C96A99-C738-4D60-A20C-63362D4DB82C}"/>
              </a:ext>
            </a:extLst>
          </p:cNvPr>
          <p:cNvSpPr>
            <a:spLocks noChangeArrowheads="1"/>
          </p:cNvSpPr>
          <p:nvPr/>
        </p:nvSpPr>
        <p:spPr bwMode="auto">
          <a:xfrm>
            <a:off x="838200" y="5638800"/>
            <a:ext cx="2743200" cy="762000"/>
          </a:xfrm>
          <a:prstGeom prst="rightArrow">
            <a:avLst>
              <a:gd name="adj1" fmla="val 50000"/>
              <a:gd name="adj2" fmla="val 90000"/>
            </a:avLst>
          </a:prstGeom>
          <a:solidFill>
            <a:srgbClr val="B2B2B2"/>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74757" name="WordArt 5">
            <a:extLst>
              <a:ext uri="{FF2B5EF4-FFF2-40B4-BE49-F238E27FC236}">
                <a16:creationId xmlns:a16="http://schemas.microsoft.com/office/drawing/2014/main" id="{885AB309-6F3A-4198-8607-081E51F4493B}"/>
              </a:ext>
            </a:extLst>
          </p:cNvPr>
          <p:cNvSpPr>
            <a:spLocks noChangeArrowheads="1" noChangeShapeType="1" noTextEdit="1"/>
          </p:cNvSpPr>
          <p:nvPr/>
        </p:nvSpPr>
        <p:spPr bwMode="auto">
          <a:xfrm>
            <a:off x="3829050" y="5486400"/>
            <a:ext cx="4476750" cy="990600"/>
          </a:xfrm>
          <a:prstGeom prst="rect">
            <a:avLst/>
          </a:prstGeom>
        </p:spPr>
        <p:txBody>
          <a:bodyPr wrap="none" fromWordArt="1">
            <a:prstTxWarp prst="textPlain">
              <a:avLst>
                <a:gd name="adj" fmla="val 50000"/>
              </a:avLst>
            </a:prstTxWarp>
          </a:bodyPr>
          <a:lstStyle/>
          <a:p>
            <a:pPr algn="ctr"/>
            <a:r>
              <a:rPr lang="en-US" sz="3600" i="1" kern="10">
                <a:ln w="38100">
                  <a:solidFill>
                    <a:srgbClr val="000000"/>
                  </a:solidFill>
                  <a:round/>
                  <a:headEnd/>
                  <a:tailEnd/>
                </a:ln>
                <a:solidFill>
                  <a:srgbClr val="CC0000"/>
                </a:solidFill>
                <a:effectLst>
                  <a:outerShdw dist="35921" dir="2700000" algn="ctr" rotWithShape="0">
                    <a:srgbClr val="808080">
                      <a:alpha val="79999"/>
                    </a:srgbClr>
                  </a:outerShdw>
                </a:effectLst>
                <a:latin typeface="Arial Black" panose="020B0A04020102020204" pitchFamily="34" charset="0"/>
              </a:rPr>
              <a:t>PRODUK INTEL</a:t>
            </a:r>
          </a:p>
        </p:txBody>
      </p:sp>
    </p:spTree>
  </p:cSld>
  <p:clrMapOvr>
    <a:masterClrMapping/>
  </p:clrMapOv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4">
            <a:extLst>
              <a:ext uri="{FF2B5EF4-FFF2-40B4-BE49-F238E27FC236}">
                <a16:creationId xmlns:a16="http://schemas.microsoft.com/office/drawing/2014/main" id="{F8EAEB7B-7B08-4AAE-ABC3-487CB34C8A5A}"/>
              </a:ext>
            </a:extLst>
          </p:cNvPr>
          <p:cNvSpPr>
            <a:spLocks noChangeArrowheads="1"/>
          </p:cNvSpPr>
          <p:nvPr/>
        </p:nvSpPr>
        <p:spPr bwMode="auto">
          <a:xfrm>
            <a:off x="381000" y="0"/>
            <a:ext cx="8153400" cy="6524625"/>
          </a:xfrm>
          <a:prstGeom prst="rect">
            <a:avLst/>
          </a:prstGeom>
          <a:noFill/>
          <a:ln w="9525">
            <a:noFill/>
            <a:miter lim="800000"/>
            <a:headEnd/>
            <a:tailEnd/>
          </a:ln>
        </p:spPr>
        <p:txBody>
          <a:bodyPr>
            <a:spAutoFit/>
          </a:bodyPr>
          <a:lstStyle/>
          <a:p>
            <a:pPr marL="342900" indent="-342900">
              <a:defRPr/>
            </a:pPr>
            <a:endParaRPr lang="en-US" i="1" dirty="0"/>
          </a:p>
          <a:p>
            <a:pPr marL="342900" indent="-342900" algn="ctr">
              <a:defRPr/>
            </a:pPr>
            <a:r>
              <a:rPr lang="en-US" sz="4000" b="1" dirty="0" err="1">
                <a:solidFill>
                  <a:srgbClr val="FFFF00"/>
                </a:solidFill>
              </a:rPr>
              <a:t>Esensi</a:t>
            </a:r>
            <a:r>
              <a:rPr lang="en-US" sz="4000" b="1" dirty="0">
                <a:solidFill>
                  <a:srgbClr val="FFFF00"/>
                </a:solidFill>
              </a:rPr>
              <a:t> </a:t>
            </a:r>
            <a:r>
              <a:rPr lang="en-US" sz="4000" b="1" dirty="0" err="1">
                <a:solidFill>
                  <a:srgbClr val="FFFF00"/>
                </a:solidFill>
              </a:rPr>
              <a:t>Penyelidikan</a:t>
            </a:r>
            <a:r>
              <a:rPr lang="en-US" sz="4000" b="1" dirty="0">
                <a:solidFill>
                  <a:srgbClr val="FFFF00"/>
                </a:solidFill>
              </a:rPr>
              <a:t>.</a:t>
            </a:r>
          </a:p>
          <a:p>
            <a:pPr marL="342900" indent="-342900" algn="just">
              <a:defRPr/>
            </a:pPr>
            <a:endParaRPr lang="en-US" b="1" i="1" dirty="0"/>
          </a:p>
          <a:p>
            <a:pPr marL="342900" indent="-342900" algn="just">
              <a:buFontTx/>
              <a:buAutoNum type="arabicPeriod"/>
              <a:defRPr/>
            </a:pPr>
            <a:r>
              <a:rPr lang="en-US" b="1" dirty="0">
                <a:solidFill>
                  <a:schemeClr val="accent3">
                    <a:lumMod val="20000"/>
                    <a:lumOff val="80000"/>
                  </a:schemeClr>
                </a:solidFill>
              </a:rPr>
              <a:t>MERUPAKAN IMPLEMENTASI  TUGAS POKOK INTELIJEN SBG MATA DAN TELINGA PIMPINAN.</a:t>
            </a:r>
          </a:p>
          <a:p>
            <a:pPr marL="342900" indent="-342900" algn="just">
              <a:defRPr/>
            </a:pPr>
            <a:endParaRPr lang="en-US" b="1" dirty="0">
              <a:solidFill>
                <a:schemeClr val="accent3">
                  <a:lumMod val="20000"/>
                  <a:lumOff val="80000"/>
                </a:schemeClr>
              </a:solidFill>
            </a:endParaRPr>
          </a:p>
          <a:p>
            <a:pPr marL="342900" indent="-342900" algn="just">
              <a:defRPr/>
            </a:pPr>
            <a:r>
              <a:rPr lang="en-US" b="1" dirty="0">
                <a:solidFill>
                  <a:schemeClr val="accent3">
                    <a:lumMod val="20000"/>
                    <a:lumOff val="80000"/>
                  </a:schemeClr>
                </a:solidFill>
              </a:rPr>
              <a:t>2. KEGIATANNYA TDK PERNAH BERHENTI  ATAU TERPUTUS.</a:t>
            </a:r>
          </a:p>
          <a:p>
            <a:pPr marL="342900" indent="-342900" algn="just">
              <a:defRPr/>
            </a:pPr>
            <a:endParaRPr lang="en-US" b="1" dirty="0">
              <a:solidFill>
                <a:schemeClr val="accent3">
                  <a:lumMod val="20000"/>
                  <a:lumOff val="80000"/>
                </a:schemeClr>
              </a:solidFill>
            </a:endParaRPr>
          </a:p>
          <a:p>
            <a:pPr marL="342900" indent="-342900" algn="just">
              <a:defRPr/>
            </a:pPr>
            <a:r>
              <a:rPr lang="en-US" b="1" dirty="0">
                <a:solidFill>
                  <a:schemeClr val="accent3">
                    <a:lumMod val="20000"/>
                    <a:lumOff val="80000"/>
                  </a:schemeClr>
                </a:solidFill>
              </a:rPr>
              <a:t>3. HARUS TERENCANA DAN TERARAH  SASARANNYA  BERDASARKAN UUK.</a:t>
            </a:r>
          </a:p>
          <a:p>
            <a:pPr marL="342900" indent="-342900" algn="just">
              <a:defRPr/>
            </a:pPr>
            <a:endParaRPr lang="en-US" b="1" dirty="0">
              <a:solidFill>
                <a:schemeClr val="accent3">
                  <a:lumMod val="20000"/>
                  <a:lumOff val="80000"/>
                </a:schemeClr>
              </a:solidFill>
            </a:endParaRPr>
          </a:p>
          <a:p>
            <a:pPr marL="342900" indent="-342900" algn="just">
              <a:defRPr/>
            </a:pPr>
            <a:r>
              <a:rPr lang="en-US" b="1" dirty="0">
                <a:solidFill>
                  <a:schemeClr val="accent3">
                    <a:lumMod val="20000"/>
                    <a:lumOff val="80000"/>
                  </a:schemeClr>
                </a:solidFill>
              </a:rPr>
              <a:t>4. PENGUMPULAN BAKET HARUS TEPAT  WAKTU DAN  </a:t>
            </a:r>
            <a:r>
              <a:rPr lang="en-US" b="1" dirty="0" err="1">
                <a:solidFill>
                  <a:schemeClr val="accent3">
                    <a:lumMod val="20000"/>
                    <a:lumOff val="80000"/>
                  </a:schemeClr>
                </a:solidFill>
              </a:rPr>
              <a:t>DAN</a:t>
            </a:r>
            <a:r>
              <a:rPr lang="en-US" b="1" dirty="0">
                <a:solidFill>
                  <a:schemeClr val="accent3">
                    <a:lumMod val="20000"/>
                    <a:lumOff val="80000"/>
                  </a:schemeClr>
                </a:solidFill>
              </a:rPr>
              <a:t> RELEVAN DENGAN TUGAS POKOK.</a:t>
            </a:r>
          </a:p>
          <a:p>
            <a:pPr marL="342900" indent="-342900" algn="just">
              <a:defRPr/>
            </a:pPr>
            <a:endParaRPr lang="en-US" b="1" dirty="0">
              <a:solidFill>
                <a:schemeClr val="accent3">
                  <a:lumMod val="20000"/>
                  <a:lumOff val="80000"/>
                </a:schemeClr>
              </a:solidFill>
            </a:endParaRPr>
          </a:p>
          <a:p>
            <a:pPr marL="342900" indent="-342900" algn="just">
              <a:defRPr/>
            </a:pPr>
            <a:r>
              <a:rPr lang="en-US" b="1" dirty="0">
                <a:solidFill>
                  <a:schemeClr val="accent3">
                    <a:lumMod val="20000"/>
                    <a:lumOff val="80000"/>
                  </a:schemeClr>
                </a:solidFill>
              </a:rPr>
              <a:t>5. PENGOLAHAN  BAKET MENGGUNAKAN  TEKHNIK   ANALISA  INTELIJEN. </a:t>
            </a:r>
          </a:p>
          <a:p>
            <a:pPr marL="342900" indent="-342900" algn="just">
              <a:defRPr/>
            </a:pPr>
            <a:endParaRPr lang="en-US" b="1" dirty="0">
              <a:solidFill>
                <a:schemeClr val="accent3">
                  <a:lumMod val="20000"/>
                  <a:lumOff val="80000"/>
                </a:schemeClr>
              </a:solidFill>
            </a:endParaRPr>
          </a:p>
          <a:p>
            <a:pPr marL="347663" indent="-347663" algn="just">
              <a:defRPr/>
            </a:pPr>
            <a:r>
              <a:rPr lang="en-US" b="1" dirty="0">
                <a:solidFill>
                  <a:schemeClr val="accent3">
                    <a:lumMod val="20000"/>
                    <a:lumOff val="80000"/>
                  </a:schemeClr>
                </a:solidFill>
              </a:rPr>
              <a:t>6. PRODUK YG DIHASILKAN MAMPU  MEMPENGARUHI   KEBIJAKSANAAN   ATAU KEPUTUSAN YANG AKAN DIBUAT OLEH PIMPINAN.</a:t>
            </a:r>
          </a:p>
          <a:p>
            <a:pPr marL="342900" indent="-342900" algn="just">
              <a:defRPr/>
            </a:pPr>
            <a:endParaRPr lang="en-US" b="1" dirty="0">
              <a:solidFill>
                <a:schemeClr val="accent3">
                  <a:lumMod val="20000"/>
                  <a:lumOff val="80000"/>
                </a:schemeClr>
              </a:solidFill>
            </a:endParaRPr>
          </a:p>
          <a:p>
            <a:pPr marL="342900" indent="-342900" algn="just">
              <a:defRPr/>
            </a:pPr>
            <a:r>
              <a:rPr lang="en-US" b="1" dirty="0">
                <a:solidFill>
                  <a:schemeClr val="accent3">
                    <a:lumMod val="20000"/>
                    <a:lumOff val="80000"/>
                  </a:schemeClr>
                </a:solidFill>
              </a:rPr>
              <a:t>7.  BERPERAN MENDAHULUI  /  MENYERTAI  /  MENGAKHIRI.</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AutoShape 28">
            <a:extLst>
              <a:ext uri="{FF2B5EF4-FFF2-40B4-BE49-F238E27FC236}">
                <a16:creationId xmlns:a16="http://schemas.microsoft.com/office/drawing/2014/main" id="{454EFF46-3B69-42FA-90A0-1C1C3AFA186F}"/>
              </a:ext>
            </a:extLst>
          </p:cNvPr>
          <p:cNvSpPr>
            <a:spLocks noChangeArrowheads="1"/>
          </p:cNvSpPr>
          <p:nvPr/>
        </p:nvSpPr>
        <p:spPr bwMode="auto">
          <a:xfrm flipH="1" flipV="1">
            <a:off x="1400175" y="647700"/>
            <a:ext cx="3781425" cy="95250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17694720 60000 65536"/>
              <a:gd name="T13" fmla="*/ 11796480 60000 65536"/>
              <a:gd name="T14" fmla="*/ 11796480 60000 65536"/>
              <a:gd name="T15" fmla="*/ 5898240 60000 65536"/>
              <a:gd name="T16" fmla="*/ 0 60000 65536"/>
              <a:gd name="T17" fmla="*/ 0 60000 65536"/>
              <a:gd name="T18" fmla="*/ 0 w 21600"/>
              <a:gd name="T19" fmla="*/ 14400 h 21600"/>
              <a:gd name="T20" fmla="*/ 18514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solidFill>
            <a:schemeClr val="accent2">
              <a:lumMod val="20000"/>
              <a:lumOff val="80000"/>
            </a:schemeClr>
          </a:solidFill>
          <a:ln w="9525">
            <a:noFill/>
            <a:miter lim="800000"/>
            <a:headEnd/>
            <a:tailEnd/>
          </a:ln>
        </p:spPr>
        <p:txBody>
          <a:bodyPr wrap="none" anchor="ctr"/>
          <a:lstStyle/>
          <a:p>
            <a:pPr>
              <a:defRPr/>
            </a:pPr>
            <a:endParaRPr lang="en-US"/>
          </a:p>
        </p:txBody>
      </p:sp>
      <p:sp>
        <p:nvSpPr>
          <p:cNvPr id="76803" name="Rectangle 22">
            <a:extLst>
              <a:ext uri="{FF2B5EF4-FFF2-40B4-BE49-F238E27FC236}">
                <a16:creationId xmlns:a16="http://schemas.microsoft.com/office/drawing/2014/main" id="{B8A2702D-FA07-45F5-A8D7-4424790A6AF5}"/>
              </a:ext>
            </a:extLst>
          </p:cNvPr>
          <p:cNvSpPr>
            <a:spLocks noChangeArrowheads="1"/>
          </p:cNvSpPr>
          <p:nvPr/>
        </p:nvSpPr>
        <p:spPr bwMode="auto">
          <a:xfrm>
            <a:off x="457200" y="1676400"/>
            <a:ext cx="4419600" cy="685800"/>
          </a:xfrm>
          <a:prstGeom prst="rect">
            <a:avLst/>
          </a:prstGeom>
          <a:solidFill>
            <a:srgbClr val="FF3300"/>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76804" name="Oval 2">
            <a:extLst>
              <a:ext uri="{FF2B5EF4-FFF2-40B4-BE49-F238E27FC236}">
                <a16:creationId xmlns:a16="http://schemas.microsoft.com/office/drawing/2014/main" id="{BF5CC5C7-B2C6-449F-80BF-EA87A63EC79A}"/>
              </a:ext>
            </a:extLst>
          </p:cNvPr>
          <p:cNvSpPr>
            <a:spLocks noChangeArrowheads="1"/>
          </p:cNvSpPr>
          <p:nvPr/>
        </p:nvSpPr>
        <p:spPr bwMode="auto">
          <a:xfrm>
            <a:off x="5746750" y="3851275"/>
            <a:ext cx="812800" cy="939800"/>
          </a:xfrm>
          <a:prstGeom prst="ellipse">
            <a:avLst/>
          </a:prstGeom>
          <a:solidFill>
            <a:srgbClr val="33CC33"/>
          </a:solidFill>
          <a:ln w="38100">
            <a:solidFill>
              <a:schemeClr val="tx1"/>
            </a:solidFill>
            <a:round/>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76805" name="Oval 3">
            <a:extLst>
              <a:ext uri="{FF2B5EF4-FFF2-40B4-BE49-F238E27FC236}">
                <a16:creationId xmlns:a16="http://schemas.microsoft.com/office/drawing/2014/main" id="{4099DF5D-42BB-45B6-B82D-8A5557282F6A}"/>
              </a:ext>
            </a:extLst>
          </p:cNvPr>
          <p:cNvSpPr>
            <a:spLocks noChangeArrowheads="1"/>
          </p:cNvSpPr>
          <p:nvPr/>
        </p:nvSpPr>
        <p:spPr bwMode="auto">
          <a:xfrm>
            <a:off x="6723063" y="4889500"/>
            <a:ext cx="812800" cy="939800"/>
          </a:xfrm>
          <a:prstGeom prst="ellipse">
            <a:avLst/>
          </a:prstGeom>
          <a:solidFill>
            <a:srgbClr val="3333FF"/>
          </a:solidFill>
          <a:ln w="38100">
            <a:solidFill>
              <a:schemeClr val="tx1"/>
            </a:solidFill>
            <a:round/>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76806" name="Oval 4">
            <a:extLst>
              <a:ext uri="{FF2B5EF4-FFF2-40B4-BE49-F238E27FC236}">
                <a16:creationId xmlns:a16="http://schemas.microsoft.com/office/drawing/2014/main" id="{64C51314-372F-43EB-9C5F-5737365E7E75}"/>
              </a:ext>
            </a:extLst>
          </p:cNvPr>
          <p:cNvSpPr>
            <a:spLocks noChangeArrowheads="1"/>
          </p:cNvSpPr>
          <p:nvPr/>
        </p:nvSpPr>
        <p:spPr bwMode="auto">
          <a:xfrm>
            <a:off x="7600950" y="3851275"/>
            <a:ext cx="812800" cy="939800"/>
          </a:xfrm>
          <a:prstGeom prst="ellipse">
            <a:avLst/>
          </a:prstGeom>
          <a:solidFill>
            <a:srgbClr val="FF0000"/>
          </a:solidFill>
          <a:ln w="38100">
            <a:solidFill>
              <a:schemeClr val="tx1"/>
            </a:solidFill>
            <a:round/>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76807" name="Oval 5">
            <a:extLst>
              <a:ext uri="{FF2B5EF4-FFF2-40B4-BE49-F238E27FC236}">
                <a16:creationId xmlns:a16="http://schemas.microsoft.com/office/drawing/2014/main" id="{382406E7-7B33-4AE2-A8F4-3B88D47FE1D1}"/>
              </a:ext>
            </a:extLst>
          </p:cNvPr>
          <p:cNvSpPr>
            <a:spLocks noChangeArrowheads="1"/>
          </p:cNvSpPr>
          <p:nvPr/>
        </p:nvSpPr>
        <p:spPr bwMode="auto">
          <a:xfrm>
            <a:off x="6689725" y="3009900"/>
            <a:ext cx="812800" cy="939800"/>
          </a:xfrm>
          <a:prstGeom prst="ellipse">
            <a:avLst/>
          </a:prstGeom>
          <a:solidFill>
            <a:srgbClr val="FFFF00"/>
          </a:solidFill>
          <a:ln w="38100">
            <a:solidFill>
              <a:schemeClr val="tx1"/>
            </a:solidFill>
            <a:round/>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76808" name="WordArt 7">
            <a:extLst>
              <a:ext uri="{FF2B5EF4-FFF2-40B4-BE49-F238E27FC236}">
                <a16:creationId xmlns:a16="http://schemas.microsoft.com/office/drawing/2014/main" id="{56822812-1E85-400A-BAC8-209954AFEB4D}"/>
              </a:ext>
            </a:extLst>
          </p:cNvPr>
          <p:cNvSpPr>
            <a:spLocks noChangeArrowheads="1" noChangeShapeType="1" noTextEdit="1"/>
          </p:cNvSpPr>
          <p:nvPr/>
        </p:nvSpPr>
        <p:spPr bwMode="auto">
          <a:xfrm>
            <a:off x="6884988" y="3257550"/>
            <a:ext cx="455612" cy="420688"/>
          </a:xfrm>
          <a:prstGeom prst="rect">
            <a:avLst/>
          </a:prstGeom>
        </p:spPr>
        <p:txBody>
          <a:bodyPr wrap="none" fromWordArt="1">
            <a:prstTxWarp prst="textPlain">
              <a:avLst>
                <a:gd name="adj" fmla="val 50000"/>
              </a:avLst>
            </a:prstTxWarp>
          </a:bodyPr>
          <a:lstStyle/>
          <a:p>
            <a:pPr algn="ctr"/>
            <a:r>
              <a:rPr lang="en-US" sz="3600" kern="10">
                <a:ln w="9525">
                  <a:solidFill>
                    <a:schemeClr val="bg2"/>
                  </a:solidFill>
                  <a:round/>
                  <a:headEnd/>
                  <a:tailEnd/>
                </a:ln>
                <a:solidFill>
                  <a:srgbClr val="00FF00"/>
                </a:solidFill>
                <a:latin typeface="Arial Black" panose="020B0A04020102020204" pitchFamily="34" charset="0"/>
              </a:rPr>
              <a:t>REN</a:t>
            </a:r>
          </a:p>
        </p:txBody>
      </p:sp>
      <p:sp>
        <p:nvSpPr>
          <p:cNvPr id="76809" name="WordArt 8">
            <a:extLst>
              <a:ext uri="{FF2B5EF4-FFF2-40B4-BE49-F238E27FC236}">
                <a16:creationId xmlns:a16="http://schemas.microsoft.com/office/drawing/2014/main" id="{37DB3F2B-87EB-4032-A1D5-06CEFC3964A0}"/>
              </a:ext>
            </a:extLst>
          </p:cNvPr>
          <p:cNvSpPr>
            <a:spLocks noChangeArrowheads="1" noChangeShapeType="1" noTextEdit="1"/>
          </p:cNvSpPr>
          <p:nvPr/>
        </p:nvSpPr>
        <p:spPr bwMode="auto">
          <a:xfrm>
            <a:off x="7816850" y="4122738"/>
            <a:ext cx="434975" cy="420687"/>
          </a:xfrm>
          <a:prstGeom prst="rect">
            <a:avLst/>
          </a:prstGeom>
        </p:spPr>
        <p:txBody>
          <a:bodyPr wrap="none" fromWordArt="1">
            <a:prstTxWarp prst="textPlain">
              <a:avLst>
                <a:gd name="adj" fmla="val 50000"/>
              </a:avLst>
            </a:prstTxWarp>
          </a:bodyPr>
          <a:lstStyle/>
          <a:p>
            <a:pPr algn="ctr"/>
            <a:r>
              <a:rPr lang="en-US" sz="3600" kern="10">
                <a:ln w="9525">
                  <a:solidFill>
                    <a:schemeClr val="tx2"/>
                  </a:solidFill>
                  <a:round/>
                  <a:headEnd/>
                  <a:tailEnd/>
                </a:ln>
                <a:solidFill>
                  <a:srgbClr val="000000"/>
                </a:solidFill>
                <a:latin typeface="Arial Black" panose="020B0A04020102020204" pitchFamily="34" charset="0"/>
              </a:rPr>
              <a:t>PUL</a:t>
            </a:r>
          </a:p>
        </p:txBody>
      </p:sp>
      <p:sp>
        <p:nvSpPr>
          <p:cNvPr id="76810" name="WordArt 9">
            <a:extLst>
              <a:ext uri="{FF2B5EF4-FFF2-40B4-BE49-F238E27FC236}">
                <a16:creationId xmlns:a16="http://schemas.microsoft.com/office/drawing/2014/main" id="{EDEE6BC5-E494-4933-B1BA-53E1F2FEF7B1}"/>
              </a:ext>
            </a:extLst>
          </p:cNvPr>
          <p:cNvSpPr>
            <a:spLocks noChangeArrowheads="1" noChangeShapeType="1" noTextEdit="1"/>
          </p:cNvSpPr>
          <p:nvPr/>
        </p:nvSpPr>
        <p:spPr bwMode="auto">
          <a:xfrm>
            <a:off x="6918325" y="5160963"/>
            <a:ext cx="442913" cy="420687"/>
          </a:xfrm>
          <a:prstGeom prst="rect">
            <a:avLst/>
          </a:prstGeom>
        </p:spPr>
        <p:txBody>
          <a:bodyPr wrap="none" fromWordArt="1">
            <a:prstTxWarp prst="textPlain">
              <a:avLst>
                <a:gd name="adj" fmla="val 50000"/>
              </a:avLst>
            </a:prstTxWarp>
          </a:bodyPr>
          <a:lstStyle/>
          <a:p>
            <a:pPr algn="ctr"/>
            <a:r>
              <a:rPr lang="en-US" sz="3600" kern="10">
                <a:ln w="9525">
                  <a:solidFill>
                    <a:srgbClr val="FF33CC"/>
                  </a:solidFill>
                  <a:round/>
                  <a:headEnd/>
                  <a:tailEnd/>
                </a:ln>
                <a:solidFill>
                  <a:schemeClr val="folHlink"/>
                </a:solidFill>
                <a:latin typeface="Arial Black" panose="020B0A04020102020204" pitchFamily="34" charset="0"/>
              </a:rPr>
              <a:t>LAH</a:t>
            </a:r>
          </a:p>
        </p:txBody>
      </p:sp>
      <p:sp>
        <p:nvSpPr>
          <p:cNvPr id="76811" name="WordArt 10">
            <a:extLst>
              <a:ext uri="{FF2B5EF4-FFF2-40B4-BE49-F238E27FC236}">
                <a16:creationId xmlns:a16="http://schemas.microsoft.com/office/drawing/2014/main" id="{9503F2E1-262A-4FE5-9D94-858DFD463DA5}"/>
              </a:ext>
            </a:extLst>
          </p:cNvPr>
          <p:cNvSpPr>
            <a:spLocks noChangeArrowheads="1" noChangeShapeType="1" noTextEdit="1"/>
          </p:cNvSpPr>
          <p:nvPr/>
        </p:nvSpPr>
        <p:spPr bwMode="auto">
          <a:xfrm>
            <a:off x="6007100" y="4122738"/>
            <a:ext cx="207963" cy="420687"/>
          </a:xfrm>
          <a:prstGeom prst="rect">
            <a:avLst/>
          </a:prstGeom>
        </p:spPr>
        <p:txBody>
          <a:bodyPr wrap="none" fromWordArt="1">
            <a:prstTxWarp prst="textPlain">
              <a:avLst>
                <a:gd name="adj" fmla="val 50000"/>
              </a:avLst>
            </a:prstTxWarp>
          </a:bodyPr>
          <a:lstStyle/>
          <a:p>
            <a:pPr algn="ctr"/>
            <a:r>
              <a:rPr lang="en-US" sz="3600" kern="10">
                <a:ln w="9525">
                  <a:solidFill>
                    <a:srgbClr val="000000"/>
                  </a:solidFill>
                  <a:round/>
                  <a:headEnd/>
                  <a:tailEnd/>
                </a:ln>
                <a:solidFill>
                  <a:srgbClr val="FF3300"/>
                </a:solidFill>
                <a:latin typeface="Arial Black" panose="020B0A04020102020204" pitchFamily="34" charset="0"/>
              </a:rPr>
              <a:t>JI</a:t>
            </a:r>
          </a:p>
        </p:txBody>
      </p:sp>
      <p:sp>
        <p:nvSpPr>
          <p:cNvPr id="76812" name="AutoShape 11">
            <a:extLst>
              <a:ext uri="{FF2B5EF4-FFF2-40B4-BE49-F238E27FC236}">
                <a16:creationId xmlns:a16="http://schemas.microsoft.com/office/drawing/2014/main" id="{78ED21EE-B02C-40C0-A0DA-BDB172308D61}"/>
              </a:ext>
            </a:extLst>
          </p:cNvPr>
          <p:cNvSpPr>
            <a:spLocks noChangeArrowheads="1"/>
          </p:cNvSpPr>
          <p:nvPr/>
        </p:nvSpPr>
        <p:spPr bwMode="auto">
          <a:xfrm rot="-2254115">
            <a:off x="6462713" y="3454400"/>
            <a:ext cx="227012" cy="742950"/>
          </a:xfrm>
          <a:prstGeom prst="rightArrow">
            <a:avLst>
              <a:gd name="adj1" fmla="val 50000"/>
              <a:gd name="adj2" fmla="val 25000"/>
            </a:avLst>
          </a:prstGeom>
          <a:solidFill>
            <a:schemeClr val="tx1"/>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76813" name="AutoShape 12">
            <a:extLst>
              <a:ext uri="{FF2B5EF4-FFF2-40B4-BE49-F238E27FC236}">
                <a16:creationId xmlns:a16="http://schemas.microsoft.com/office/drawing/2014/main" id="{C0C2C3FA-096B-4955-8B46-0038EF5D87B0}"/>
              </a:ext>
            </a:extLst>
          </p:cNvPr>
          <p:cNvSpPr>
            <a:spLocks noChangeArrowheads="1"/>
          </p:cNvSpPr>
          <p:nvPr/>
        </p:nvSpPr>
        <p:spPr bwMode="auto">
          <a:xfrm rot="-8228265">
            <a:off x="6462713" y="4494213"/>
            <a:ext cx="227012" cy="741362"/>
          </a:xfrm>
          <a:prstGeom prst="rightArrow">
            <a:avLst>
              <a:gd name="adj1" fmla="val 50000"/>
              <a:gd name="adj2" fmla="val 25000"/>
            </a:avLst>
          </a:prstGeom>
          <a:solidFill>
            <a:schemeClr val="tx1"/>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76814" name="AutoShape 13">
            <a:extLst>
              <a:ext uri="{FF2B5EF4-FFF2-40B4-BE49-F238E27FC236}">
                <a16:creationId xmlns:a16="http://schemas.microsoft.com/office/drawing/2014/main" id="{BB8C3753-3E27-4528-8F7E-F1FA02A34038}"/>
              </a:ext>
            </a:extLst>
          </p:cNvPr>
          <p:cNvSpPr>
            <a:spLocks noChangeArrowheads="1"/>
          </p:cNvSpPr>
          <p:nvPr/>
        </p:nvSpPr>
        <p:spPr bwMode="auto">
          <a:xfrm rot="8438600">
            <a:off x="7567613" y="4592638"/>
            <a:ext cx="228600" cy="741362"/>
          </a:xfrm>
          <a:prstGeom prst="rightArrow">
            <a:avLst>
              <a:gd name="adj1" fmla="val 50000"/>
              <a:gd name="adj2" fmla="val 25000"/>
            </a:avLst>
          </a:prstGeom>
          <a:solidFill>
            <a:schemeClr val="tx1"/>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76815" name="AutoShape 14">
            <a:extLst>
              <a:ext uri="{FF2B5EF4-FFF2-40B4-BE49-F238E27FC236}">
                <a16:creationId xmlns:a16="http://schemas.microsoft.com/office/drawing/2014/main" id="{1CD240FD-0956-4CF8-ABB5-35477C424DAA}"/>
              </a:ext>
            </a:extLst>
          </p:cNvPr>
          <p:cNvSpPr>
            <a:spLocks noChangeArrowheads="1"/>
          </p:cNvSpPr>
          <p:nvPr/>
        </p:nvSpPr>
        <p:spPr bwMode="auto">
          <a:xfrm rot="1833258">
            <a:off x="7502525" y="3454400"/>
            <a:ext cx="228600" cy="742950"/>
          </a:xfrm>
          <a:prstGeom prst="rightArrow">
            <a:avLst>
              <a:gd name="adj1" fmla="val 50000"/>
              <a:gd name="adj2" fmla="val 25000"/>
            </a:avLst>
          </a:prstGeom>
          <a:solidFill>
            <a:schemeClr val="tx1"/>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59408" name="AutoShape 23">
            <a:extLst>
              <a:ext uri="{FF2B5EF4-FFF2-40B4-BE49-F238E27FC236}">
                <a16:creationId xmlns:a16="http://schemas.microsoft.com/office/drawing/2014/main" id="{5B65504C-D2A2-4933-A1DB-96CBA9B80BB0}"/>
              </a:ext>
            </a:extLst>
          </p:cNvPr>
          <p:cNvSpPr>
            <a:spLocks noChangeArrowheads="1"/>
          </p:cNvSpPr>
          <p:nvPr/>
        </p:nvSpPr>
        <p:spPr bwMode="auto">
          <a:xfrm>
            <a:off x="5105400" y="638175"/>
            <a:ext cx="3886200" cy="1981200"/>
          </a:xfrm>
          <a:prstGeom prst="downArrowCallout">
            <a:avLst>
              <a:gd name="adj1" fmla="val 48875"/>
              <a:gd name="adj2" fmla="val 49038"/>
              <a:gd name="adj3" fmla="val 11778"/>
              <a:gd name="adj4" fmla="val 66667"/>
            </a:avLst>
          </a:prstGeom>
          <a:solidFill>
            <a:schemeClr val="accent6">
              <a:lumMod val="20000"/>
              <a:lumOff val="80000"/>
            </a:schemeClr>
          </a:solidFill>
          <a:ln w="9525">
            <a:solidFill>
              <a:schemeClr val="tx1"/>
            </a:solidFill>
            <a:miter lim="800000"/>
            <a:headEnd/>
            <a:tailEnd/>
          </a:ln>
        </p:spPr>
        <p:txBody>
          <a:bodyPr wrap="none" anchor="ctr"/>
          <a:lstStyle/>
          <a:p>
            <a:pPr>
              <a:defRPr/>
            </a:pPr>
            <a:endParaRPr lang="en-US"/>
          </a:p>
        </p:txBody>
      </p:sp>
      <p:sp>
        <p:nvSpPr>
          <p:cNvPr id="76817" name="WordArt 15">
            <a:extLst>
              <a:ext uri="{FF2B5EF4-FFF2-40B4-BE49-F238E27FC236}">
                <a16:creationId xmlns:a16="http://schemas.microsoft.com/office/drawing/2014/main" id="{CB1FE066-7817-4ED0-B078-24ED57BFC109}"/>
              </a:ext>
            </a:extLst>
          </p:cNvPr>
          <p:cNvSpPr>
            <a:spLocks noChangeArrowheads="1" noChangeShapeType="1" noTextEdit="1"/>
          </p:cNvSpPr>
          <p:nvPr/>
        </p:nvSpPr>
        <p:spPr bwMode="auto">
          <a:xfrm>
            <a:off x="5232400" y="963613"/>
            <a:ext cx="3568700" cy="660400"/>
          </a:xfrm>
          <a:prstGeom prst="rect">
            <a:avLst/>
          </a:prstGeom>
        </p:spPr>
        <p:txBody>
          <a:bodyPr wrap="none" fromWordArt="1">
            <a:prstTxWarp prst="textPlain">
              <a:avLst>
                <a:gd name="adj" fmla="val 50000"/>
              </a:avLst>
            </a:prstTxWarp>
          </a:bodyPr>
          <a:lstStyle/>
          <a:p>
            <a:pPr algn="ctr"/>
            <a:r>
              <a:rPr lang="en-US" sz="3600" kern="10">
                <a:ln w="19050">
                  <a:solidFill>
                    <a:srgbClr val="99CCFF"/>
                  </a:solidFill>
                  <a:round/>
                  <a:headEnd/>
                  <a:tailEnd/>
                </a:ln>
                <a:solidFill>
                  <a:schemeClr val="accent2"/>
                </a:solidFill>
                <a:latin typeface="Impact" panose="020B0806030902050204" pitchFamily="34" charset="0"/>
              </a:rPr>
              <a:t>SIKLUS INTELIJEN</a:t>
            </a:r>
          </a:p>
        </p:txBody>
      </p:sp>
      <p:sp>
        <p:nvSpPr>
          <p:cNvPr id="76818" name="WordArt 17">
            <a:extLst>
              <a:ext uri="{FF2B5EF4-FFF2-40B4-BE49-F238E27FC236}">
                <a16:creationId xmlns:a16="http://schemas.microsoft.com/office/drawing/2014/main" id="{13473118-E54C-4A7A-9900-27646E6AFE91}"/>
              </a:ext>
            </a:extLst>
          </p:cNvPr>
          <p:cNvSpPr>
            <a:spLocks noChangeArrowheads="1" noChangeShapeType="1" noTextEdit="1"/>
          </p:cNvSpPr>
          <p:nvPr/>
        </p:nvSpPr>
        <p:spPr bwMode="auto">
          <a:xfrm>
            <a:off x="762000" y="1828800"/>
            <a:ext cx="3733800" cy="381000"/>
          </a:xfrm>
          <a:prstGeom prst="rect">
            <a:avLst/>
          </a:prstGeom>
        </p:spPr>
        <p:txBody>
          <a:bodyPr wrap="none" fromWordArt="1">
            <a:prstTxWarp prst="textPlain">
              <a:avLst>
                <a:gd name="adj" fmla="val 50000"/>
              </a:avLst>
            </a:prstTxWarp>
          </a:bodyPr>
          <a:lstStyle/>
          <a:p>
            <a:pPr algn="ctr"/>
            <a:r>
              <a:rPr lang="en-US" sz="3600" kern="10">
                <a:ln w="19050">
                  <a:solidFill>
                    <a:schemeClr val="folHlink"/>
                  </a:solidFill>
                  <a:round/>
                  <a:headEnd/>
                  <a:tailEnd/>
                </a:ln>
                <a:solidFill>
                  <a:schemeClr val="tx2"/>
                </a:solidFill>
                <a:effectLst>
                  <a:outerShdw dist="35921" dir="2700000" algn="ctr" rotWithShape="0">
                    <a:srgbClr val="990000"/>
                  </a:outerShdw>
                </a:effectLst>
                <a:latin typeface="Impact" panose="020B0806030902050204" pitchFamily="34" charset="0"/>
              </a:rPr>
              <a:t>SIKLUS INTELIJEN KEGIATAN</a:t>
            </a:r>
          </a:p>
        </p:txBody>
      </p:sp>
      <p:sp>
        <p:nvSpPr>
          <p:cNvPr id="76819" name="WordArt 18">
            <a:extLst>
              <a:ext uri="{FF2B5EF4-FFF2-40B4-BE49-F238E27FC236}">
                <a16:creationId xmlns:a16="http://schemas.microsoft.com/office/drawing/2014/main" id="{E9BB8039-6EBA-47A9-831D-DC2D05363083}"/>
              </a:ext>
            </a:extLst>
          </p:cNvPr>
          <p:cNvSpPr>
            <a:spLocks noChangeArrowheads="1" noChangeShapeType="1" noTextEdit="1"/>
          </p:cNvSpPr>
          <p:nvPr/>
        </p:nvSpPr>
        <p:spPr bwMode="auto">
          <a:xfrm>
            <a:off x="1143000" y="2971800"/>
            <a:ext cx="3176588" cy="438150"/>
          </a:xfrm>
          <a:prstGeom prst="rect">
            <a:avLst/>
          </a:prstGeom>
        </p:spPr>
        <p:txBody>
          <a:bodyPr wrap="none" fromWordArt="1">
            <a:prstTxWarp prst="textPlain">
              <a:avLst>
                <a:gd name="adj" fmla="val 50000"/>
              </a:avLst>
            </a:prstTxWarp>
          </a:bodyPr>
          <a:lstStyle/>
          <a:p>
            <a:pPr algn="ctr"/>
            <a:r>
              <a:rPr lang="en-US" kern="10">
                <a:ln w="9525">
                  <a:solidFill>
                    <a:schemeClr val="tx1"/>
                  </a:solidFill>
                  <a:round/>
                  <a:headEnd/>
                  <a:tailEnd/>
                </a:ln>
                <a:solidFill>
                  <a:srgbClr val="FF3300"/>
                </a:solidFill>
                <a:effectLst>
                  <a:outerShdw dist="35921" dir="2700000" algn="ctr" rotWithShape="0">
                    <a:srgbClr val="808080">
                      <a:alpha val="79999"/>
                    </a:srgbClr>
                  </a:outerShdw>
                </a:effectLst>
                <a:latin typeface="Book Antiqua" panose="02040602050305030304" pitchFamily="18" charset="0"/>
              </a:rPr>
              <a:t>PENYELIDIKAN</a:t>
            </a:r>
          </a:p>
        </p:txBody>
      </p:sp>
      <p:sp>
        <p:nvSpPr>
          <p:cNvPr id="76820" name="WordArt 19">
            <a:extLst>
              <a:ext uri="{FF2B5EF4-FFF2-40B4-BE49-F238E27FC236}">
                <a16:creationId xmlns:a16="http://schemas.microsoft.com/office/drawing/2014/main" id="{BA80CDEB-1806-43B6-806C-6E5DF8847D40}"/>
              </a:ext>
            </a:extLst>
          </p:cNvPr>
          <p:cNvSpPr>
            <a:spLocks noChangeArrowheads="1" noChangeShapeType="1" noTextEdit="1"/>
          </p:cNvSpPr>
          <p:nvPr/>
        </p:nvSpPr>
        <p:spPr bwMode="auto">
          <a:xfrm>
            <a:off x="1166813" y="5200650"/>
            <a:ext cx="3176587" cy="438150"/>
          </a:xfrm>
          <a:prstGeom prst="rect">
            <a:avLst/>
          </a:prstGeom>
        </p:spPr>
        <p:txBody>
          <a:bodyPr wrap="none" fromWordArt="1">
            <a:prstTxWarp prst="textPlain">
              <a:avLst>
                <a:gd name="adj" fmla="val 50000"/>
              </a:avLst>
            </a:prstTxWarp>
          </a:bodyPr>
          <a:lstStyle/>
          <a:p>
            <a:pPr algn="ctr"/>
            <a:r>
              <a:rPr lang="en-US" kern="10">
                <a:ln w="9525">
                  <a:solidFill>
                    <a:schemeClr val="bg2"/>
                  </a:solidFill>
                  <a:round/>
                  <a:headEnd/>
                  <a:tailEnd/>
                </a:ln>
                <a:solidFill>
                  <a:srgbClr val="00FF00"/>
                </a:solidFill>
                <a:effectLst>
                  <a:outerShdw dist="35921" dir="2700000" algn="ctr" rotWithShape="0">
                    <a:srgbClr val="808080">
                      <a:alpha val="79999"/>
                    </a:srgbClr>
                  </a:outerShdw>
                </a:effectLst>
                <a:latin typeface="Bazooka"/>
              </a:rPr>
              <a:t>PENGGALANGAN</a:t>
            </a:r>
          </a:p>
        </p:txBody>
      </p:sp>
      <p:sp>
        <p:nvSpPr>
          <p:cNvPr id="76821" name="WordArt 20">
            <a:extLst>
              <a:ext uri="{FF2B5EF4-FFF2-40B4-BE49-F238E27FC236}">
                <a16:creationId xmlns:a16="http://schemas.microsoft.com/office/drawing/2014/main" id="{B2819459-46E2-4B5C-8FD9-CABBDDD270F1}"/>
              </a:ext>
            </a:extLst>
          </p:cNvPr>
          <p:cNvSpPr>
            <a:spLocks noChangeArrowheads="1" noChangeShapeType="1" noTextEdit="1"/>
          </p:cNvSpPr>
          <p:nvPr/>
        </p:nvSpPr>
        <p:spPr bwMode="auto">
          <a:xfrm>
            <a:off x="1166813" y="4057650"/>
            <a:ext cx="3176587" cy="438150"/>
          </a:xfrm>
          <a:prstGeom prst="rect">
            <a:avLst/>
          </a:prstGeom>
        </p:spPr>
        <p:txBody>
          <a:bodyPr wrap="none" fromWordArt="1">
            <a:prstTxWarp prst="textPlain">
              <a:avLst>
                <a:gd name="adj" fmla="val 50000"/>
              </a:avLst>
            </a:prstTxWarp>
          </a:bodyPr>
          <a:lstStyle/>
          <a:p>
            <a:pPr algn="ctr"/>
            <a:r>
              <a:rPr lang="en-US" kern="10">
                <a:ln w="9525">
                  <a:solidFill>
                    <a:schemeClr val="bg2"/>
                  </a:solidFill>
                  <a:round/>
                  <a:headEnd/>
                  <a:tailEnd/>
                </a:ln>
                <a:solidFill>
                  <a:srgbClr val="FF3300"/>
                </a:solidFill>
                <a:effectLst>
                  <a:outerShdw dist="35921" dir="2700000" algn="ctr" rotWithShape="0">
                    <a:srgbClr val="808080">
                      <a:alpha val="79999"/>
                    </a:srgbClr>
                  </a:outerShdw>
                </a:effectLst>
                <a:latin typeface="Broadway BT"/>
              </a:rPr>
              <a:t>PENGAMANAN</a:t>
            </a:r>
          </a:p>
        </p:txBody>
      </p:sp>
      <p:sp>
        <p:nvSpPr>
          <p:cNvPr id="76822" name="WordArt 25">
            <a:extLst>
              <a:ext uri="{FF2B5EF4-FFF2-40B4-BE49-F238E27FC236}">
                <a16:creationId xmlns:a16="http://schemas.microsoft.com/office/drawing/2014/main" id="{9C4BDB71-B820-4234-90C9-90E75E557FF8}"/>
              </a:ext>
            </a:extLst>
          </p:cNvPr>
          <p:cNvSpPr>
            <a:spLocks noChangeArrowheads="1" noChangeShapeType="1" noTextEdit="1"/>
          </p:cNvSpPr>
          <p:nvPr/>
        </p:nvSpPr>
        <p:spPr bwMode="auto">
          <a:xfrm>
            <a:off x="1047750" y="4537075"/>
            <a:ext cx="3176588" cy="209550"/>
          </a:xfrm>
          <a:prstGeom prst="rect">
            <a:avLst/>
          </a:prstGeom>
        </p:spPr>
        <p:txBody>
          <a:bodyPr wrap="none" fromWordArt="1">
            <a:prstTxWarp prst="textPlain">
              <a:avLst>
                <a:gd name="adj" fmla="val 50000"/>
              </a:avLst>
            </a:prstTxWarp>
          </a:bodyPr>
          <a:lstStyle/>
          <a:p>
            <a:pPr algn="ctr"/>
            <a:r>
              <a:rPr lang="en-US" kern="10">
                <a:ln w="9525">
                  <a:solidFill>
                    <a:srgbClr val="00FF00"/>
                  </a:solidFill>
                  <a:round/>
                  <a:headEnd/>
                  <a:tailEnd/>
                </a:ln>
                <a:solidFill>
                  <a:schemeClr val="bg2"/>
                </a:solidFill>
                <a:effectLst>
                  <a:outerShdw dist="35921" dir="2700000" algn="ctr" rotWithShape="0">
                    <a:srgbClr val="808080">
                      <a:alpha val="79999"/>
                    </a:srgbClr>
                  </a:outerShdw>
                </a:effectLst>
                <a:latin typeface="Book Antiqua" panose="02040602050305030304" pitchFamily="18" charset="0"/>
              </a:rPr>
              <a:t> ( LID-PAM )</a:t>
            </a:r>
          </a:p>
        </p:txBody>
      </p:sp>
      <p:sp>
        <p:nvSpPr>
          <p:cNvPr id="76823" name="WordArt 26">
            <a:extLst>
              <a:ext uri="{FF2B5EF4-FFF2-40B4-BE49-F238E27FC236}">
                <a16:creationId xmlns:a16="http://schemas.microsoft.com/office/drawing/2014/main" id="{1978C0A6-54CD-4329-A724-D3F5EF099CA5}"/>
              </a:ext>
            </a:extLst>
          </p:cNvPr>
          <p:cNvSpPr>
            <a:spLocks noChangeArrowheads="1" noChangeShapeType="1" noTextEdit="1"/>
          </p:cNvSpPr>
          <p:nvPr/>
        </p:nvSpPr>
        <p:spPr bwMode="auto">
          <a:xfrm>
            <a:off x="1066800" y="5734050"/>
            <a:ext cx="3176588" cy="209550"/>
          </a:xfrm>
          <a:prstGeom prst="rect">
            <a:avLst/>
          </a:prstGeom>
        </p:spPr>
        <p:txBody>
          <a:bodyPr wrap="none" fromWordArt="1">
            <a:prstTxWarp prst="textPlain">
              <a:avLst>
                <a:gd name="adj" fmla="val 50000"/>
              </a:avLst>
            </a:prstTxWarp>
          </a:bodyPr>
          <a:lstStyle/>
          <a:p>
            <a:pPr algn="ctr"/>
            <a:r>
              <a:rPr lang="en-US" kern="10">
                <a:ln w="9525">
                  <a:solidFill>
                    <a:schemeClr val="folHlink"/>
                  </a:solidFill>
                  <a:round/>
                  <a:headEnd/>
                  <a:tailEnd/>
                </a:ln>
                <a:solidFill>
                  <a:schemeClr val="hlink"/>
                </a:solidFill>
                <a:effectLst>
                  <a:outerShdw dist="35921" dir="2700000" algn="ctr" rotWithShape="0">
                    <a:srgbClr val="808080">
                      <a:alpha val="79999"/>
                    </a:srgbClr>
                  </a:outerShdw>
                </a:effectLst>
                <a:latin typeface="Book Antiqua" panose="02040602050305030304" pitchFamily="18" charset="0"/>
              </a:rPr>
              <a:t> ( LID-GAL )</a:t>
            </a:r>
          </a:p>
        </p:txBody>
      </p:sp>
      <p:sp>
        <p:nvSpPr>
          <p:cNvPr id="76824" name="WordArt 27">
            <a:extLst>
              <a:ext uri="{FF2B5EF4-FFF2-40B4-BE49-F238E27FC236}">
                <a16:creationId xmlns:a16="http://schemas.microsoft.com/office/drawing/2014/main" id="{61A629C8-8624-44AF-B92E-0CBEAE70EF8D}"/>
              </a:ext>
            </a:extLst>
          </p:cNvPr>
          <p:cNvSpPr>
            <a:spLocks noChangeArrowheads="1" noChangeShapeType="1" noTextEdit="1"/>
          </p:cNvSpPr>
          <p:nvPr/>
        </p:nvSpPr>
        <p:spPr bwMode="auto">
          <a:xfrm>
            <a:off x="1000125" y="3505200"/>
            <a:ext cx="3176588" cy="209550"/>
          </a:xfrm>
          <a:prstGeom prst="rect">
            <a:avLst/>
          </a:prstGeom>
        </p:spPr>
        <p:txBody>
          <a:bodyPr wrap="none" fromWordArt="1">
            <a:prstTxWarp prst="textPlain">
              <a:avLst>
                <a:gd name="adj" fmla="val 50000"/>
              </a:avLst>
            </a:prstTxWarp>
          </a:bodyPr>
          <a:lstStyle/>
          <a:p>
            <a:pPr algn="ctr"/>
            <a:r>
              <a:rPr lang="en-US" kern="10">
                <a:ln w="9525">
                  <a:solidFill>
                    <a:schemeClr val="folHlink"/>
                  </a:solidFill>
                  <a:round/>
                  <a:headEnd/>
                  <a:tailEnd/>
                </a:ln>
                <a:solidFill>
                  <a:srgbClr val="FF3300"/>
                </a:solidFill>
                <a:effectLst>
                  <a:outerShdw dist="35921" dir="2700000" algn="ctr" rotWithShape="0">
                    <a:srgbClr val="808080">
                      <a:alpha val="79999"/>
                    </a:srgbClr>
                  </a:outerShdw>
                </a:effectLst>
                <a:latin typeface="Book Antiqua" panose="02040602050305030304" pitchFamily="18" charset="0"/>
              </a:rPr>
              <a:t> ( PULBAKET )</a:t>
            </a:r>
          </a:p>
        </p:txBody>
      </p:sp>
      <p:sp>
        <p:nvSpPr>
          <p:cNvPr id="76825" name="AutoShape 29">
            <a:extLst>
              <a:ext uri="{FF2B5EF4-FFF2-40B4-BE49-F238E27FC236}">
                <a16:creationId xmlns:a16="http://schemas.microsoft.com/office/drawing/2014/main" id="{B399C77E-CA90-47BA-8136-D6258612DAA9}"/>
              </a:ext>
            </a:extLst>
          </p:cNvPr>
          <p:cNvSpPr>
            <a:spLocks noChangeArrowheads="1"/>
          </p:cNvSpPr>
          <p:nvPr/>
        </p:nvSpPr>
        <p:spPr bwMode="auto">
          <a:xfrm>
            <a:off x="1600200" y="2362200"/>
            <a:ext cx="1905000" cy="533400"/>
          </a:xfrm>
          <a:prstGeom prst="downArrow">
            <a:avLst>
              <a:gd name="adj1" fmla="val 50000"/>
              <a:gd name="adj2" fmla="val 25000"/>
            </a:avLst>
          </a:prstGeom>
          <a:solidFill>
            <a:srgbClr val="FF33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129055" name="AutoShape 31">
            <a:extLst>
              <a:ext uri="{FF2B5EF4-FFF2-40B4-BE49-F238E27FC236}">
                <a16:creationId xmlns:a16="http://schemas.microsoft.com/office/drawing/2014/main" id="{11E760E9-3B69-4EB9-A917-EF7B5FCC655D}"/>
              </a:ext>
            </a:extLst>
          </p:cNvPr>
          <p:cNvSpPr>
            <a:spLocks noChangeArrowheads="1"/>
          </p:cNvSpPr>
          <p:nvPr/>
        </p:nvSpPr>
        <p:spPr bwMode="auto">
          <a:xfrm>
            <a:off x="4464050" y="3000375"/>
            <a:ext cx="1219200" cy="2667000"/>
          </a:xfrm>
          <a:custGeom>
            <a:avLst/>
            <a:gdLst>
              <a:gd name="G0" fmla="+- 10013 0 0"/>
              <a:gd name="G1" fmla="+- 836 0 0"/>
              <a:gd name="G2" fmla="+- 21600 0 836"/>
              <a:gd name="G3" fmla="+- 10800 0 836"/>
              <a:gd name="G4" fmla="+- 21600 0 10013"/>
              <a:gd name="G5" fmla="*/ G4 G3 10800"/>
              <a:gd name="G6" fmla="+- 21600 0 G5"/>
              <a:gd name="T0" fmla="*/ 10013 w 21600"/>
              <a:gd name="T1" fmla="*/ 0 h 21600"/>
              <a:gd name="T2" fmla="*/ 0 w 21600"/>
              <a:gd name="T3" fmla="*/ 10800 h 21600"/>
              <a:gd name="T4" fmla="*/ 10013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0013" y="0"/>
                </a:moveTo>
                <a:lnTo>
                  <a:pt x="10013" y="836"/>
                </a:lnTo>
                <a:lnTo>
                  <a:pt x="3375" y="836"/>
                </a:lnTo>
                <a:lnTo>
                  <a:pt x="3375" y="20764"/>
                </a:lnTo>
                <a:lnTo>
                  <a:pt x="10013" y="20764"/>
                </a:lnTo>
                <a:lnTo>
                  <a:pt x="10013" y="21600"/>
                </a:lnTo>
                <a:lnTo>
                  <a:pt x="21600" y="10800"/>
                </a:lnTo>
                <a:close/>
              </a:path>
              <a:path w="21600" h="21600">
                <a:moveTo>
                  <a:pt x="1350" y="836"/>
                </a:moveTo>
                <a:lnTo>
                  <a:pt x="1350" y="20764"/>
                </a:lnTo>
                <a:lnTo>
                  <a:pt x="2700" y="20764"/>
                </a:lnTo>
                <a:lnTo>
                  <a:pt x="2700" y="836"/>
                </a:lnTo>
                <a:close/>
              </a:path>
              <a:path w="21600" h="21600">
                <a:moveTo>
                  <a:pt x="0" y="836"/>
                </a:moveTo>
                <a:lnTo>
                  <a:pt x="0" y="20764"/>
                </a:lnTo>
                <a:lnTo>
                  <a:pt x="675" y="20764"/>
                </a:lnTo>
                <a:lnTo>
                  <a:pt x="675" y="836"/>
                </a:lnTo>
                <a:close/>
              </a:path>
            </a:pathLst>
          </a:custGeom>
          <a:solidFill>
            <a:schemeClr val="accent1"/>
          </a:solidFill>
          <a:ln w="9525">
            <a:noFill/>
            <a:miter lim="800000"/>
            <a:headEnd/>
            <a:tailEnd/>
          </a:ln>
          <a:effectLst>
            <a:prstShdw prst="shdw18" dist="17961" dir="13500000">
              <a:schemeClr val="accent1">
                <a:gamma/>
                <a:shade val="60000"/>
                <a:invGamma/>
              </a:schemeClr>
            </a:prstShdw>
          </a:effectLst>
        </p:spPr>
        <p:txBody>
          <a:bodyPr wrap="none" anchor="ctr"/>
          <a:lstStyle/>
          <a:p>
            <a:pPr>
              <a:defRPr/>
            </a:pPr>
            <a:endParaRPr lang="en-US"/>
          </a:p>
        </p:txBody>
      </p:sp>
      <p:sp>
        <p:nvSpPr>
          <p:cNvPr id="76827" name="WordArt 32">
            <a:extLst>
              <a:ext uri="{FF2B5EF4-FFF2-40B4-BE49-F238E27FC236}">
                <a16:creationId xmlns:a16="http://schemas.microsoft.com/office/drawing/2014/main" id="{DEEBCA9C-4275-40AE-AE8E-1427A747194B}"/>
              </a:ext>
            </a:extLst>
          </p:cNvPr>
          <p:cNvSpPr>
            <a:spLocks noChangeArrowheads="1" noChangeShapeType="1" noTextEdit="1"/>
          </p:cNvSpPr>
          <p:nvPr/>
        </p:nvSpPr>
        <p:spPr bwMode="auto">
          <a:xfrm>
            <a:off x="176213" y="76200"/>
            <a:ext cx="3176587" cy="457200"/>
          </a:xfrm>
          <a:prstGeom prst="rect">
            <a:avLst/>
          </a:prstGeom>
        </p:spPr>
        <p:txBody>
          <a:bodyPr wrap="none" fromWordArt="1">
            <a:prstTxWarp prst="textPlain">
              <a:avLst>
                <a:gd name="adj" fmla="val 50000"/>
              </a:avLst>
            </a:prstTxWarp>
          </a:bodyPr>
          <a:lstStyle/>
          <a:p>
            <a:pPr algn="ctr"/>
            <a:r>
              <a:rPr lang="en-US" kern="10">
                <a:ln w="3175">
                  <a:solidFill>
                    <a:srgbClr val="00FF00"/>
                  </a:solidFill>
                  <a:round/>
                  <a:headEnd/>
                  <a:tailEnd/>
                </a:ln>
                <a:effectLst>
                  <a:outerShdw dist="35921" dir="2700000" algn="ctr" rotWithShape="0">
                    <a:srgbClr val="808080">
                      <a:alpha val="79999"/>
                    </a:srgbClr>
                  </a:outerShdw>
                </a:effectLst>
                <a:latin typeface="CASMIRA"/>
              </a:rPr>
              <a:t>Pemahaman</a:t>
            </a:r>
          </a:p>
        </p:txBody>
      </p:sp>
    </p:spTree>
  </p:cSld>
  <p:clrMapOvr>
    <a:masterClrMapping/>
  </p:clrMapOv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a:extLst>
              <a:ext uri="{FF2B5EF4-FFF2-40B4-BE49-F238E27FC236}">
                <a16:creationId xmlns:a16="http://schemas.microsoft.com/office/drawing/2014/main" id="{C904782E-7235-4BBD-846E-2B209A6716B3}"/>
              </a:ext>
            </a:extLst>
          </p:cNvPr>
          <p:cNvSpPr>
            <a:spLocks noGrp="1" noChangeArrowheads="1"/>
          </p:cNvSpPr>
          <p:nvPr>
            <p:ph type="title"/>
          </p:nvPr>
        </p:nvSpPr>
        <p:spPr>
          <a:xfrm>
            <a:off x="457200" y="274638"/>
            <a:ext cx="8229600" cy="868362"/>
          </a:xfrm>
          <a:solidFill>
            <a:schemeClr val="tx1">
              <a:lumMod val="50000"/>
              <a:lumOff val="50000"/>
            </a:schemeClr>
          </a:solidFill>
          <a:ln>
            <a:solidFill>
              <a:srgbClr val="FFFF00"/>
            </a:solidFill>
          </a:ln>
        </p:spPr>
        <p:txBody>
          <a:bodyPr/>
          <a:lstStyle/>
          <a:p>
            <a:pPr eaLnBrk="1" fontAlgn="auto" hangingPunct="1">
              <a:spcAft>
                <a:spcPts val="0"/>
              </a:spcAft>
              <a:defRPr/>
            </a:pPr>
            <a:r>
              <a:rPr lang="en-US" dirty="0"/>
              <a:t>TEHNIK PENYELIDIKAN</a:t>
            </a:r>
          </a:p>
        </p:txBody>
      </p:sp>
      <p:sp>
        <p:nvSpPr>
          <p:cNvPr id="48131" name="Rectangle 3">
            <a:extLst>
              <a:ext uri="{FF2B5EF4-FFF2-40B4-BE49-F238E27FC236}">
                <a16:creationId xmlns:a16="http://schemas.microsoft.com/office/drawing/2014/main" id="{A0ED1B58-5A80-43CD-816D-EEDFFB8A8C86}"/>
              </a:ext>
            </a:extLst>
          </p:cNvPr>
          <p:cNvSpPr>
            <a:spLocks noGrp="1" noChangeArrowheads="1"/>
          </p:cNvSpPr>
          <p:nvPr>
            <p:ph idx="1"/>
          </p:nvPr>
        </p:nvSpPr>
        <p:spPr>
          <a:xfrm>
            <a:off x="457200" y="1600200"/>
            <a:ext cx="8229600" cy="4114800"/>
          </a:xfrm>
          <a:solidFill>
            <a:srgbClr val="002060"/>
          </a:solidFill>
          <a:ln>
            <a:solidFill>
              <a:schemeClr val="bg1"/>
            </a:solidFill>
          </a:ln>
        </p:spPr>
        <p:txBody>
          <a:bodyPr>
            <a:normAutofit/>
          </a:bodyPr>
          <a:lstStyle/>
          <a:p>
            <a:pPr marL="548640" indent="-411480" algn="just" eaLnBrk="1" fontAlgn="auto" hangingPunct="1">
              <a:spcAft>
                <a:spcPts val="0"/>
              </a:spcAft>
              <a:buClr>
                <a:schemeClr val="tx1">
                  <a:shade val="95000"/>
                </a:schemeClr>
              </a:buClr>
              <a:buFont typeface="Wingdings" pitchFamily="2" charset="2"/>
              <a:buNone/>
              <a:defRPr/>
            </a:pPr>
            <a:r>
              <a:rPr lang="en-US" dirty="0">
                <a:solidFill>
                  <a:schemeClr val="bg2">
                    <a:lumMod val="20000"/>
                    <a:lumOff val="80000"/>
                  </a:schemeClr>
                </a:solidFill>
              </a:rPr>
              <a:t>	ADALAH PENERAPAN CARA-CARA YANG DIWUJUDKAN DALAM BENTUK KEGIATAN PENYELIDIKAN INTELIJEN, DENGAN MENITIK BERATKAN PD KEBERHASILAN PADA KEMAMPUAN MENCARI DAN MENEMUKAN INFORMASI ATAU BAHAN KETERANGAN YANG DILAKUKAN SECARA TERBUKA ATAU TERTUTUP.</a:t>
            </a:r>
          </a:p>
        </p:txBody>
      </p:sp>
    </p:spTree>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Rectangle 2">
            <a:extLst>
              <a:ext uri="{FF2B5EF4-FFF2-40B4-BE49-F238E27FC236}">
                <a16:creationId xmlns:a16="http://schemas.microsoft.com/office/drawing/2014/main" id="{8F865C07-CEC0-4BC8-85B0-7C67E4CCE466}"/>
              </a:ext>
            </a:extLst>
          </p:cNvPr>
          <p:cNvSpPr>
            <a:spLocks noGrp="1" noChangeArrowheads="1"/>
          </p:cNvSpPr>
          <p:nvPr>
            <p:ph type="title"/>
          </p:nvPr>
        </p:nvSpPr>
        <p:spPr>
          <a:xfrm>
            <a:off x="457200" y="274638"/>
            <a:ext cx="8229600" cy="944562"/>
          </a:xfrm>
          <a:solidFill>
            <a:schemeClr val="tx1">
              <a:lumMod val="50000"/>
              <a:lumOff val="50000"/>
            </a:schemeClr>
          </a:solidFill>
          <a:ln>
            <a:solidFill>
              <a:srgbClr val="FFFF00"/>
            </a:solidFill>
          </a:ln>
        </p:spPr>
        <p:txBody>
          <a:bodyPr/>
          <a:lstStyle/>
          <a:p>
            <a:pPr eaLnBrk="1" fontAlgn="auto" hangingPunct="1">
              <a:spcAft>
                <a:spcPts val="0"/>
              </a:spcAft>
              <a:defRPr/>
            </a:pPr>
            <a:r>
              <a:rPr lang="en-US" dirty="0"/>
              <a:t>TAKTIK  PENYELIDIKAN</a:t>
            </a:r>
          </a:p>
        </p:txBody>
      </p:sp>
      <p:sp>
        <p:nvSpPr>
          <p:cNvPr id="49155" name="Rectangle 4">
            <a:extLst>
              <a:ext uri="{FF2B5EF4-FFF2-40B4-BE49-F238E27FC236}">
                <a16:creationId xmlns:a16="http://schemas.microsoft.com/office/drawing/2014/main" id="{700F51FB-2D2A-40D7-9A3D-3DA59584552E}"/>
              </a:ext>
            </a:extLst>
          </p:cNvPr>
          <p:cNvSpPr>
            <a:spLocks noChangeArrowheads="1"/>
          </p:cNvSpPr>
          <p:nvPr/>
        </p:nvSpPr>
        <p:spPr bwMode="auto">
          <a:xfrm>
            <a:off x="609600" y="1492250"/>
            <a:ext cx="7848600" cy="4832350"/>
          </a:xfrm>
          <a:prstGeom prst="rect">
            <a:avLst/>
          </a:prstGeom>
          <a:solidFill>
            <a:srgbClr val="002060"/>
          </a:solidFill>
          <a:ln w="9525">
            <a:solidFill>
              <a:srgbClr val="FFFF00"/>
            </a:solidFill>
            <a:miter lim="800000"/>
            <a:headEnd/>
            <a:tailEnd/>
          </a:ln>
        </p:spPr>
        <p:txBody>
          <a:bodyPr anchor="ctr">
            <a:spAutoFit/>
          </a:bodyPr>
          <a:lstStyle/>
          <a:p>
            <a:pPr lvl="2" algn="just" eaLnBrk="1" hangingPunct="1">
              <a:tabLst>
                <a:tab pos="1257300" algn="l"/>
              </a:tabLst>
              <a:defRPr/>
            </a:pPr>
            <a:r>
              <a:rPr lang="en-US" sz="2800" dirty="0">
                <a:solidFill>
                  <a:schemeClr val="bg2">
                    <a:lumMod val="20000"/>
                    <a:lumOff val="80000"/>
                  </a:schemeClr>
                </a:solidFill>
              </a:rPr>
              <a:t>KEMAMPUAN DALAM BENTUK KEGIATAN YANG MELAHIRKAN ASPEK HIDUP BERUPA KIAT-KIAT DINAMIS YANG BERKEMBANG SECARA FLEKSIBEL DALAM RANGKAIAN PROSES PENYELIDIKAN, DENGAN MENONJOLKAN KEMAMPUAN SENI PERAN TERLATIH ATAU TALENTA PENYELIDIK, DAPAT BERBENTUK PENYAMARAN ATAU PENYESATAN DALAM RANGKA PENYEMPURNAAN TEKNIK PENYELIDIKAN. </a:t>
            </a:r>
          </a:p>
        </p:txBody>
      </p:sp>
    </p:spTree>
  </p:cSld>
  <p:clrMapOvr>
    <a:masterClrMapping/>
  </p:clrMapOv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a:extLst>
              <a:ext uri="{FF2B5EF4-FFF2-40B4-BE49-F238E27FC236}">
                <a16:creationId xmlns:a16="http://schemas.microsoft.com/office/drawing/2014/main" id="{5FB5ECED-C270-4D66-B1AF-C36FF79DA1C3}"/>
              </a:ext>
            </a:extLst>
          </p:cNvPr>
          <p:cNvSpPr>
            <a:spLocks noGrp="1" noChangeArrowheads="1"/>
          </p:cNvSpPr>
          <p:nvPr>
            <p:ph type="title"/>
          </p:nvPr>
        </p:nvSpPr>
        <p:spPr>
          <a:xfrm>
            <a:off x="457200" y="457200"/>
            <a:ext cx="8229600" cy="838200"/>
          </a:xfrm>
          <a:solidFill>
            <a:schemeClr val="tx1">
              <a:lumMod val="50000"/>
              <a:lumOff val="50000"/>
            </a:schemeClr>
          </a:solidFill>
          <a:ln>
            <a:solidFill>
              <a:srgbClr val="C00000"/>
            </a:solidFill>
          </a:ln>
        </p:spPr>
        <p:txBody>
          <a:bodyPr/>
          <a:lstStyle/>
          <a:p>
            <a:pPr eaLnBrk="1" fontAlgn="auto" hangingPunct="1">
              <a:spcAft>
                <a:spcPts val="0"/>
              </a:spcAft>
              <a:defRPr/>
            </a:pPr>
            <a:r>
              <a:rPr lang="en-US" dirty="0"/>
              <a:t>TAKTIK PENYELIDIKAN</a:t>
            </a:r>
          </a:p>
        </p:txBody>
      </p:sp>
      <p:sp>
        <p:nvSpPr>
          <p:cNvPr id="50179" name="Rectangle 3">
            <a:extLst>
              <a:ext uri="{FF2B5EF4-FFF2-40B4-BE49-F238E27FC236}">
                <a16:creationId xmlns:a16="http://schemas.microsoft.com/office/drawing/2014/main" id="{24DF211C-4586-48D3-A117-EFC985391334}"/>
              </a:ext>
            </a:extLst>
          </p:cNvPr>
          <p:cNvSpPr>
            <a:spLocks noGrp="1" noChangeArrowheads="1"/>
          </p:cNvSpPr>
          <p:nvPr>
            <p:ph idx="1"/>
          </p:nvPr>
        </p:nvSpPr>
        <p:spPr>
          <a:xfrm>
            <a:off x="76200" y="1981200"/>
            <a:ext cx="8839200" cy="4191000"/>
          </a:xfrm>
          <a:solidFill>
            <a:schemeClr val="accent4">
              <a:lumMod val="50000"/>
            </a:schemeClr>
          </a:solidFill>
          <a:ln>
            <a:solidFill>
              <a:srgbClr val="FFFF00"/>
            </a:solidFill>
          </a:ln>
        </p:spPr>
        <p:txBody>
          <a:bodyPr>
            <a:normAutofit/>
          </a:bodyPr>
          <a:lstStyle/>
          <a:p>
            <a:pPr marL="533400" indent="-533400" eaLnBrk="1" fontAlgn="auto" hangingPunct="1">
              <a:lnSpc>
                <a:spcPct val="80000"/>
              </a:lnSpc>
              <a:spcAft>
                <a:spcPts val="0"/>
              </a:spcAft>
              <a:buClr>
                <a:schemeClr val="tx1">
                  <a:shade val="95000"/>
                </a:schemeClr>
              </a:buClr>
              <a:buFont typeface="Wingdings 2"/>
              <a:buChar char=""/>
              <a:defRPr/>
            </a:pPr>
            <a:r>
              <a:rPr lang="en-US" dirty="0">
                <a:solidFill>
                  <a:schemeClr val="bg2">
                    <a:lumMod val="20000"/>
                    <a:lumOff val="80000"/>
                  </a:schemeClr>
                </a:solidFill>
              </a:rPr>
              <a:t>COVER</a:t>
            </a:r>
          </a:p>
          <a:p>
            <a:pPr marL="533400" indent="-533400" algn="just" eaLnBrk="1" fontAlgn="auto" hangingPunct="1">
              <a:lnSpc>
                <a:spcPct val="80000"/>
              </a:lnSpc>
              <a:spcAft>
                <a:spcPts val="0"/>
              </a:spcAft>
              <a:buClr>
                <a:schemeClr val="tx1">
                  <a:shade val="95000"/>
                </a:schemeClr>
              </a:buClr>
              <a:buFont typeface="Wingdings" pitchFamily="2" charset="2"/>
              <a:buNone/>
              <a:defRPr/>
            </a:pPr>
            <a:r>
              <a:rPr lang="en-US" dirty="0">
                <a:solidFill>
                  <a:schemeClr val="bg2">
                    <a:lumMod val="20000"/>
                    <a:lumOff val="80000"/>
                  </a:schemeClr>
                </a:solidFill>
              </a:rPr>
              <a:t>	</a:t>
            </a:r>
            <a:r>
              <a:rPr lang="en-US" dirty="0" err="1">
                <a:solidFill>
                  <a:schemeClr val="bg2">
                    <a:lumMod val="20000"/>
                    <a:lumOff val="80000"/>
                  </a:schemeClr>
                </a:solidFill>
              </a:rPr>
              <a:t>bentuk</a:t>
            </a:r>
            <a:r>
              <a:rPr lang="en-US" dirty="0">
                <a:solidFill>
                  <a:schemeClr val="bg2">
                    <a:lumMod val="20000"/>
                    <a:lumOff val="80000"/>
                  </a:schemeClr>
                </a:solidFill>
              </a:rPr>
              <a:t> </a:t>
            </a:r>
            <a:r>
              <a:rPr lang="en-US" dirty="0" err="1">
                <a:solidFill>
                  <a:schemeClr val="bg2">
                    <a:lumMod val="20000"/>
                    <a:lumOff val="80000"/>
                  </a:schemeClr>
                </a:solidFill>
              </a:rPr>
              <a:t>usaha</a:t>
            </a:r>
            <a:r>
              <a:rPr lang="en-US" dirty="0">
                <a:solidFill>
                  <a:schemeClr val="bg2">
                    <a:lumMod val="20000"/>
                    <a:lumOff val="80000"/>
                  </a:schemeClr>
                </a:solidFill>
              </a:rPr>
              <a:t>, </a:t>
            </a:r>
            <a:r>
              <a:rPr lang="en-US" dirty="0" err="1">
                <a:solidFill>
                  <a:schemeClr val="bg2">
                    <a:lumMod val="20000"/>
                    <a:lumOff val="80000"/>
                  </a:schemeClr>
                </a:solidFill>
              </a:rPr>
              <a:t>pekerjaan</a:t>
            </a:r>
            <a:r>
              <a:rPr lang="en-US" dirty="0">
                <a:solidFill>
                  <a:schemeClr val="bg2">
                    <a:lumMod val="20000"/>
                    <a:lumOff val="80000"/>
                  </a:schemeClr>
                </a:solidFill>
              </a:rPr>
              <a:t> &amp; </a:t>
            </a:r>
            <a:r>
              <a:rPr lang="en-US" dirty="0" err="1">
                <a:solidFill>
                  <a:schemeClr val="bg2">
                    <a:lumMod val="20000"/>
                    <a:lumOff val="80000"/>
                  </a:schemeClr>
                </a:solidFill>
              </a:rPr>
              <a:t>tindakan</a:t>
            </a:r>
            <a:r>
              <a:rPr lang="en-US" dirty="0">
                <a:solidFill>
                  <a:schemeClr val="bg2">
                    <a:lumMod val="20000"/>
                    <a:lumOff val="80000"/>
                  </a:schemeClr>
                </a:solidFill>
              </a:rPr>
              <a:t> </a:t>
            </a:r>
            <a:r>
              <a:rPr lang="en-US" dirty="0" err="1">
                <a:solidFill>
                  <a:schemeClr val="bg2">
                    <a:lumMod val="20000"/>
                    <a:lumOff val="80000"/>
                  </a:schemeClr>
                </a:solidFill>
              </a:rPr>
              <a:t>yg</a:t>
            </a:r>
            <a:r>
              <a:rPr lang="en-US" dirty="0">
                <a:solidFill>
                  <a:schemeClr val="bg2">
                    <a:lumMod val="20000"/>
                    <a:lumOff val="80000"/>
                  </a:schemeClr>
                </a:solidFill>
              </a:rPr>
              <a:t> </a:t>
            </a:r>
            <a:r>
              <a:rPr lang="en-US" dirty="0" err="1">
                <a:solidFill>
                  <a:schemeClr val="bg2">
                    <a:lumMod val="20000"/>
                    <a:lumOff val="80000"/>
                  </a:schemeClr>
                </a:solidFill>
              </a:rPr>
              <a:t>dilakukan</a:t>
            </a:r>
            <a:r>
              <a:rPr lang="en-US" dirty="0">
                <a:solidFill>
                  <a:schemeClr val="bg2">
                    <a:lumMod val="20000"/>
                    <a:lumOff val="80000"/>
                  </a:schemeClr>
                </a:solidFill>
              </a:rPr>
              <a:t> </a:t>
            </a:r>
            <a:r>
              <a:rPr lang="en-US" dirty="0" err="1">
                <a:solidFill>
                  <a:schemeClr val="bg2">
                    <a:lumMod val="20000"/>
                    <a:lumOff val="80000"/>
                  </a:schemeClr>
                </a:solidFill>
              </a:rPr>
              <a:t>sedemikian</a:t>
            </a:r>
            <a:r>
              <a:rPr lang="en-US" dirty="0">
                <a:solidFill>
                  <a:schemeClr val="bg2">
                    <a:lumMod val="20000"/>
                    <a:lumOff val="80000"/>
                  </a:schemeClr>
                </a:solidFill>
              </a:rPr>
              <a:t> </a:t>
            </a:r>
            <a:r>
              <a:rPr lang="en-US" dirty="0" err="1">
                <a:solidFill>
                  <a:schemeClr val="bg2">
                    <a:lumMod val="20000"/>
                    <a:lumOff val="80000"/>
                  </a:schemeClr>
                </a:solidFill>
              </a:rPr>
              <a:t>rupa</a:t>
            </a:r>
            <a:r>
              <a:rPr lang="en-US" dirty="0">
                <a:solidFill>
                  <a:schemeClr val="bg2">
                    <a:lumMod val="20000"/>
                    <a:lumOff val="80000"/>
                  </a:schemeClr>
                </a:solidFill>
              </a:rPr>
              <a:t>, </a:t>
            </a:r>
            <a:r>
              <a:rPr lang="en-US" dirty="0" err="1">
                <a:solidFill>
                  <a:schemeClr val="bg2">
                    <a:lumMod val="20000"/>
                    <a:lumOff val="80000"/>
                  </a:schemeClr>
                </a:solidFill>
              </a:rPr>
              <a:t>dlm</a:t>
            </a:r>
            <a:r>
              <a:rPr lang="en-US" dirty="0">
                <a:solidFill>
                  <a:schemeClr val="bg2">
                    <a:lumMod val="20000"/>
                    <a:lumOff val="80000"/>
                  </a:schemeClr>
                </a:solidFill>
              </a:rPr>
              <a:t> </a:t>
            </a:r>
            <a:r>
              <a:rPr lang="en-US" dirty="0" err="1">
                <a:solidFill>
                  <a:schemeClr val="bg2">
                    <a:lumMod val="20000"/>
                    <a:lumOff val="80000"/>
                  </a:schemeClr>
                </a:solidFill>
              </a:rPr>
              <a:t>rangka</a:t>
            </a:r>
            <a:r>
              <a:rPr lang="en-US" dirty="0">
                <a:solidFill>
                  <a:schemeClr val="bg2">
                    <a:lumMod val="20000"/>
                    <a:lumOff val="80000"/>
                  </a:schemeClr>
                </a:solidFill>
              </a:rPr>
              <a:t> </a:t>
            </a:r>
            <a:r>
              <a:rPr lang="en-US" dirty="0" err="1">
                <a:solidFill>
                  <a:schemeClr val="bg2">
                    <a:lumMod val="20000"/>
                    <a:lumOff val="80000"/>
                  </a:schemeClr>
                </a:solidFill>
              </a:rPr>
              <a:t>menutupi</a:t>
            </a:r>
            <a:r>
              <a:rPr lang="en-US" dirty="0">
                <a:solidFill>
                  <a:schemeClr val="bg2">
                    <a:lumMod val="20000"/>
                    <a:lumOff val="80000"/>
                  </a:schemeClr>
                </a:solidFill>
              </a:rPr>
              <a:t> </a:t>
            </a:r>
            <a:r>
              <a:rPr lang="en-US" dirty="0" err="1">
                <a:solidFill>
                  <a:schemeClr val="bg2">
                    <a:lumMod val="20000"/>
                    <a:lumOff val="80000"/>
                  </a:schemeClr>
                </a:solidFill>
              </a:rPr>
              <a:t>jati</a:t>
            </a:r>
            <a:r>
              <a:rPr lang="en-US" dirty="0">
                <a:solidFill>
                  <a:schemeClr val="bg2">
                    <a:lumMod val="20000"/>
                    <a:lumOff val="80000"/>
                  </a:schemeClr>
                </a:solidFill>
              </a:rPr>
              <a:t> </a:t>
            </a:r>
            <a:r>
              <a:rPr lang="en-US" dirty="0" err="1">
                <a:solidFill>
                  <a:schemeClr val="bg2">
                    <a:lumMod val="20000"/>
                    <a:lumOff val="80000"/>
                  </a:schemeClr>
                </a:solidFill>
              </a:rPr>
              <a:t>diri</a:t>
            </a:r>
            <a:r>
              <a:rPr lang="en-US" dirty="0">
                <a:solidFill>
                  <a:schemeClr val="bg2">
                    <a:lumMod val="20000"/>
                    <a:lumOff val="80000"/>
                  </a:schemeClr>
                </a:solidFill>
              </a:rPr>
              <a:t>, &amp; </a:t>
            </a:r>
            <a:r>
              <a:rPr lang="en-US" dirty="0" err="1">
                <a:solidFill>
                  <a:schemeClr val="bg2">
                    <a:lumMod val="20000"/>
                    <a:lumOff val="80000"/>
                  </a:schemeClr>
                </a:solidFill>
              </a:rPr>
              <a:t>berperan</a:t>
            </a:r>
            <a:r>
              <a:rPr lang="en-US" dirty="0">
                <a:solidFill>
                  <a:schemeClr val="bg2">
                    <a:lumMod val="20000"/>
                    <a:lumOff val="80000"/>
                  </a:schemeClr>
                </a:solidFill>
              </a:rPr>
              <a:t> </a:t>
            </a:r>
            <a:r>
              <a:rPr lang="en-US" dirty="0" err="1">
                <a:solidFill>
                  <a:schemeClr val="bg2">
                    <a:lumMod val="20000"/>
                    <a:lumOff val="80000"/>
                  </a:schemeClr>
                </a:solidFill>
              </a:rPr>
              <a:t>dlm</a:t>
            </a:r>
            <a:r>
              <a:rPr lang="en-US" dirty="0">
                <a:solidFill>
                  <a:schemeClr val="bg2">
                    <a:lumMod val="20000"/>
                    <a:lumOff val="80000"/>
                  </a:schemeClr>
                </a:solidFill>
              </a:rPr>
              <a:t> </a:t>
            </a:r>
            <a:r>
              <a:rPr lang="en-US" dirty="0" err="1">
                <a:solidFill>
                  <a:schemeClr val="bg2">
                    <a:lumMod val="20000"/>
                    <a:lumOff val="80000"/>
                  </a:schemeClr>
                </a:solidFill>
              </a:rPr>
              <a:t>rangka</a:t>
            </a:r>
            <a:r>
              <a:rPr lang="en-US" dirty="0">
                <a:solidFill>
                  <a:schemeClr val="bg2">
                    <a:lumMod val="20000"/>
                    <a:lumOff val="80000"/>
                  </a:schemeClr>
                </a:solidFill>
              </a:rPr>
              <a:t> </a:t>
            </a:r>
            <a:r>
              <a:rPr lang="en-US" dirty="0" err="1">
                <a:solidFill>
                  <a:schemeClr val="bg2">
                    <a:lumMod val="20000"/>
                    <a:lumOff val="80000"/>
                  </a:schemeClr>
                </a:solidFill>
              </a:rPr>
              <a:t>mencapai</a:t>
            </a:r>
            <a:r>
              <a:rPr lang="en-US" dirty="0">
                <a:solidFill>
                  <a:schemeClr val="bg2">
                    <a:lumMod val="20000"/>
                    <a:lumOff val="80000"/>
                  </a:schemeClr>
                </a:solidFill>
              </a:rPr>
              <a:t> </a:t>
            </a:r>
            <a:r>
              <a:rPr lang="en-US" dirty="0" err="1">
                <a:solidFill>
                  <a:schemeClr val="bg2">
                    <a:lumMod val="20000"/>
                    <a:lumOff val="80000"/>
                  </a:schemeClr>
                </a:solidFill>
              </a:rPr>
              <a:t>tujuan</a:t>
            </a:r>
            <a:r>
              <a:rPr lang="en-US" dirty="0">
                <a:solidFill>
                  <a:schemeClr val="bg2">
                    <a:lumMod val="20000"/>
                    <a:lumOff val="80000"/>
                  </a:schemeClr>
                </a:solidFill>
              </a:rPr>
              <a:t> </a:t>
            </a:r>
            <a:r>
              <a:rPr lang="en-US" dirty="0" err="1">
                <a:solidFill>
                  <a:schemeClr val="bg2">
                    <a:lumMod val="20000"/>
                    <a:lumOff val="80000"/>
                  </a:schemeClr>
                </a:solidFill>
              </a:rPr>
              <a:t>serta</a:t>
            </a:r>
            <a:r>
              <a:rPr lang="en-US" dirty="0">
                <a:solidFill>
                  <a:schemeClr val="bg2">
                    <a:lumMod val="20000"/>
                    <a:lumOff val="80000"/>
                  </a:schemeClr>
                </a:solidFill>
              </a:rPr>
              <a:t> </a:t>
            </a:r>
            <a:r>
              <a:rPr lang="en-US" dirty="0" err="1">
                <a:solidFill>
                  <a:schemeClr val="bg2">
                    <a:lumMod val="20000"/>
                    <a:lumOff val="80000"/>
                  </a:schemeClr>
                </a:solidFill>
              </a:rPr>
              <a:t>serasi</a:t>
            </a:r>
            <a:r>
              <a:rPr lang="en-US" dirty="0">
                <a:solidFill>
                  <a:schemeClr val="bg2">
                    <a:lumMod val="20000"/>
                    <a:lumOff val="80000"/>
                  </a:schemeClr>
                </a:solidFill>
              </a:rPr>
              <a:t> </a:t>
            </a:r>
            <a:r>
              <a:rPr lang="en-US" dirty="0" err="1">
                <a:solidFill>
                  <a:schemeClr val="bg2">
                    <a:lumMod val="20000"/>
                    <a:lumOff val="80000"/>
                  </a:schemeClr>
                </a:solidFill>
              </a:rPr>
              <a:t>dlm</a:t>
            </a:r>
            <a:r>
              <a:rPr lang="en-US" dirty="0">
                <a:solidFill>
                  <a:schemeClr val="bg2">
                    <a:lumMod val="20000"/>
                    <a:lumOff val="80000"/>
                  </a:schemeClr>
                </a:solidFill>
              </a:rPr>
              <a:t> </a:t>
            </a:r>
            <a:r>
              <a:rPr lang="en-US" dirty="0" err="1">
                <a:solidFill>
                  <a:schemeClr val="bg2">
                    <a:lumMod val="20000"/>
                    <a:lumOff val="80000"/>
                  </a:schemeClr>
                </a:solidFill>
              </a:rPr>
              <a:t>lingkungan</a:t>
            </a:r>
            <a:r>
              <a:rPr lang="en-US" dirty="0">
                <a:solidFill>
                  <a:schemeClr val="bg2">
                    <a:lumMod val="20000"/>
                    <a:lumOff val="80000"/>
                  </a:schemeClr>
                </a:solidFill>
              </a:rPr>
              <a:t> </a:t>
            </a:r>
            <a:r>
              <a:rPr lang="en-US" dirty="0" err="1">
                <a:solidFill>
                  <a:schemeClr val="bg2">
                    <a:lumMod val="20000"/>
                    <a:lumOff val="80000"/>
                  </a:schemeClr>
                </a:solidFill>
              </a:rPr>
              <a:t>sasaran</a:t>
            </a:r>
            <a:r>
              <a:rPr lang="en-US" dirty="0">
                <a:solidFill>
                  <a:schemeClr val="bg2">
                    <a:lumMod val="20000"/>
                    <a:lumOff val="80000"/>
                  </a:schemeClr>
                </a:solidFill>
              </a:rPr>
              <a:t>, </a:t>
            </a:r>
            <a:r>
              <a:rPr lang="en-US" dirty="0" err="1">
                <a:solidFill>
                  <a:schemeClr val="bg2">
                    <a:lumMod val="20000"/>
                    <a:lumOff val="80000"/>
                  </a:schemeClr>
                </a:solidFill>
              </a:rPr>
              <a:t>shg</a:t>
            </a:r>
            <a:r>
              <a:rPr lang="en-US" dirty="0">
                <a:solidFill>
                  <a:schemeClr val="bg2">
                    <a:lumMod val="20000"/>
                    <a:lumOff val="80000"/>
                  </a:schemeClr>
                </a:solidFill>
              </a:rPr>
              <a:t> </a:t>
            </a:r>
            <a:r>
              <a:rPr lang="en-US" dirty="0" err="1">
                <a:solidFill>
                  <a:schemeClr val="bg2">
                    <a:lumMod val="20000"/>
                    <a:lumOff val="80000"/>
                  </a:schemeClr>
                </a:solidFill>
              </a:rPr>
              <a:t>mampu</a:t>
            </a:r>
            <a:r>
              <a:rPr lang="en-US" dirty="0">
                <a:solidFill>
                  <a:schemeClr val="bg2">
                    <a:lumMod val="20000"/>
                    <a:lumOff val="80000"/>
                  </a:schemeClr>
                </a:solidFill>
              </a:rPr>
              <a:t> </a:t>
            </a:r>
            <a:r>
              <a:rPr lang="en-US" dirty="0" err="1">
                <a:solidFill>
                  <a:schemeClr val="bg2">
                    <a:lumMod val="20000"/>
                    <a:lumOff val="80000"/>
                  </a:schemeClr>
                </a:solidFill>
              </a:rPr>
              <a:t>mengelabui</a:t>
            </a:r>
            <a:r>
              <a:rPr lang="en-US" dirty="0">
                <a:solidFill>
                  <a:schemeClr val="bg2">
                    <a:lumMod val="20000"/>
                    <a:lumOff val="80000"/>
                  </a:schemeClr>
                </a:solidFill>
              </a:rPr>
              <a:t> </a:t>
            </a:r>
            <a:r>
              <a:rPr lang="en-US" dirty="0" err="1">
                <a:solidFill>
                  <a:schemeClr val="bg2">
                    <a:lumMod val="20000"/>
                    <a:lumOff val="80000"/>
                  </a:schemeClr>
                </a:solidFill>
              </a:rPr>
              <a:t>lawan</a:t>
            </a:r>
            <a:r>
              <a:rPr lang="en-US" dirty="0">
                <a:solidFill>
                  <a:schemeClr val="bg2">
                    <a:lumMod val="20000"/>
                    <a:lumOff val="80000"/>
                  </a:schemeClr>
                </a:solidFill>
              </a:rPr>
              <a:t>. </a:t>
            </a:r>
            <a:r>
              <a:rPr lang="en-US" dirty="0" err="1">
                <a:solidFill>
                  <a:schemeClr val="bg2">
                    <a:lumMod val="20000"/>
                    <a:lumOff val="80000"/>
                  </a:schemeClr>
                </a:solidFill>
              </a:rPr>
              <a:t>Dlm</a:t>
            </a:r>
            <a:r>
              <a:rPr lang="en-US" dirty="0">
                <a:solidFill>
                  <a:schemeClr val="bg2">
                    <a:lumMod val="20000"/>
                    <a:lumOff val="80000"/>
                  </a:schemeClr>
                </a:solidFill>
              </a:rPr>
              <a:t> </a:t>
            </a:r>
            <a:r>
              <a:rPr lang="en-US" dirty="0" err="1">
                <a:solidFill>
                  <a:schemeClr val="bg2">
                    <a:lumMod val="20000"/>
                    <a:lumOff val="80000"/>
                  </a:schemeClr>
                </a:solidFill>
              </a:rPr>
              <a:t>rangka</a:t>
            </a:r>
            <a:r>
              <a:rPr lang="en-US" dirty="0">
                <a:solidFill>
                  <a:schemeClr val="bg2">
                    <a:lumMod val="20000"/>
                    <a:lumOff val="80000"/>
                  </a:schemeClr>
                </a:solidFill>
              </a:rPr>
              <a:t> </a:t>
            </a:r>
            <a:r>
              <a:rPr lang="en-US" dirty="0" err="1">
                <a:solidFill>
                  <a:schemeClr val="bg2">
                    <a:lumMod val="20000"/>
                    <a:lumOff val="80000"/>
                  </a:schemeClr>
                </a:solidFill>
              </a:rPr>
              <a:t>menciptakan</a:t>
            </a:r>
            <a:r>
              <a:rPr lang="en-US" dirty="0">
                <a:solidFill>
                  <a:schemeClr val="bg2">
                    <a:lumMod val="20000"/>
                    <a:lumOff val="80000"/>
                  </a:schemeClr>
                </a:solidFill>
              </a:rPr>
              <a:t> </a:t>
            </a:r>
            <a:r>
              <a:rPr lang="en-US" dirty="0" err="1">
                <a:solidFill>
                  <a:schemeClr val="bg2">
                    <a:lumMod val="20000"/>
                    <a:lumOff val="80000"/>
                  </a:schemeClr>
                </a:solidFill>
              </a:rPr>
              <a:t>kondisi</a:t>
            </a:r>
            <a:r>
              <a:rPr lang="en-US" dirty="0">
                <a:solidFill>
                  <a:schemeClr val="bg2">
                    <a:lumMod val="20000"/>
                    <a:lumOff val="80000"/>
                  </a:schemeClr>
                </a:solidFill>
              </a:rPr>
              <a:t> </a:t>
            </a:r>
            <a:r>
              <a:rPr lang="en-US" dirty="0" err="1">
                <a:solidFill>
                  <a:schemeClr val="bg2">
                    <a:lumMod val="20000"/>
                    <a:lumOff val="80000"/>
                  </a:schemeClr>
                </a:solidFill>
              </a:rPr>
              <a:t>sasaran</a:t>
            </a:r>
            <a:r>
              <a:rPr lang="en-US" dirty="0">
                <a:solidFill>
                  <a:schemeClr val="bg2">
                    <a:lumMod val="20000"/>
                    <a:lumOff val="80000"/>
                  </a:schemeClr>
                </a:solidFill>
              </a:rPr>
              <a:t> agar </a:t>
            </a:r>
            <a:r>
              <a:rPr lang="en-US" dirty="0" err="1">
                <a:solidFill>
                  <a:schemeClr val="bg2">
                    <a:lumMod val="20000"/>
                    <a:lumOff val="80000"/>
                  </a:schemeClr>
                </a:solidFill>
              </a:rPr>
              <a:t>tdk</a:t>
            </a:r>
            <a:r>
              <a:rPr lang="en-US" dirty="0">
                <a:solidFill>
                  <a:schemeClr val="bg2">
                    <a:lumMod val="20000"/>
                    <a:lumOff val="80000"/>
                  </a:schemeClr>
                </a:solidFill>
              </a:rPr>
              <a:t> </a:t>
            </a:r>
            <a:r>
              <a:rPr lang="en-US" dirty="0" err="1">
                <a:solidFill>
                  <a:schemeClr val="bg2">
                    <a:lumMod val="20000"/>
                    <a:lumOff val="80000"/>
                  </a:schemeClr>
                </a:solidFill>
              </a:rPr>
              <a:t>tahu</a:t>
            </a:r>
            <a:r>
              <a:rPr lang="en-US" dirty="0">
                <a:solidFill>
                  <a:schemeClr val="bg2">
                    <a:lumMod val="20000"/>
                    <a:lumOff val="80000"/>
                  </a:schemeClr>
                </a:solidFill>
              </a:rPr>
              <a:t>/</a:t>
            </a:r>
            <a:r>
              <a:rPr lang="en-US" dirty="0" err="1">
                <a:solidFill>
                  <a:schemeClr val="bg2">
                    <a:lumMod val="20000"/>
                    <a:lumOff val="80000"/>
                  </a:schemeClr>
                </a:solidFill>
              </a:rPr>
              <a:t>tdk</a:t>
            </a:r>
            <a:r>
              <a:rPr lang="en-US" dirty="0">
                <a:solidFill>
                  <a:schemeClr val="bg2">
                    <a:lumMod val="20000"/>
                    <a:lumOff val="80000"/>
                  </a:schemeClr>
                </a:solidFill>
              </a:rPr>
              <a:t> </a:t>
            </a:r>
            <a:r>
              <a:rPr lang="en-US" dirty="0" err="1">
                <a:solidFill>
                  <a:schemeClr val="bg2">
                    <a:lumMod val="20000"/>
                    <a:lumOff val="80000"/>
                  </a:schemeClr>
                </a:solidFill>
              </a:rPr>
              <a:t>sadar</a:t>
            </a:r>
            <a:r>
              <a:rPr lang="en-US" dirty="0">
                <a:solidFill>
                  <a:schemeClr val="bg2">
                    <a:lumMod val="20000"/>
                    <a:lumOff val="80000"/>
                  </a:schemeClr>
                </a:solidFill>
              </a:rPr>
              <a:t> </a:t>
            </a:r>
            <a:r>
              <a:rPr lang="en-US" dirty="0" err="1">
                <a:solidFill>
                  <a:schemeClr val="bg2">
                    <a:lumMod val="20000"/>
                    <a:lumOff val="80000"/>
                  </a:schemeClr>
                </a:solidFill>
              </a:rPr>
              <a:t>bahwa</a:t>
            </a:r>
            <a:r>
              <a:rPr lang="en-US" dirty="0">
                <a:solidFill>
                  <a:schemeClr val="bg2">
                    <a:lumMod val="20000"/>
                    <a:lumOff val="80000"/>
                  </a:schemeClr>
                </a:solidFill>
              </a:rPr>
              <a:t> </a:t>
            </a:r>
            <a:r>
              <a:rPr lang="en-US" dirty="0" err="1">
                <a:solidFill>
                  <a:schemeClr val="bg2">
                    <a:lumMod val="20000"/>
                    <a:lumOff val="80000"/>
                  </a:schemeClr>
                </a:solidFill>
              </a:rPr>
              <a:t>perhatiannya</a:t>
            </a:r>
            <a:r>
              <a:rPr lang="en-US" dirty="0">
                <a:solidFill>
                  <a:schemeClr val="bg2">
                    <a:lumMod val="20000"/>
                    <a:lumOff val="80000"/>
                  </a:schemeClr>
                </a:solidFill>
              </a:rPr>
              <a:t> </a:t>
            </a:r>
            <a:r>
              <a:rPr lang="en-US" dirty="0" err="1">
                <a:solidFill>
                  <a:schemeClr val="bg2">
                    <a:lumMod val="20000"/>
                    <a:lumOff val="80000"/>
                  </a:schemeClr>
                </a:solidFill>
              </a:rPr>
              <a:t>dialihkan</a:t>
            </a:r>
            <a:r>
              <a:rPr lang="en-US" dirty="0">
                <a:solidFill>
                  <a:schemeClr val="bg2">
                    <a:lumMod val="20000"/>
                    <a:lumOff val="80000"/>
                  </a:schemeClr>
                </a:solidFill>
              </a:rPr>
              <a:t> / </a:t>
            </a:r>
            <a:r>
              <a:rPr lang="en-US" dirty="0" err="1">
                <a:solidFill>
                  <a:schemeClr val="bg2">
                    <a:lumMod val="20000"/>
                    <a:lumOff val="80000"/>
                  </a:schemeClr>
                </a:solidFill>
              </a:rPr>
              <a:t>keadaan</a:t>
            </a:r>
            <a:r>
              <a:rPr lang="en-US" dirty="0">
                <a:solidFill>
                  <a:schemeClr val="bg2">
                    <a:lumMod val="20000"/>
                    <a:lumOff val="80000"/>
                  </a:schemeClr>
                </a:solidFill>
              </a:rPr>
              <a:t> </a:t>
            </a:r>
            <a:r>
              <a:rPr lang="en-US" dirty="0" err="1">
                <a:solidFill>
                  <a:schemeClr val="bg2">
                    <a:lumMod val="20000"/>
                    <a:lumOff val="80000"/>
                  </a:schemeClr>
                </a:solidFill>
              </a:rPr>
              <a:t>tetap</a:t>
            </a:r>
            <a:r>
              <a:rPr lang="en-US" dirty="0">
                <a:solidFill>
                  <a:schemeClr val="bg2">
                    <a:lumMod val="20000"/>
                    <a:lumOff val="80000"/>
                  </a:schemeClr>
                </a:solidFill>
              </a:rPr>
              <a:t> </a:t>
            </a:r>
            <a:r>
              <a:rPr lang="en-US" dirty="0" err="1">
                <a:solidFill>
                  <a:schemeClr val="bg2">
                    <a:lumMod val="20000"/>
                    <a:lumOff val="80000"/>
                  </a:schemeClr>
                </a:solidFill>
              </a:rPr>
              <a:t>dianggap</a:t>
            </a:r>
            <a:r>
              <a:rPr lang="en-US" dirty="0">
                <a:solidFill>
                  <a:schemeClr val="bg2">
                    <a:lumMod val="20000"/>
                    <a:lumOff val="80000"/>
                  </a:schemeClr>
                </a:solidFill>
              </a:rPr>
              <a:t> </a:t>
            </a:r>
            <a:r>
              <a:rPr lang="en-US" dirty="0" err="1">
                <a:solidFill>
                  <a:schemeClr val="bg2">
                    <a:lumMod val="20000"/>
                    <a:lumOff val="80000"/>
                  </a:schemeClr>
                </a:solidFill>
              </a:rPr>
              <a:t>wajar</a:t>
            </a:r>
            <a:r>
              <a:rPr lang="en-US" dirty="0">
                <a:solidFill>
                  <a:schemeClr val="bg2">
                    <a:lumMod val="20000"/>
                    <a:lumOff val="80000"/>
                  </a:schemeClr>
                </a:solidFill>
              </a:rPr>
              <a:t>. </a:t>
            </a:r>
            <a:r>
              <a:rPr lang="en-US" dirty="0" err="1">
                <a:solidFill>
                  <a:schemeClr val="bg2">
                    <a:lumMod val="20000"/>
                    <a:lumOff val="80000"/>
                  </a:schemeClr>
                </a:solidFill>
              </a:rPr>
              <a:t>Disisi</a:t>
            </a:r>
            <a:r>
              <a:rPr lang="en-US" dirty="0">
                <a:solidFill>
                  <a:schemeClr val="bg2">
                    <a:lumMod val="20000"/>
                    <a:lumOff val="80000"/>
                  </a:schemeClr>
                </a:solidFill>
              </a:rPr>
              <a:t> lain cover </a:t>
            </a:r>
            <a:r>
              <a:rPr lang="en-US" dirty="0" err="1">
                <a:solidFill>
                  <a:schemeClr val="bg2">
                    <a:lumMod val="20000"/>
                    <a:lumOff val="80000"/>
                  </a:schemeClr>
                </a:solidFill>
              </a:rPr>
              <a:t>dilakukan</a:t>
            </a:r>
            <a:r>
              <a:rPr lang="en-US" dirty="0">
                <a:solidFill>
                  <a:schemeClr val="bg2">
                    <a:lumMod val="20000"/>
                    <a:lumOff val="80000"/>
                  </a:schemeClr>
                </a:solidFill>
              </a:rPr>
              <a:t> </a:t>
            </a:r>
            <a:r>
              <a:rPr lang="en-US" dirty="0" err="1">
                <a:solidFill>
                  <a:schemeClr val="bg2">
                    <a:lumMod val="20000"/>
                    <a:lumOff val="80000"/>
                  </a:schemeClr>
                </a:solidFill>
              </a:rPr>
              <a:t>dlm</a:t>
            </a:r>
            <a:r>
              <a:rPr lang="en-US" dirty="0">
                <a:solidFill>
                  <a:schemeClr val="bg2">
                    <a:lumMod val="20000"/>
                    <a:lumOff val="80000"/>
                  </a:schemeClr>
                </a:solidFill>
              </a:rPr>
              <a:t> </a:t>
            </a:r>
            <a:r>
              <a:rPr lang="en-US" dirty="0" err="1">
                <a:solidFill>
                  <a:schemeClr val="bg2">
                    <a:lumMod val="20000"/>
                    <a:lumOff val="80000"/>
                  </a:schemeClr>
                </a:solidFill>
              </a:rPr>
              <a:t>rangka</a:t>
            </a:r>
            <a:r>
              <a:rPr lang="en-US" dirty="0">
                <a:solidFill>
                  <a:schemeClr val="bg2">
                    <a:lumMod val="20000"/>
                    <a:lumOff val="80000"/>
                  </a:schemeClr>
                </a:solidFill>
              </a:rPr>
              <a:t> </a:t>
            </a:r>
            <a:r>
              <a:rPr lang="en-US" dirty="0" err="1">
                <a:solidFill>
                  <a:schemeClr val="bg2">
                    <a:lumMod val="20000"/>
                    <a:lumOff val="80000"/>
                  </a:schemeClr>
                </a:solidFill>
              </a:rPr>
              <a:t>pengamanan</a:t>
            </a:r>
            <a:r>
              <a:rPr lang="en-US" dirty="0">
                <a:solidFill>
                  <a:schemeClr val="bg2">
                    <a:lumMod val="20000"/>
                    <a:lumOff val="80000"/>
                  </a:schemeClr>
                </a:solidFill>
              </a:rPr>
              <a:t> agar </a:t>
            </a:r>
            <a:r>
              <a:rPr lang="en-US" dirty="0" err="1">
                <a:solidFill>
                  <a:schemeClr val="bg2">
                    <a:lumMod val="20000"/>
                    <a:lumOff val="80000"/>
                  </a:schemeClr>
                </a:solidFill>
              </a:rPr>
              <a:t>tujuan</a:t>
            </a:r>
            <a:r>
              <a:rPr lang="en-US" dirty="0">
                <a:solidFill>
                  <a:schemeClr val="bg2">
                    <a:lumMod val="20000"/>
                    <a:lumOff val="80000"/>
                  </a:schemeClr>
                </a:solidFill>
              </a:rPr>
              <a:t> </a:t>
            </a:r>
            <a:r>
              <a:rPr lang="en-US" dirty="0" err="1">
                <a:solidFill>
                  <a:schemeClr val="bg2">
                    <a:lumMod val="20000"/>
                    <a:lumOff val="80000"/>
                  </a:schemeClr>
                </a:solidFill>
              </a:rPr>
              <a:t>tdk</a:t>
            </a:r>
            <a:r>
              <a:rPr lang="en-US" dirty="0">
                <a:solidFill>
                  <a:schemeClr val="bg2">
                    <a:lumMod val="20000"/>
                    <a:lumOff val="80000"/>
                  </a:schemeClr>
                </a:solidFill>
              </a:rPr>
              <a:t> expose/</a:t>
            </a:r>
            <a:r>
              <a:rPr lang="en-US" dirty="0" err="1">
                <a:solidFill>
                  <a:schemeClr val="bg2">
                    <a:lumMod val="20000"/>
                    <a:lumOff val="80000"/>
                  </a:schemeClr>
                </a:solidFill>
              </a:rPr>
              <a:t>badar</a:t>
            </a:r>
            <a:r>
              <a:rPr lang="en-US" dirty="0">
                <a:solidFill>
                  <a:schemeClr val="bg2">
                    <a:lumMod val="20000"/>
                    <a:lumOff val="80000"/>
                  </a:schemeClr>
                </a:solidFill>
              </a:rPr>
              <a:t>, </a:t>
            </a:r>
            <a:r>
              <a:rPr lang="en-US" dirty="0" err="1">
                <a:solidFill>
                  <a:schemeClr val="bg2">
                    <a:lumMod val="20000"/>
                    <a:lumOff val="80000"/>
                  </a:schemeClr>
                </a:solidFill>
              </a:rPr>
              <a:t>mrpk</a:t>
            </a:r>
            <a:r>
              <a:rPr lang="en-US" dirty="0">
                <a:solidFill>
                  <a:schemeClr val="bg2">
                    <a:lumMod val="20000"/>
                    <a:lumOff val="80000"/>
                  </a:schemeClr>
                </a:solidFill>
              </a:rPr>
              <a:t> </a:t>
            </a:r>
            <a:r>
              <a:rPr lang="en-US" dirty="0" err="1">
                <a:solidFill>
                  <a:schemeClr val="bg2">
                    <a:lumMod val="20000"/>
                    <a:lumOff val="80000"/>
                  </a:schemeClr>
                </a:solidFill>
              </a:rPr>
              <a:t>rangkaian</a:t>
            </a:r>
            <a:r>
              <a:rPr lang="en-US" dirty="0">
                <a:solidFill>
                  <a:schemeClr val="bg2">
                    <a:lumMod val="20000"/>
                    <a:lumOff val="80000"/>
                  </a:schemeClr>
                </a:solidFill>
              </a:rPr>
              <a:t> </a:t>
            </a:r>
            <a:r>
              <a:rPr lang="en-US" dirty="0" err="1">
                <a:solidFill>
                  <a:schemeClr val="bg2">
                    <a:lumMod val="20000"/>
                    <a:lumOff val="80000"/>
                  </a:schemeClr>
                </a:solidFill>
              </a:rPr>
              <a:t>upaya</a:t>
            </a:r>
            <a:r>
              <a:rPr lang="en-US" dirty="0">
                <a:solidFill>
                  <a:schemeClr val="bg2">
                    <a:lumMod val="20000"/>
                    <a:lumOff val="80000"/>
                  </a:schemeClr>
                </a:solidFill>
              </a:rPr>
              <a:t> </a:t>
            </a:r>
            <a:r>
              <a:rPr lang="en-US" dirty="0" err="1">
                <a:solidFill>
                  <a:schemeClr val="bg2">
                    <a:lumMod val="20000"/>
                    <a:lumOff val="80000"/>
                  </a:schemeClr>
                </a:solidFill>
              </a:rPr>
              <a:t>alternatif</a:t>
            </a:r>
            <a:r>
              <a:rPr lang="en-US" dirty="0">
                <a:solidFill>
                  <a:schemeClr val="bg2">
                    <a:lumMod val="20000"/>
                    <a:lumOff val="80000"/>
                  </a:schemeClr>
                </a:solidFill>
              </a:rPr>
              <a:t> </a:t>
            </a:r>
            <a:r>
              <a:rPr lang="en-US" i="1" dirty="0">
                <a:solidFill>
                  <a:schemeClr val="bg2">
                    <a:lumMod val="20000"/>
                    <a:lumOff val="80000"/>
                  </a:schemeClr>
                </a:solidFill>
              </a:rPr>
              <a:t>escape</a:t>
            </a:r>
            <a:r>
              <a:rPr lang="en-US" dirty="0">
                <a:solidFill>
                  <a:schemeClr val="bg2">
                    <a:lumMod val="20000"/>
                    <a:lumOff val="80000"/>
                  </a:schemeClr>
                </a:solidFill>
              </a:rPr>
              <a:t>.</a:t>
            </a:r>
          </a:p>
          <a:p>
            <a:pPr marL="533400" indent="-533400" eaLnBrk="1" fontAlgn="auto" hangingPunct="1">
              <a:lnSpc>
                <a:spcPct val="80000"/>
              </a:lnSpc>
              <a:spcAft>
                <a:spcPts val="0"/>
              </a:spcAft>
              <a:buClr>
                <a:schemeClr val="tx1">
                  <a:shade val="95000"/>
                </a:schemeClr>
              </a:buClr>
              <a:buFont typeface="Wingdings" pitchFamily="2" charset="2"/>
              <a:buNone/>
              <a:defRPr/>
            </a:pPr>
            <a:endParaRPr lang="en-US" sz="2400" dirty="0"/>
          </a:p>
          <a:p>
            <a:pPr marL="533400" indent="-533400" eaLnBrk="1" fontAlgn="auto" hangingPunct="1">
              <a:lnSpc>
                <a:spcPct val="80000"/>
              </a:lnSpc>
              <a:spcAft>
                <a:spcPts val="0"/>
              </a:spcAft>
              <a:buClr>
                <a:schemeClr val="tx1">
                  <a:shade val="95000"/>
                </a:schemeClr>
              </a:buClr>
              <a:buFont typeface="Wingdings" pitchFamily="2" charset="2"/>
              <a:buNone/>
              <a:defRPr/>
            </a:pPr>
            <a:endParaRPr lang="en-US" sz="2400"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Rectangle 2">
            <a:extLst>
              <a:ext uri="{FF2B5EF4-FFF2-40B4-BE49-F238E27FC236}">
                <a16:creationId xmlns:a16="http://schemas.microsoft.com/office/drawing/2014/main" id="{C247934F-92F9-4A4A-A126-3A522034EF74}"/>
              </a:ext>
            </a:extLst>
          </p:cNvPr>
          <p:cNvSpPr>
            <a:spLocks noGrp="1" noChangeArrowheads="1"/>
          </p:cNvSpPr>
          <p:nvPr>
            <p:ph type="title"/>
          </p:nvPr>
        </p:nvSpPr>
        <p:spPr>
          <a:xfrm>
            <a:off x="457200" y="274638"/>
            <a:ext cx="8229600" cy="868362"/>
          </a:xfrm>
          <a:solidFill>
            <a:schemeClr val="tx1">
              <a:lumMod val="50000"/>
              <a:lumOff val="50000"/>
            </a:schemeClr>
          </a:solidFill>
          <a:ln>
            <a:solidFill>
              <a:srgbClr val="FFFF00"/>
            </a:solidFill>
          </a:ln>
        </p:spPr>
        <p:txBody>
          <a:bodyPr/>
          <a:lstStyle/>
          <a:p>
            <a:pPr eaLnBrk="1" fontAlgn="auto" hangingPunct="1">
              <a:spcAft>
                <a:spcPts val="0"/>
              </a:spcAft>
              <a:defRPr/>
            </a:pPr>
            <a:r>
              <a:rPr lang="en-US" dirty="0"/>
              <a:t>TAKTIK PENYELIDIKAN</a:t>
            </a:r>
          </a:p>
        </p:txBody>
      </p:sp>
      <p:sp>
        <p:nvSpPr>
          <p:cNvPr id="51203" name="Rectangle 3">
            <a:extLst>
              <a:ext uri="{FF2B5EF4-FFF2-40B4-BE49-F238E27FC236}">
                <a16:creationId xmlns:a16="http://schemas.microsoft.com/office/drawing/2014/main" id="{87775CFA-95FD-4071-AA99-011690D1E7EB}"/>
              </a:ext>
            </a:extLst>
          </p:cNvPr>
          <p:cNvSpPr>
            <a:spLocks noGrp="1" noChangeArrowheads="1"/>
          </p:cNvSpPr>
          <p:nvPr>
            <p:ph idx="1"/>
          </p:nvPr>
        </p:nvSpPr>
        <p:spPr>
          <a:xfrm>
            <a:off x="0" y="1524000"/>
            <a:ext cx="8839200" cy="4953000"/>
          </a:xfrm>
          <a:solidFill>
            <a:srgbClr val="002060"/>
          </a:solidFill>
          <a:ln>
            <a:solidFill>
              <a:srgbClr val="FFFF00"/>
            </a:solidFill>
          </a:ln>
        </p:spPr>
        <p:txBody>
          <a:bodyPr>
            <a:normAutofit lnSpcReduction="10000"/>
          </a:bodyPr>
          <a:lstStyle/>
          <a:p>
            <a:pPr marL="533400" indent="-533400" eaLnBrk="1" fontAlgn="auto" hangingPunct="1">
              <a:lnSpc>
                <a:spcPct val="80000"/>
              </a:lnSpc>
              <a:spcAft>
                <a:spcPts val="0"/>
              </a:spcAft>
              <a:buClr>
                <a:schemeClr val="tx1">
                  <a:shade val="95000"/>
                </a:schemeClr>
              </a:buClr>
              <a:buFont typeface="Wingdings" pitchFamily="2" charset="2"/>
              <a:buNone/>
              <a:defRPr/>
            </a:pPr>
            <a:endParaRPr lang="en-US" sz="2400" dirty="0"/>
          </a:p>
          <a:p>
            <a:pPr marL="533400" indent="-533400" eaLnBrk="1" fontAlgn="auto" hangingPunct="1">
              <a:lnSpc>
                <a:spcPct val="80000"/>
              </a:lnSpc>
              <a:spcAft>
                <a:spcPts val="0"/>
              </a:spcAft>
              <a:buClr>
                <a:schemeClr val="tx1">
                  <a:shade val="95000"/>
                </a:schemeClr>
              </a:buClr>
              <a:buFont typeface="Wingdings 2"/>
              <a:buChar char=""/>
              <a:defRPr/>
            </a:pPr>
            <a:r>
              <a:rPr lang="en-US" dirty="0">
                <a:solidFill>
                  <a:schemeClr val="bg2">
                    <a:lumMod val="20000"/>
                    <a:lumOff val="80000"/>
                  </a:schemeClr>
                </a:solidFill>
              </a:rPr>
              <a:t>DISEPSI</a:t>
            </a:r>
          </a:p>
          <a:p>
            <a:pPr marL="533400" indent="-533400" algn="just" eaLnBrk="1" fontAlgn="auto" hangingPunct="1">
              <a:lnSpc>
                <a:spcPct val="80000"/>
              </a:lnSpc>
              <a:spcAft>
                <a:spcPts val="0"/>
              </a:spcAft>
              <a:buClr>
                <a:schemeClr val="tx1">
                  <a:shade val="95000"/>
                </a:schemeClr>
              </a:buClr>
              <a:buFont typeface="Wingdings" pitchFamily="2" charset="2"/>
              <a:buNone/>
              <a:defRPr/>
            </a:pPr>
            <a:r>
              <a:rPr lang="en-US" dirty="0">
                <a:solidFill>
                  <a:schemeClr val="bg2">
                    <a:lumMod val="20000"/>
                    <a:lumOff val="80000"/>
                  </a:schemeClr>
                </a:solidFill>
              </a:rPr>
              <a:t>	</a:t>
            </a:r>
            <a:r>
              <a:rPr lang="en-US" dirty="0" err="1">
                <a:solidFill>
                  <a:schemeClr val="bg2">
                    <a:lumMod val="20000"/>
                    <a:lumOff val="80000"/>
                  </a:schemeClr>
                </a:solidFill>
              </a:rPr>
              <a:t>kemampuan</a:t>
            </a:r>
            <a:r>
              <a:rPr lang="en-US" dirty="0">
                <a:solidFill>
                  <a:schemeClr val="bg2">
                    <a:lumMod val="20000"/>
                    <a:lumOff val="80000"/>
                  </a:schemeClr>
                </a:solidFill>
              </a:rPr>
              <a:t> </a:t>
            </a:r>
            <a:r>
              <a:rPr lang="en-US" dirty="0" err="1">
                <a:solidFill>
                  <a:schemeClr val="bg2">
                    <a:lumMod val="20000"/>
                    <a:lumOff val="80000"/>
                  </a:schemeClr>
                </a:solidFill>
              </a:rPr>
              <a:t>akal</a:t>
            </a:r>
            <a:r>
              <a:rPr lang="en-US" dirty="0">
                <a:solidFill>
                  <a:schemeClr val="bg2">
                    <a:lumMod val="20000"/>
                    <a:lumOff val="80000"/>
                  </a:schemeClr>
                </a:solidFill>
              </a:rPr>
              <a:t> (</a:t>
            </a:r>
            <a:r>
              <a:rPr lang="en-US" dirty="0" err="1">
                <a:solidFill>
                  <a:schemeClr val="bg2">
                    <a:lumMod val="20000"/>
                    <a:lumOff val="80000"/>
                  </a:schemeClr>
                </a:solidFill>
              </a:rPr>
              <a:t>pisik</a:t>
            </a:r>
            <a:r>
              <a:rPr lang="en-US" dirty="0">
                <a:solidFill>
                  <a:schemeClr val="bg2">
                    <a:lumMod val="20000"/>
                    <a:lumOff val="80000"/>
                  </a:schemeClr>
                </a:solidFill>
              </a:rPr>
              <a:t> &amp; </a:t>
            </a:r>
            <a:r>
              <a:rPr lang="en-US" dirty="0" err="1">
                <a:solidFill>
                  <a:schemeClr val="bg2">
                    <a:lumMod val="20000"/>
                    <a:lumOff val="80000"/>
                  </a:schemeClr>
                </a:solidFill>
              </a:rPr>
              <a:t>psikis</a:t>
            </a:r>
            <a:r>
              <a:rPr lang="en-US" dirty="0">
                <a:solidFill>
                  <a:schemeClr val="bg2">
                    <a:lumMod val="20000"/>
                    <a:lumOff val="80000"/>
                  </a:schemeClr>
                </a:solidFill>
              </a:rPr>
              <a:t>) </a:t>
            </a:r>
            <a:r>
              <a:rPr lang="en-US" dirty="0" err="1">
                <a:solidFill>
                  <a:schemeClr val="bg2">
                    <a:lumMod val="20000"/>
                    <a:lumOff val="80000"/>
                  </a:schemeClr>
                </a:solidFill>
              </a:rPr>
              <a:t>dlm</a:t>
            </a:r>
            <a:r>
              <a:rPr lang="en-US" dirty="0">
                <a:solidFill>
                  <a:schemeClr val="bg2">
                    <a:lumMod val="20000"/>
                    <a:lumOff val="80000"/>
                  </a:schemeClr>
                </a:solidFill>
              </a:rPr>
              <a:t> </a:t>
            </a:r>
            <a:r>
              <a:rPr lang="en-US" dirty="0" err="1">
                <a:solidFill>
                  <a:schemeClr val="bg2">
                    <a:lumMod val="20000"/>
                    <a:lumOff val="80000"/>
                  </a:schemeClr>
                </a:solidFill>
              </a:rPr>
              <a:t>bentuk</a:t>
            </a:r>
            <a:r>
              <a:rPr lang="en-US" dirty="0">
                <a:solidFill>
                  <a:schemeClr val="bg2">
                    <a:lumMod val="20000"/>
                    <a:lumOff val="80000"/>
                  </a:schemeClr>
                </a:solidFill>
              </a:rPr>
              <a:t> </a:t>
            </a:r>
            <a:r>
              <a:rPr lang="en-US" dirty="0" err="1">
                <a:solidFill>
                  <a:schemeClr val="bg2">
                    <a:lumMod val="20000"/>
                    <a:lumOff val="80000"/>
                  </a:schemeClr>
                </a:solidFill>
              </a:rPr>
              <a:t>tindakan</a:t>
            </a:r>
            <a:r>
              <a:rPr lang="en-US" dirty="0">
                <a:solidFill>
                  <a:schemeClr val="bg2">
                    <a:lumMod val="20000"/>
                    <a:lumOff val="80000"/>
                  </a:schemeClr>
                </a:solidFill>
              </a:rPr>
              <a:t> </a:t>
            </a:r>
            <a:r>
              <a:rPr lang="en-US" dirty="0" err="1">
                <a:solidFill>
                  <a:schemeClr val="bg2">
                    <a:lumMod val="20000"/>
                    <a:lumOff val="80000"/>
                  </a:schemeClr>
                </a:solidFill>
              </a:rPr>
              <a:t>penyesatan</a:t>
            </a:r>
            <a:r>
              <a:rPr lang="en-US" dirty="0">
                <a:solidFill>
                  <a:schemeClr val="bg2">
                    <a:lumMod val="20000"/>
                    <a:lumOff val="80000"/>
                  </a:schemeClr>
                </a:solidFill>
              </a:rPr>
              <a:t> </a:t>
            </a:r>
            <a:r>
              <a:rPr lang="en-US" dirty="0" err="1">
                <a:solidFill>
                  <a:schemeClr val="bg2">
                    <a:lumMod val="20000"/>
                    <a:lumOff val="80000"/>
                  </a:schemeClr>
                </a:solidFill>
              </a:rPr>
              <a:t>yg</a:t>
            </a:r>
            <a:r>
              <a:rPr lang="en-US" dirty="0">
                <a:solidFill>
                  <a:schemeClr val="bg2">
                    <a:lumMod val="20000"/>
                    <a:lumOff val="80000"/>
                  </a:schemeClr>
                </a:solidFill>
              </a:rPr>
              <a:t> </a:t>
            </a:r>
            <a:r>
              <a:rPr lang="en-US" dirty="0" err="1">
                <a:solidFill>
                  <a:schemeClr val="bg2">
                    <a:lumMod val="20000"/>
                    <a:lumOff val="80000"/>
                  </a:schemeClr>
                </a:solidFill>
              </a:rPr>
              <a:t>dilakukan</a:t>
            </a:r>
            <a:r>
              <a:rPr lang="en-US" dirty="0">
                <a:solidFill>
                  <a:schemeClr val="bg2">
                    <a:lumMod val="20000"/>
                    <a:lumOff val="80000"/>
                  </a:schemeClr>
                </a:solidFill>
              </a:rPr>
              <a:t> </a:t>
            </a:r>
            <a:r>
              <a:rPr lang="en-US" dirty="0" err="1">
                <a:solidFill>
                  <a:schemeClr val="bg2">
                    <a:lumMod val="20000"/>
                    <a:lumOff val="80000"/>
                  </a:schemeClr>
                </a:solidFill>
              </a:rPr>
              <a:t>sedemikian</a:t>
            </a:r>
            <a:r>
              <a:rPr lang="en-US" dirty="0">
                <a:solidFill>
                  <a:schemeClr val="bg2">
                    <a:lumMod val="20000"/>
                    <a:lumOff val="80000"/>
                  </a:schemeClr>
                </a:solidFill>
              </a:rPr>
              <a:t> </a:t>
            </a:r>
            <a:r>
              <a:rPr lang="en-US" dirty="0" err="1">
                <a:solidFill>
                  <a:schemeClr val="bg2">
                    <a:lumMod val="20000"/>
                    <a:lumOff val="80000"/>
                  </a:schemeClr>
                </a:solidFill>
              </a:rPr>
              <a:t>rupa</a:t>
            </a:r>
            <a:r>
              <a:rPr lang="en-US" dirty="0">
                <a:solidFill>
                  <a:schemeClr val="bg2">
                    <a:lumMod val="20000"/>
                    <a:lumOff val="80000"/>
                  </a:schemeClr>
                </a:solidFill>
              </a:rPr>
              <a:t>, </a:t>
            </a:r>
            <a:r>
              <a:rPr lang="en-US" dirty="0" err="1">
                <a:solidFill>
                  <a:schemeClr val="bg2">
                    <a:lumMod val="20000"/>
                    <a:lumOff val="80000"/>
                  </a:schemeClr>
                </a:solidFill>
              </a:rPr>
              <a:t>menitik</a:t>
            </a:r>
            <a:r>
              <a:rPr lang="en-US" dirty="0">
                <a:solidFill>
                  <a:schemeClr val="bg2">
                    <a:lumMod val="20000"/>
                    <a:lumOff val="80000"/>
                  </a:schemeClr>
                </a:solidFill>
              </a:rPr>
              <a:t> </a:t>
            </a:r>
            <a:r>
              <a:rPr lang="en-US" dirty="0" err="1">
                <a:solidFill>
                  <a:schemeClr val="bg2">
                    <a:lumMod val="20000"/>
                    <a:lumOff val="80000"/>
                  </a:schemeClr>
                </a:solidFill>
              </a:rPr>
              <a:t>beratkan</a:t>
            </a:r>
            <a:r>
              <a:rPr lang="en-US" dirty="0">
                <a:solidFill>
                  <a:schemeClr val="bg2">
                    <a:lumMod val="20000"/>
                    <a:lumOff val="80000"/>
                  </a:schemeClr>
                </a:solidFill>
              </a:rPr>
              <a:t> </a:t>
            </a:r>
            <a:r>
              <a:rPr lang="en-US" dirty="0" err="1">
                <a:solidFill>
                  <a:schemeClr val="bg2">
                    <a:lumMod val="20000"/>
                    <a:lumOff val="80000"/>
                  </a:schemeClr>
                </a:solidFill>
              </a:rPr>
              <a:t>keberhasilan</a:t>
            </a:r>
            <a:r>
              <a:rPr lang="en-US" dirty="0">
                <a:solidFill>
                  <a:schemeClr val="bg2">
                    <a:lumMod val="20000"/>
                    <a:lumOff val="80000"/>
                  </a:schemeClr>
                </a:solidFill>
              </a:rPr>
              <a:t> pd </a:t>
            </a:r>
            <a:r>
              <a:rPr lang="en-US" dirty="0" err="1">
                <a:solidFill>
                  <a:schemeClr val="bg2">
                    <a:lumMod val="20000"/>
                    <a:lumOff val="80000"/>
                  </a:schemeClr>
                </a:solidFill>
              </a:rPr>
              <a:t>kelihaian</a:t>
            </a:r>
            <a:r>
              <a:rPr lang="en-US" dirty="0">
                <a:solidFill>
                  <a:schemeClr val="bg2">
                    <a:lumMod val="20000"/>
                    <a:lumOff val="80000"/>
                  </a:schemeClr>
                </a:solidFill>
              </a:rPr>
              <a:t> </a:t>
            </a:r>
            <a:r>
              <a:rPr lang="en-US" dirty="0" err="1">
                <a:solidFill>
                  <a:schemeClr val="bg2">
                    <a:lumMod val="20000"/>
                    <a:lumOff val="80000"/>
                  </a:schemeClr>
                </a:solidFill>
              </a:rPr>
              <a:t>yg</a:t>
            </a:r>
            <a:r>
              <a:rPr lang="en-US" dirty="0">
                <a:solidFill>
                  <a:schemeClr val="bg2">
                    <a:lumMod val="20000"/>
                    <a:lumOff val="80000"/>
                  </a:schemeClr>
                </a:solidFill>
              </a:rPr>
              <a:t> </a:t>
            </a:r>
            <a:r>
              <a:rPr lang="en-US" dirty="0" err="1">
                <a:solidFill>
                  <a:schemeClr val="bg2">
                    <a:lumMod val="20000"/>
                    <a:lumOff val="80000"/>
                  </a:schemeClr>
                </a:solidFill>
              </a:rPr>
              <a:t>terlatih</a:t>
            </a:r>
            <a:r>
              <a:rPr lang="en-US" dirty="0">
                <a:solidFill>
                  <a:schemeClr val="bg2">
                    <a:lumMod val="20000"/>
                    <a:lumOff val="80000"/>
                  </a:schemeClr>
                </a:solidFill>
              </a:rPr>
              <a:t> / </a:t>
            </a:r>
            <a:r>
              <a:rPr lang="en-US" dirty="0" err="1">
                <a:solidFill>
                  <a:schemeClr val="bg2">
                    <a:lumMod val="20000"/>
                    <a:lumOff val="80000"/>
                  </a:schemeClr>
                </a:solidFill>
              </a:rPr>
              <a:t>talenta</a:t>
            </a:r>
            <a:r>
              <a:rPr lang="en-US" dirty="0">
                <a:solidFill>
                  <a:schemeClr val="bg2">
                    <a:lumMod val="20000"/>
                    <a:lumOff val="80000"/>
                  </a:schemeClr>
                </a:solidFill>
              </a:rPr>
              <a:t>(</a:t>
            </a:r>
            <a:r>
              <a:rPr lang="en-US" dirty="0" err="1">
                <a:solidFill>
                  <a:schemeClr val="bg2">
                    <a:lumMod val="20000"/>
                    <a:lumOff val="80000"/>
                  </a:schemeClr>
                </a:solidFill>
              </a:rPr>
              <a:t>bakat</a:t>
            </a:r>
            <a:r>
              <a:rPr lang="en-US" dirty="0">
                <a:solidFill>
                  <a:schemeClr val="bg2">
                    <a:lumMod val="20000"/>
                    <a:lumOff val="80000"/>
                  </a:schemeClr>
                </a:solidFill>
              </a:rPr>
              <a:t>) </a:t>
            </a:r>
            <a:r>
              <a:rPr lang="en-US" dirty="0" err="1">
                <a:solidFill>
                  <a:schemeClr val="bg2">
                    <a:lumMod val="20000"/>
                    <a:lumOff val="80000"/>
                  </a:schemeClr>
                </a:solidFill>
              </a:rPr>
              <a:t>penyelidik</a:t>
            </a:r>
            <a:r>
              <a:rPr lang="en-US" dirty="0">
                <a:solidFill>
                  <a:schemeClr val="bg2">
                    <a:lumMod val="20000"/>
                    <a:lumOff val="80000"/>
                  </a:schemeClr>
                </a:solidFill>
              </a:rPr>
              <a:t>, </a:t>
            </a:r>
            <a:r>
              <a:rPr lang="en-US" dirty="0" err="1">
                <a:solidFill>
                  <a:schemeClr val="bg2">
                    <a:lumMod val="20000"/>
                    <a:lumOff val="80000"/>
                  </a:schemeClr>
                </a:solidFill>
              </a:rPr>
              <a:t>shg</a:t>
            </a:r>
            <a:r>
              <a:rPr lang="en-US" dirty="0">
                <a:solidFill>
                  <a:schemeClr val="bg2">
                    <a:lumMod val="20000"/>
                    <a:lumOff val="80000"/>
                  </a:schemeClr>
                </a:solidFill>
              </a:rPr>
              <a:t> </a:t>
            </a:r>
            <a:r>
              <a:rPr lang="en-US" dirty="0" err="1">
                <a:solidFill>
                  <a:schemeClr val="bg2">
                    <a:lumMod val="20000"/>
                    <a:lumOff val="80000"/>
                  </a:schemeClr>
                </a:solidFill>
              </a:rPr>
              <a:t>tdk</a:t>
            </a:r>
            <a:r>
              <a:rPr lang="en-US" dirty="0">
                <a:solidFill>
                  <a:schemeClr val="bg2">
                    <a:lumMod val="20000"/>
                    <a:lumOff val="80000"/>
                  </a:schemeClr>
                </a:solidFill>
              </a:rPr>
              <a:t> </a:t>
            </a:r>
            <a:r>
              <a:rPr lang="en-US" dirty="0" err="1">
                <a:solidFill>
                  <a:schemeClr val="bg2">
                    <a:lumMod val="20000"/>
                    <a:lumOff val="80000"/>
                  </a:schemeClr>
                </a:solidFill>
              </a:rPr>
              <a:t>menimbulkan</a:t>
            </a:r>
            <a:r>
              <a:rPr lang="en-US" dirty="0">
                <a:solidFill>
                  <a:schemeClr val="bg2">
                    <a:lumMod val="20000"/>
                    <a:lumOff val="80000"/>
                  </a:schemeClr>
                </a:solidFill>
              </a:rPr>
              <a:t> </a:t>
            </a:r>
            <a:r>
              <a:rPr lang="en-US" dirty="0" err="1">
                <a:solidFill>
                  <a:schemeClr val="bg2">
                    <a:lumMod val="20000"/>
                    <a:lumOff val="80000"/>
                  </a:schemeClr>
                </a:solidFill>
              </a:rPr>
              <a:t>kecurigaan</a:t>
            </a:r>
            <a:r>
              <a:rPr lang="en-US" dirty="0">
                <a:solidFill>
                  <a:schemeClr val="bg2">
                    <a:lumMod val="20000"/>
                    <a:lumOff val="80000"/>
                  </a:schemeClr>
                </a:solidFill>
              </a:rPr>
              <a:t> </a:t>
            </a:r>
            <a:r>
              <a:rPr lang="en-US" dirty="0" err="1">
                <a:solidFill>
                  <a:schemeClr val="bg2">
                    <a:lumMod val="20000"/>
                    <a:lumOff val="80000"/>
                  </a:schemeClr>
                </a:solidFill>
              </a:rPr>
              <a:t>pihak</a:t>
            </a:r>
            <a:r>
              <a:rPr lang="en-US" dirty="0">
                <a:solidFill>
                  <a:schemeClr val="bg2">
                    <a:lumMod val="20000"/>
                    <a:lumOff val="80000"/>
                  </a:schemeClr>
                </a:solidFill>
              </a:rPr>
              <a:t> </a:t>
            </a:r>
            <a:r>
              <a:rPr lang="en-US" dirty="0" err="1">
                <a:solidFill>
                  <a:schemeClr val="bg2">
                    <a:lumMod val="20000"/>
                    <a:lumOff val="80000"/>
                  </a:schemeClr>
                </a:solidFill>
              </a:rPr>
              <a:t>lawan</a:t>
            </a:r>
            <a:r>
              <a:rPr lang="en-US" dirty="0">
                <a:solidFill>
                  <a:schemeClr val="bg2">
                    <a:lumMod val="20000"/>
                    <a:lumOff val="80000"/>
                  </a:schemeClr>
                </a:solidFill>
              </a:rPr>
              <a:t>/</a:t>
            </a:r>
            <a:r>
              <a:rPr lang="en-US" dirty="0" err="1">
                <a:solidFill>
                  <a:schemeClr val="bg2">
                    <a:lumMod val="20000"/>
                    <a:lumOff val="80000"/>
                  </a:schemeClr>
                </a:solidFill>
              </a:rPr>
              <a:t>sasaran</a:t>
            </a:r>
            <a:r>
              <a:rPr lang="en-US" dirty="0">
                <a:solidFill>
                  <a:schemeClr val="bg2">
                    <a:lumMod val="20000"/>
                    <a:lumOff val="80000"/>
                  </a:schemeClr>
                </a:solidFill>
              </a:rPr>
              <a:t>. </a:t>
            </a:r>
            <a:r>
              <a:rPr lang="en-US" dirty="0" err="1">
                <a:solidFill>
                  <a:schemeClr val="bg2">
                    <a:lumMod val="20000"/>
                    <a:lumOff val="80000"/>
                  </a:schemeClr>
                </a:solidFill>
              </a:rPr>
              <a:t>Dgn</a:t>
            </a:r>
            <a:r>
              <a:rPr lang="en-US" dirty="0">
                <a:solidFill>
                  <a:schemeClr val="bg2">
                    <a:lumMod val="20000"/>
                    <a:lumOff val="80000"/>
                  </a:schemeClr>
                </a:solidFill>
              </a:rPr>
              <a:t> </a:t>
            </a:r>
            <a:r>
              <a:rPr lang="en-US" dirty="0" err="1">
                <a:solidFill>
                  <a:schemeClr val="bg2">
                    <a:lumMod val="20000"/>
                    <a:lumOff val="80000"/>
                  </a:schemeClr>
                </a:solidFill>
              </a:rPr>
              <a:t>maksud</a:t>
            </a:r>
            <a:r>
              <a:rPr lang="en-US" dirty="0">
                <a:solidFill>
                  <a:schemeClr val="bg2">
                    <a:lumMod val="20000"/>
                    <a:lumOff val="80000"/>
                  </a:schemeClr>
                </a:solidFill>
              </a:rPr>
              <a:t> </a:t>
            </a:r>
            <a:r>
              <a:rPr lang="en-US" dirty="0" err="1">
                <a:solidFill>
                  <a:schemeClr val="bg2">
                    <a:lumMod val="20000"/>
                    <a:lumOff val="80000"/>
                  </a:schemeClr>
                </a:solidFill>
              </a:rPr>
              <a:t>utk</a:t>
            </a:r>
            <a:r>
              <a:rPr lang="en-US" dirty="0">
                <a:solidFill>
                  <a:schemeClr val="bg2">
                    <a:lumMod val="20000"/>
                    <a:lumOff val="80000"/>
                  </a:schemeClr>
                </a:solidFill>
              </a:rPr>
              <a:t> </a:t>
            </a:r>
            <a:r>
              <a:rPr lang="en-US" dirty="0" err="1">
                <a:solidFill>
                  <a:schemeClr val="bg2">
                    <a:lumMod val="20000"/>
                    <a:lumOff val="80000"/>
                  </a:schemeClr>
                </a:solidFill>
              </a:rPr>
              <a:t>mengendalikan</a:t>
            </a:r>
            <a:r>
              <a:rPr lang="en-US" dirty="0">
                <a:solidFill>
                  <a:schemeClr val="bg2">
                    <a:lumMod val="20000"/>
                    <a:lumOff val="80000"/>
                  </a:schemeClr>
                </a:solidFill>
              </a:rPr>
              <a:t> </a:t>
            </a:r>
            <a:r>
              <a:rPr lang="en-US" dirty="0" err="1">
                <a:solidFill>
                  <a:schemeClr val="bg2">
                    <a:lumMod val="20000"/>
                    <a:lumOff val="80000"/>
                  </a:schemeClr>
                </a:solidFill>
              </a:rPr>
              <a:t>situasi</a:t>
            </a:r>
            <a:r>
              <a:rPr lang="en-US" dirty="0">
                <a:solidFill>
                  <a:schemeClr val="bg2">
                    <a:lumMod val="20000"/>
                    <a:lumOff val="80000"/>
                  </a:schemeClr>
                </a:solidFill>
              </a:rPr>
              <a:t> </a:t>
            </a:r>
            <a:r>
              <a:rPr lang="en-US" dirty="0" err="1">
                <a:solidFill>
                  <a:schemeClr val="bg2">
                    <a:lumMod val="20000"/>
                    <a:lumOff val="80000"/>
                  </a:schemeClr>
                </a:solidFill>
              </a:rPr>
              <a:t>ttt</a:t>
            </a:r>
            <a:r>
              <a:rPr lang="en-US" dirty="0">
                <a:solidFill>
                  <a:schemeClr val="bg2">
                    <a:lumMod val="20000"/>
                    <a:lumOff val="80000"/>
                  </a:schemeClr>
                </a:solidFill>
              </a:rPr>
              <a:t> </a:t>
            </a:r>
            <a:r>
              <a:rPr lang="en-US" dirty="0" err="1">
                <a:solidFill>
                  <a:schemeClr val="bg2">
                    <a:lumMod val="20000"/>
                    <a:lumOff val="80000"/>
                  </a:schemeClr>
                </a:solidFill>
              </a:rPr>
              <a:t>shg</a:t>
            </a:r>
            <a:r>
              <a:rPr lang="en-US" dirty="0">
                <a:solidFill>
                  <a:schemeClr val="bg2">
                    <a:lumMod val="20000"/>
                    <a:lumOff val="80000"/>
                  </a:schemeClr>
                </a:solidFill>
              </a:rPr>
              <a:t> </a:t>
            </a:r>
            <a:r>
              <a:rPr lang="en-US" dirty="0" err="1">
                <a:solidFill>
                  <a:schemeClr val="bg2">
                    <a:lumMod val="20000"/>
                    <a:lumOff val="80000"/>
                  </a:schemeClr>
                </a:solidFill>
              </a:rPr>
              <a:t>terhindar</a:t>
            </a:r>
            <a:r>
              <a:rPr lang="en-US" dirty="0">
                <a:solidFill>
                  <a:schemeClr val="bg2">
                    <a:lumMod val="20000"/>
                    <a:lumOff val="80000"/>
                  </a:schemeClr>
                </a:solidFill>
              </a:rPr>
              <a:t> </a:t>
            </a:r>
            <a:r>
              <a:rPr lang="en-US" dirty="0" err="1">
                <a:solidFill>
                  <a:schemeClr val="bg2">
                    <a:lumMod val="20000"/>
                    <a:lumOff val="80000"/>
                  </a:schemeClr>
                </a:solidFill>
              </a:rPr>
              <a:t>dr</a:t>
            </a:r>
            <a:r>
              <a:rPr lang="en-US" dirty="0">
                <a:solidFill>
                  <a:schemeClr val="bg2">
                    <a:lumMod val="20000"/>
                    <a:lumOff val="80000"/>
                  </a:schemeClr>
                </a:solidFill>
              </a:rPr>
              <a:t> </a:t>
            </a:r>
            <a:r>
              <a:rPr lang="en-US" dirty="0" err="1">
                <a:solidFill>
                  <a:schemeClr val="bg2">
                    <a:lumMod val="20000"/>
                    <a:lumOff val="80000"/>
                  </a:schemeClr>
                </a:solidFill>
              </a:rPr>
              <a:t>keadaan</a:t>
            </a:r>
            <a:r>
              <a:rPr lang="en-US" dirty="0">
                <a:solidFill>
                  <a:schemeClr val="bg2">
                    <a:lumMod val="20000"/>
                    <a:lumOff val="80000"/>
                  </a:schemeClr>
                </a:solidFill>
              </a:rPr>
              <a:t> </a:t>
            </a:r>
            <a:r>
              <a:rPr lang="en-US" dirty="0" err="1">
                <a:solidFill>
                  <a:schemeClr val="bg2">
                    <a:lumMod val="20000"/>
                    <a:lumOff val="80000"/>
                  </a:schemeClr>
                </a:solidFill>
              </a:rPr>
              <a:t>yg</a:t>
            </a:r>
            <a:r>
              <a:rPr lang="en-US" dirty="0">
                <a:solidFill>
                  <a:schemeClr val="bg2">
                    <a:lumMod val="20000"/>
                    <a:lumOff val="80000"/>
                  </a:schemeClr>
                </a:solidFill>
              </a:rPr>
              <a:t> </a:t>
            </a:r>
            <a:r>
              <a:rPr lang="en-US" dirty="0" err="1">
                <a:solidFill>
                  <a:schemeClr val="bg2">
                    <a:lumMod val="20000"/>
                    <a:lumOff val="80000"/>
                  </a:schemeClr>
                </a:solidFill>
              </a:rPr>
              <a:t>membahayakan</a:t>
            </a:r>
            <a:r>
              <a:rPr lang="en-US" dirty="0">
                <a:solidFill>
                  <a:schemeClr val="bg2">
                    <a:lumMod val="20000"/>
                    <a:lumOff val="80000"/>
                  </a:schemeClr>
                </a:solidFill>
              </a:rPr>
              <a:t> / </a:t>
            </a:r>
            <a:r>
              <a:rPr lang="en-US" dirty="0" err="1">
                <a:solidFill>
                  <a:schemeClr val="bg2">
                    <a:lumMod val="20000"/>
                    <a:lumOff val="80000"/>
                  </a:schemeClr>
                </a:solidFill>
              </a:rPr>
              <a:t>dpt</a:t>
            </a:r>
            <a:r>
              <a:rPr lang="en-US" dirty="0">
                <a:solidFill>
                  <a:schemeClr val="bg2">
                    <a:lumMod val="20000"/>
                    <a:lumOff val="80000"/>
                  </a:schemeClr>
                </a:solidFill>
              </a:rPr>
              <a:t> </a:t>
            </a:r>
            <a:r>
              <a:rPr lang="en-US" dirty="0" err="1">
                <a:solidFill>
                  <a:schemeClr val="bg2">
                    <a:lumMod val="20000"/>
                    <a:lumOff val="80000"/>
                  </a:schemeClr>
                </a:solidFill>
              </a:rPr>
              <a:t>digunakan</a:t>
            </a:r>
            <a:r>
              <a:rPr lang="en-US" dirty="0">
                <a:solidFill>
                  <a:schemeClr val="bg2">
                    <a:lumMod val="20000"/>
                    <a:lumOff val="80000"/>
                  </a:schemeClr>
                </a:solidFill>
              </a:rPr>
              <a:t> </a:t>
            </a:r>
            <a:r>
              <a:rPr lang="en-US" dirty="0" err="1">
                <a:solidFill>
                  <a:schemeClr val="bg2">
                    <a:lumMod val="20000"/>
                    <a:lumOff val="80000"/>
                  </a:schemeClr>
                </a:solidFill>
              </a:rPr>
              <a:t>sbg</a:t>
            </a:r>
            <a:r>
              <a:rPr lang="en-US" dirty="0">
                <a:solidFill>
                  <a:schemeClr val="bg2">
                    <a:lumMod val="20000"/>
                    <a:lumOff val="80000"/>
                  </a:schemeClr>
                </a:solidFill>
              </a:rPr>
              <a:t> </a:t>
            </a:r>
            <a:r>
              <a:rPr lang="en-US" dirty="0" err="1">
                <a:solidFill>
                  <a:schemeClr val="bg2">
                    <a:lumMod val="20000"/>
                    <a:lumOff val="80000"/>
                  </a:schemeClr>
                </a:solidFill>
              </a:rPr>
              <a:t>sandi</a:t>
            </a:r>
            <a:r>
              <a:rPr lang="en-US" dirty="0">
                <a:solidFill>
                  <a:schemeClr val="bg2">
                    <a:lumMod val="20000"/>
                    <a:lumOff val="80000"/>
                  </a:schemeClr>
                </a:solidFill>
              </a:rPr>
              <a:t> </a:t>
            </a:r>
            <a:r>
              <a:rPr lang="en-US" dirty="0" err="1">
                <a:solidFill>
                  <a:schemeClr val="bg2">
                    <a:lumMod val="20000"/>
                    <a:lumOff val="80000"/>
                  </a:schemeClr>
                </a:solidFill>
              </a:rPr>
              <a:t>keberhasilan</a:t>
            </a:r>
            <a:r>
              <a:rPr lang="en-US" dirty="0">
                <a:solidFill>
                  <a:schemeClr val="bg2">
                    <a:lumMod val="20000"/>
                    <a:lumOff val="80000"/>
                  </a:schemeClr>
                </a:solidFill>
              </a:rPr>
              <a:t>/</a:t>
            </a:r>
            <a:r>
              <a:rPr lang="en-US" dirty="0" err="1">
                <a:solidFill>
                  <a:schemeClr val="bg2">
                    <a:lumMod val="20000"/>
                    <a:lumOff val="80000"/>
                  </a:schemeClr>
                </a:solidFill>
              </a:rPr>
              <a:t>kegagalan</a:t>
            </a:r>
            <a:r>
              <a:rPr lang="en-US" dirty="0">
                <a:solidFill>
                  <a:schemeClr val="bg2">
                    <a:lumMod val="20000"/>
                    <a:lumOff val="80000"/>
                  </a:schemeClr>
                </a:solidFill>
              </a:rPr>
              <a:t> </a:t>
            </a:r>
            <a:r>
              <a:rPr lang="en-US" dirty="0" err="1">
                <a:solidFill>
                  <a:schemeClr val="bg2">
                    <a:lumMod val="20000"/>
                    <a:lumOff val="80000"/>
                  </a:schemeClr>
                </a:solidFill>
              </a:rPr>
              <a:t>tujuan</a:t>
            </a:r>
            <a:r>
              <a:rPr lang="en-US" dirty="0">
                <a:solidFill>
                  <a:schemeClr val="bg2">
                    <a:lumMod val="20000"/>
                    <a:lumOff val="80000"/>
                  </a:schemeClr>
                </a:solidFill>
              </a:rPr>
              <a:t> / </a:t>
            </a:r>
            <a:r>
              <a:rPr lang="en-US" dirty="0" err="1">
                <a:solidFill>
                  <a:schemeClr val="bg2">
                    <a:lumMod val="20000"/>
                    <a:lumOff val="80000"/>
                  </a:schemeClr>
                </a:solidFill>
              </a:rPr>
              <a:t>tanda</a:t>
            </a:r>
            <a:r>
              <a:rPr lang="en-US" dirty="0">
                <a:solidFill>
                  <a:schemeClr val="bg2">
                    <a:lumMod val="20000"/>
                    <a:lumOff val="80000"/>
                  </a:schemeClr>
                </a:solidFill>
              </a:rPr>
              <a:t> </a:t>
            </a:r>
            <a:r>
              <a:rPr lang="en-US" dirty="0" err="1">
                <a:solidFill>
                  <a:schemeClr val="bg2">
                    <a:lumMod val="20000"/>
                    <a:lumOff val="80000"/>
                  </a:schemeClr>
                </a:solidFill>
              </a:rPr>
              <a:t>aman</a:t>
            </a:r>
            <a:r>
              <a:rPr lang="en-US" dirty="0">
                <a:solidFill>
                  <a:schemeClr val="bg2">
                    <a:lumMod val="20000"/>
                    <a:lumOff val="80000"/>
                  </a:schemeClr>
                </a:solidFill>
              </a:rPr>
              <a:t> </a:t>
            </a:r>
            <a:r>
              <a:rPr lang="en-US" dirty="0" err="1">
                <a:solidFill>
                  <a:schemeClr val="bg2">
                    <a:lumMod val="20000"/>
                    <a:lumOff val="80000"/>
                  </a:schemeClr>
                </a:solidFill>
              </a:rPr>
              <a:t>selama</a:t>
            </a:r>
            <a:r>
              <a:rPr lang="en-US" dirty="0">
                <a:solidFill>
                  <a:schemeClr val="bg2">
                    <a:lumMod val="20000"/>
                    <a:lumOff val="80000"/>
                  </a:schemeClr>
                </a:solidFill>
              </a:rPr>
              <a:t> </a:t>
            </a:r>
            <a:r>
              <a:rPr lang="en-US" dirty="0" err="1">
                <a:solidFill>
                  <a:schemeClr val="bg2">
                    <a:lumMod val="20000"/>
                    <a:lumOff val="80000"/>
                  </a:schemeClr>
                </a:solidFill>
              </a:rPr>
              <a:t>proses</a:t>
            </a:r>
            <a:r>
              <a:rPr lang="en-US" dirty="0">
                <a:solidFill>
                  <a:schemeClr val="bg2">
                    <a:lumMod val="20000"/>
                    <a:lumOff val="80000"/>
                  </a:schemeClr>
                </a:solidFill>
              </a:rPr>
              <a:t> </a:t>
            </a:r>
            <a:r>
              <a:rPr lang="en-US" dirty="0" err="1">
                <a:solidFill>
                  <a:schemeClr val="bg2">
                    <a:lumMod val="20000"/>
                    <a:lumOff val="80000"/>
                  </a:schemeClr>
                </a:solidFill>
              </a:rPr>
              <a:t>penyelidikan</a:t>
            </a:r>
            <a:r>
              <a:rPr lang="en-US" dirty="0">
                <a:solidFill>
                  <a:schemeClr val="bg2">
                    <a:lumMod val="20000"/>
                    <a:lumOff val="80000"/>
                  </a:schemeClr>
                </a:solidFill>
              </a:rPr>
              <a:t>,  </a:t>
            </a:r>
            <a:r>
              <a:rPr lang="en-US" dirty="0" err="1">
                <a:solidFill>
                  <a:schemeClr val="bg2">
                    <a:lumMod val="20000"/>
                    <a:lumOff val="80000"/>
                  </a:schemeClr>
                </a:solidFill>
              </a:rPr>
              <a:t>disisi</a:t>
            </a:r>
            <a:r>
              <a:rPr lang="en-US" dirty="0">
                <a:solidFill>
                  <a:schemeClr val="bg2">
                    <a:lumMod val="20000"/>
                    <a:lumOff val="80000"/>
                  </a:schemeClr>
                </a:solidFill>
              </a:rPr>
              <a:t> lain </a:t>
            </a:r>
            <a:r>
              <a:rPr lang="en-US" dirty="0" err="1">
                <a:solidFill>
                  <a:schemeClr val="bg2">
                    <a:lumMod val="20000"/>
                    <a:lumOff val="80000"/>
                  </a:schemeClr>
                </a:solidFill>
              </a:rPr>
              <a:t>digunakan</a:t>
            </a:r>
            <a:r>
              <a:rPr lang="en-US" dirty="0">
                <a:solidFill>
                  <a:schemeClr val="bg2">
                    <a:lumMod val="20000"/>
                    <a:lumOff val="80000"/>
                  </a:schemeClr>
                </a:solidFill>
              </a:rPr>
              <a:t> </a:t>
            </a:r>
            <a:r>
              <a:rPr lang="en-US" dirty="0" err="1">
                <a:solidFill>
                  <a:schemeClr val="bg2">
                    <a:lumMod val="20000"/>
                    <a:lumOff val="80000"/>
                  </a:schemeClr>
                </a:solidFill>
              </a:rPr>
              <a:t>sbg</a:t>
            </a:r>
            <a:r>
              <a:rPr lang="en-US" dirty="0">
                <a:solidFill>
                  <a:schemeClr val="bg2">
                    <a:lumMod val="20000"/>
                    <a:lumOff val="80000"/>
                  </a:schemeClr>
                </a:solidFill>
              </a:rPr>
              <a:t> </a:t>
            </a:r>
            <a:r>
              <a:rPr lang="en-US" dirty="0" err="1">
                <a:solidFill>
                  <a:schemeClr val="bg2">
                    <a:lumMod val="20000"/>
                    <a:lumOff val="80000"/>
                  </a:schemeClr>
                </a:solidFill>
              </a:rPr>
              <a:t>alternatif</a:t>
            </a:r>
            <a:r>
              <a:rPr lang="en-US" dirty="0">
                <a:solidFill>
                  <a:schemeClr val="bg2">
                    <a:lumMod val="20000"/>
                    <a:lumOff val="80000"/>
                  </a:schemeClr>
                </a:solidFill>
              </a:rPr>
              <a:t> </a:t>
            </a:r>
            <a:r>
              <a:rPr lang="en-US" dirty="0" err="1">
                <a:solidFill>
                  <a:schemeClr val="bg2">
                    <a:lumMod val="20000"/>
                    <a:lumOff val="80000"/>
                  </a:schemeClr>
                </a:solidFill>
              </a:rPr>
              <a:t>upaya</a:t>
            </a:r>
            <a:r>
              <a:rPr lang="en-US" dirty="0">
                <a:solidFill>
                  <a:schemeClr val="bg2">
                    <a:lumMod val="20000"/>
                    <a:lumOff val="80000"/>
                  </a:schemeClr>
                </a:solidFill>
              </a:rPr>
              <a:t> </a:t>
            </a:r>
            <a:r>
              <a:rPr lang="en-US" i="1" dirty="0">
                <a:solidFill>
                  <a:schemeClr val="bg2">
                    <a:lumMod val="20000"/>
                    <a:lumOff val="80000"/>
                  </a:schemeClr>
                </a:solidFill>
              </a:rPr>
              <a:t>escape </a:t>
            </a:r>
            <a:r>
              <a:rPr lang="en-US" dirty="0">
                <a:solidFill>
                  <a:schemeClr val="bg2">
                    <a:lumMod val="20000"/>
                    <a:lumOff val="80000"/>
                  </a:schemeClr>
                </a:solidFill>
              </a:rPr>
              <a:t>(</a:t>
            </a:r>
            <a:r>
              <a:rPr lang="en-US" dirty="0" err="1">
                <a:solidFill>
                  <a:schemeClr val="bg2">
                    <a:lumMod val="20000"/>
                    <a:lumOff val="80000"/>
                  </a:schemeClr>
                </a:solidFill>
              </a:rPr>
              <a:t>penyelamatan</a:t>
            </a:r>
            <a:r>
              <a:rPr lang="en-US" dirty="0">
                <a:solidFill>
                  <a:schemeClr val="bg2">
                    <a:lumMod val="20000"/>
                    <a:lumOff val="80000"/>
                  </a:schemeClr>
                </a:solidFill>
              </a:rPr>
              <a:t> </a:t>
            </a:r>
            <a:r>
              <a:rPr lang="en-US" dirty="0" err="1">
                <a:solidFill>
                  <a:schemeClr val="bg2">
                    <a:lumMod val="20000"/>
                    <a:lumOff val="80000"/>
                  </a:schemeClr>
                </a:solidFill>
              </a:rPr>
              <a:t>diri</a:t>
            </a:r>
            <a:r>
              <a:rPr lang="en-US" dirty="0">
                <a:solidFill>
                  <a:schemeClr val="bg2">
                    <a:lumMod val="20000"/>
                    <a:lumOff val="80000"/>
                  </a:schemeClr>
                </a:solidFill>
              </a:rPr>
              <a:t>). </a:t>
            </a:r>
          </a:p>
          <a:p>
            <a:pPr marL="533400" indent="-533400" eaLnBrk="1" fontAlgn="auto" hangingPunct="1">
              <a:lnSpc>
                <a:spcPct val="80000"/>
              </a:lnSpc>
              <a:spcAft>
                <a:spcPts val="0"/>
              </a:spcAft>
              <a:buClr>
                <a:schemeClr val="tx1">
                  <a:shade val="95000"/>
                </a:schemeClr>
              </a:buClr>
              <a:buFont typeface="Wingdings" pitchFamily="2" charset="2"/>
              <a:buNone/>
              <a:defRPr/>
            </a:pPr>
            <a:r>
              <a:rPr lang="en-US" dirty="0">
                <a:solidFill>
                  <a:schemeClr val="bg2">
                    <a:lumMod val="20000"/>
                    <a:lumOff val="80000"/>
                  </a:schemeClr>
                </a:solidFill>
              </a:rPr>
              <a:t> 	</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a:extLst>
              <a:ext uri="{FF2B5EF4-FFF2-40B4-BE49-F238E27FC236}">
                <a16:creationId xmlns:a16="http://schemas.microsoft.com/office/drawing/2014/main" id="{B77D0BA6-3468-4284-9C5B-B43C5DF8BF51}"/>
              </a:ext>
            </a:extLst>
          </p:cNvPr>
          <p:cNvSpPr>
            <a:spLocks noGrp="1" noChangeArrowheads="1"/>
          </p:cNvSpPr>
          <p:nvPr>
            <p:ph type="title"/>
          </p:nvPr>
        </p:nvSpPr>
        <p:spPr/>
        <p:txBody>
          <a:bodyPr/>
          <a:lstStyle/>
          <a:p>
            <a:pPr eaLnBrk="1" fontAlgn="auto" hangingPunct="1">
              <a:spcAft>
                <a:spcPts val="0"/>
              </a:spcAft>
              <a:defRPr/>
            </a:pPr>
            <a:r>
              <a:rPr lang="en-US" dirty="0">
                <a:solidFill>
                  <a:srgbClr val="FFC000"/>
                </a:solidFill>
                <a:latin typeface="Rockwell Extra Bold" pitchFamily="18" charset="0"/>
              </a:rPr>
              <a:t>TEHNIK TERBUKA</a:t>
            </a:r>
          </a:p>
        </p:txBody>
      </p:sp>
      <p:sp>
        <p:nvSpPr>
          <p:cNvPr id="81923" name="Rectangle 3">
            <a:extLst>
              <a:ext uri="{FF2B5EF4-FFF2-40B4-BE49-F238E27FC236}">
                <a16:creationId xmlns:a16="http://schemas.microsoft.com/office/drawing/2014/main" id="{07DE722E-D458-4402-B38A-7093756A0AA0}"/>
              </a:ext>
            </a:extLst>
          </p:cNvPr>
          <p:cNvSpPr>
            <a:spLocks noGrp="1"/>
          </p:cNvSpPr>
          <p:nvPr>
            <p:ph idx="1"/>
          </p:nvPr>
        </p:nvSpPr>
        <p:spPr/>
        <p:txBody>
          <a:bodyPr/>
          <a:lstStyle/>
          <a:p>
            <a:pPr marL="609600" indent="-609600" algn="ctr" eaLnBrk="1" hangingPunct="1">
              <a:buFont typeface="Wingdings" panose="05000000000000000000" pitchFamily="2" charset="2"/>
              <a:buNone/>
            </a:pPr>
            <a:endParaRPr lang="en-US" altLang="en-US"/>
          </a:p>
          <a:p>
            <a:pPr marL="609600" indent="-609600" eaLnBrk="1" hangingPunct="1">
              <a:buFont typeface="Wingdings" panose="05000000000000000000" pitchFamily="2" charset="2"/>
              <a:buNone/>
            </a:pPr>
            <a:r>
              <a:rPr lang="en-US" altLang="en-US"/>
              <a:t>			</a:t>
            </a:r>
            <a:r>
              <a:rPr lang="en-US" altLang="en-US" sz="4400">
                <a:solidFill>
                  <a:srgbClr val="FFFF66"/>
                </a:solidFill>
                <a:latin typeface="Comic Sans MS" panose="030F0702030302020204" pitchFamily="66" charset="0"/>
              </a:rPr>
              <a:t>1.	PENELITIAN</a:t>
            </a:r>
          </a:p>
          <a:p>
            <a:pPr marL="609600" indent="-609600" eaLnBrk="1" hangingPunct="1">
              <a:buFont typeface="Wingdings" panose="05000000000000000000" pitchFamily="2" charset="2"/>
              <a:buNone/>
            </a:pPr>
            <a:r>
              <a:rPr lang="en-US" altLang="en-US" sz="4400">
                <a:solidFill>
                  <a:srgbClr val="FFFF66"/>
                </a:solidFill>
                <a:latin typeface="Comic Sans MS" panose="030F0702030302020204" pitchFamily="66" charset="0"/>
              </a:rPr>
              <a:t>			2.	WAWANCARA</a:t>
            </a:r>
            <a:endParaRPr lang="en-US" altLang="en-US" sz="4400" u="sng">
              <a:solidFill>
                <a:srgbClr val="FFFF66"/>
              </a:solidFill>
              <a:latin typeface="Comic Sans MS" panose="030F0702030302020204" pitchFamily="66" charset="0"/>
            </a:endParaRPr>
          </a:p>
          <a:p>
            <a:pPr marL="609600" indent="-609600" eaLnBrk="1" hangingPunct="1">
              <a:buFont typeface="Wingdings" panose="05000000000000000000" pitchFamily="2" charset="2"/>
              <a:buNone/>
            </a:pPr>
            <a:r>
              <a:rPr lang="en-US" altLang="en-US" sz="4400">
                <a:solidFill>
                  <a:srgbClr val="FFFF66"/>
                </a:solidFill>
                <a:latin typeface="Comic Sans MS" panose="030F0702030302020204" pitchFamily="66" charset="0"/>
              </a:rPr>
              <a:t>			3.	INTEROGASI</a:t>
            </a:r>
          </a:p>
          <a:p>
            <a:pPr marL="609600" indent="-609600" eaLnBrk="1" hangingPunct="1">
              <a:buFont typeface="Wingdings" panose="05000000000000000000" pitchFamily="2" charset="2"/>
              <a:buNone/>
            </a:pPr>
            <a:r>
              <a:rPr lang="en-US" altLang="en-US" sz="4400">
                <a:solidFill>
                  <a:srgbClr val="FFFF66"/>
                </a:solidFill>
                <a:latin typeface="Comic Sans MS" panose="030F0702030302020204" pitchFamily="66" charset="0"/>
              </a:rPr>
              <a:t>			</a:t>
            </a:r>
          </a:p>
        </p:txBody>
      </p:sp>
    </p:spTree>
  </p:cSld>
  <p:clrMapOvr>
    <a:masterClrMapping/>
  </p:clrMapOv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4" name="Rectangle 2">
            <a:extLst>
              <a:ext uri="{FF2B5EF4-FFF2-40B4-BE49-F238E27FC236}">
                <a16:creationId xmlns:a16="http://schemas.microsoft.com/office/drawing/2014/main" id="{25FB5EDE-A182-483E-B02B-0B3D96DA065D}"/>
              </a:ext>
            </a:extLst>
          </p:cNvPr>
          <p:cNvSpPr>
            <a:spLocks noGrp="1" noChangeArrowheads="1"/>
          </p:cNvSpPr>
          <p:nvPr>
            <p:ph type="title"/>
          </p:nvPr>
        </p:nvSpPr>
        <p:spPr>
          <a:xfrm>
            <a:off x="152400" y="0"/>
            <a:ext cx="8229600" cy="762000"/>
          </a:xfrm>
        </p:spPr>
        <p:txBody>
          <a:bodyPr/>
          <a:lstStyle/>
          <a:p>
            <a:pPr eaLnBrk="1" fontAlgn="auto" hangingPunct="1">
              <a:spcAft>
                <a:spcPts val="0"/>
              </a:spcAft>
              <a:defRPr/>
            </a:pPr>
            <a:r>
              <a:rPr lang="en-US" dirty="0">
                <a:solidFill>
                  <a:srgbClr val="FFC000"/>
                </a:solidFill>
              </a:rPr>
              <a:t>PENELITIAN</a:t>
            </a:r>
          </a:p>
        </p:txBody>
      </p:sp>
      <p:sp>
        <p:nvSpPr>
          <p:cNvPr id="53251" name="Rectangle 3">
            <a:extLst>
              <a:ext uri="{FF2B5EF4-FFF2-40B4-BE49-F238E27FC236}">
                <a16:creationId xmlns:a16="http://schemas.microsoft.com/office/drawing/2014/main" id="{CFA318A4-D271-4887-A9BB-DA351DB6D08A}"/>
              </a:ext>
            </a:extLst>
          </p:cNvPr>
          <p:cNvSpPr>
            <a:spLocks noGrp="1" noChangeArrowheads="1"/>
          </p:cNvSpPr>
          <p:nvPr>
            <p:ph idx="1"/>
          </p:nvPr>
        </p:nvSpPr>
        <p:spPr>
          <a:xfrm>
            <a:off x="76200" y="914400"/>
            <a:ext cx="8915400" cy="5068888"/>
          </a:xfrm>
        </p:spPr>
        <p:txBody>
          <a:bodyPr>
            <a:normAutofit fontScale="92500" lnSpcReduction="10000"/>
          </a:bodyPr>
          <a:lstStyle/>
          <a:p>
            <a:pPr marL="548640" indent="-411480" eaLnBrk="1" fontAlgn="auto" hangingPunct="1">
              <a:lnSpc>
                <a:spcPct val="80000"/>
              </a:lnSpc>
              <a:spcAft>
                <a:spcPts val="0"/>
              </a:spcAft>
              <a:buClr>
                <a:schemeClr val="tx1">
                  <a:shade val="95000"/>
                </a:schemeClr>
              </a:buClr>
              <a:buFont typeface="Wingdings 2"/>
              <a:buChar char=""/>
              <a:defRPr/>
            </a:pPr>
            <a:r>
              <a:rPr lang="en-US" sz="2000" b="1" dirty="0">
                <a:latin typeface="Century Gothic" pitchFamily="34" charset="0"/>
              </a:rPr>
              <a:t>KEGIATAN RUTIN </a:t>
            </a:r>
            <a:r>
              <a:rPr lang="en-US" sz="2000" b="1" dirty="0" err="1">
                <a:latin typeface="Century Gothic" pitchFamily="34" charset="0"/>
              </a:rPr>
              <a:t>dgn</a:t>
            </a:r>
            <a:r>
              <a:rPr lang="en-US" sz="2000" b="1" dirty="0">
                <a:latin typeface="Century Gothic" pitchFamily="34" charset="0"/>
              </a:rPr>
              <a:t> </a:t>
            </a:r>
            <a:r>
              <a:rPr lang="en-US" sz="2000" b="1" dirty="0" err="1">
                <a:latin typeface="Century Gothic" pitchFamily="34" charset="0"/>
              </a:rPr>
              <a:t>cara</a:t>
            </a:r>
            <a:r>
              <a:rPr lang="en-US" sz="2000" b="1" dirty="0">
                <a:latin typeface="Century Gothic" pitchFamily="34" charset="0"/>
              </a:rPr>
              <a:t> </a:t>
            </a:r>
            <a:r>
              <a:rPr lang="en-US" sz="2000" b="1" dirty="0" err="1">
                <a:latin typeface="Century Gothic" pitchFamily="34" charset="0"/>
              </a:rPr>
              <a:t>melakukan</a:t>
            </a:r>
            <a:r>
              <a:rPr lang="en-US" sz="2000" b="1" dirty="0">
                <a:latin typeface="Century Gothic" pitchFamily="34" charset="0"/>
              </a:rPr>
              <a:t> </a:t>
            </a:r>
            <a:r>
              <a:rPr lang="en-US" sz="2000" b="1" dirty="0" err="1">
                <a:latin typeface="Century Gothic" pitchFamily="34" charset="0"/>
              </a:rPr>
              <a:t>penelaahan</a:t>
            </a:r>
            <a:r>
              <a:rPr lang="en-US" sz="2000" b="1" dirty="0">
                <a:latin typeface="Century Gothic" pitchFamily="34" charset="0"/>
              </a:rPr>
              <a:t> </a:t>
            </a:r>
            <a:r>
              <a:rPr lang="en-US" sz="2000" b="1" dirty="0" err="1">
                <a:latin typeface="Century Gothic" pitchFamily="34" charset="0"/>
              </a:rPr>
              <a:t>thd</a:t>
            </a:r>
            <a:r>
              <a:rPr lang="en-US" sz="2000" b="1" dirty="0">
                <a:latin typeface="Century Gothic" pitchFamily="34" charset="0"/>
              </a:rPr>
              <a:t> :</a:t>
            </a:r>
          </a:p>
          <a:p>
            <a:pPr marL="868680" lvl="1" indent="-283464" eaLnBrk="1" fontAlgn="auto" hangingPunct="1">
              <a:lnSpc>
                <a:spcPct val="80000"/>
              </a:lnSpc>
              <a:spcAft>
                <a:spcPts val="0"/>
              </a:spcAft>
              <a:buFont typeface="Wingdings 2"/>
              <a:buChar char=""/>
              <a:defRPr/>
            </a:pPr>
            <a:r>
              <a:rPr lang="en-US" sz="2000" b="1" dirty="0" err="1">
                <a:latin typeface="Century Gothic" pitchFamily="34" charset="0"/>
              </a:rPr>
              <a:t>Pemberitaan</a:t>
            </a:r>
            <a:r>
              <a:rPr lang="en-US" sz="2000" b="1" dirty="0">
                <a:latin typeface="Century Gothic" pitchFamily="34" charset="0"/>
              </a:rPr>
              <a:t> </a:t>
            </a:r>
            <a:r>
              <a:rPr lang="en-US" sz="2000" b="1" dirty="0" err="1">
                <a:latin typeface="Century Gothic" pitchFamily="34" charset="0"/>
              </a:rPr>
              <a:t>Umum</a:t>
            </a:r>
            <a:r>
              <a:rPr lang="en-US" sz="2000" b="1" dirty="0">
                <a:latin typeface="Century Gothic" pitchFamily="34" charset="0"/>
              </a:rPr>
              <a:t>.</a:t>
            </a:r>
          </a:p>
          <a:p>
            <a:pPr marL="868680" lvl="1" indent="-283464" eaLnBrk="1" fontAlgn="auto" hangingPunct="1">
              <a:lnSpc>
                <a:spcPct val="80000"/>
              </a:lnSpc>
              <a:spcAft>
                <a:spcPts val="0"/>
              </a:spcAft>
              <a:buFont typeface="Wingdings 2"/>
              <a:buChar char=""/>
              <a:defRPr/>
            </a:pPr>
            <a:r>
              <a:rPr lang="en-US" sz="2000" b="1" dirty="0" err="1">
                <a:latin typeface="Century Gothic" pitchFamily="34" charset="0"/>
              </a:rPr>
              <a:t>Surat</a:t>
            </a:r>
            <a:r>
              <a:rPr lang="en-US" sz="2000" b="1" dirty="0">
                <a:latin typeface="Century Gothic" pitchFamily="34" charset="0"/>
              </a:rPr>
              <a:t> </a:t>
            </a:r>
            <a:r>
              <a:rPr lang="en-US" sz="2000" b="1" dirty="0" err="1">
                <a:latin typeface="Century Gothic" pitchFamily="34" charset="0"/>
              </a:rPr>
              <a:t>kabar</a:t>
            </a:r>
            <a:r>
              <a:rPr lang="en-US" sz="2000" b="1" dirty="0">
                <a:latin typeface="Century Gothic" pitchFamily="34" charset="0"/>
              </a:rPr>
              <a:t>.</a:t>
            </a:r>
          </a:p>
          <a:p>
            <a:pPr marL="868680" lvl="1" indent="-283464" eaLnBrk="1" fontAlgn="auto" hangingPunct="1">
              <a:lnSpc>
                <a:spcPct val="80000"/>
              </a:lnSpc>
              <a:spcAft>
                <a:spcPts val="0"/>
              </a:spcAft>
              <a:buFont typeface="Wingdings 2"/>
              <a:buChar char=""/>
              <a:defRPr/>
            </a:pPr>
            <a:r>
              <a:rPr lang="en-US" sz="2000" b="1" dirty="0" err="1">
                <a:latin typeface="Century Gothic" pitchFamily="34" charset="0"/>
              </a:rPr>
              <a:t>Majalah</a:t>
            </a:r>
            <a:r>
              <a:rPr lang="en-US" sz="2000" b="1" dirty="0">
                <a:latin typeface="Century Gothic" pitchFamily="34" charset="0"/>
              </a:rPr>
              <a:t>/</a:t>
            </a:r>
            <a:r>
              <a:rPr lang="en-US" sz="2000" b="1" dirty="0" err="1">
                <a:latin typeface="Century Gothic" pitchFamily="34" charset="0"/>
              </a:rPr>
              <a:t>buletin</a:t>
            </a:r>
            <a:r>
              <a:rPr lang="en-US" sz="2000" b="1" dirty="0">
                <a:latin typeface="Century Gothic" pitchFamily="34" charset="0"/>
              </a:rPr>
              <a:t>/</a:t>
            </a:r>
            <a:r>
              <a:rPr lang="en-US" sz="2000" b="1" dirty="0" err="1">
                <a:latin typeface="Century Gothic" pitchFamily="34" charset="0"/>
              </a:rPr>
              <a:t>brosur</a:t>
            </a:r>
            <a:r>
              <a:rPr lang="en-US" sz="2000" b="1" dirty="0">
                <a:latin typeface="Century Gothic" pitchFamily="34" charset="0"/>
              </a:rPr>
              <a:t>.</a:t>
            </a:r>
          </a:p>
          <a:p>
            <a:pPr marL="868680" lvl="1" indent="-283464" eaLnBrk="1" fontAlgn="auto" hangingPunct="1">
              <a:lnSpc>
                <a:spcPct val="80000"/>
              </a:lnSpc>
              <a:spcAft>
                <a:spcPts val="0"/>
              </a:spcAft>
              <a:buFont typeface="Wingdings 2"/>
              <a:buChar char=""/>
              <a:defRPr/>
            </a:pPr>
            <a:r>
              <a:rPr lang="en-US" sz="2000" b="1" dirty="0" err="1">
                <a:latin typeface="Century Gothic" pitchFamily="34" charset="0"/>
              </a:rPr>
              <a:t>Penerbitan</a:t>
            </a:r>
            <a:r>
              <a:rPr lang="en-US" sz="2000" b="1" dirty="0">
                <a:latin typeface="Century Gothic" pitchFamily="34" charset="0"/>
              </a:rPr>
              <a:t>/</a:t>
            </a:r>
            <a:r>
              <a:rPr lang="en-US" sz="2000" b="1" dirty="0" err="1">
                <a:latin typeface="Century Gothic" pitchFamily="34" charset="0"/>
              </a:rPr>
              <a:t>bacaan</a:t>
            </a:r>
            <a:r>
              <a:rPr lang="en-US" sz="2000" b="1" dirty="0">
                <a:latin typeface="Century Gothic" pitchFamily="34" charset="0"/>
              </a:rPr>
              <a:t> </a:t>
            </a:r>
            <a:r>
              <a:rPr lang="en-US" sz="2000" b="1" dirty="0" err="1">
                <a:latin typeface="Century Gothic" pitchFamily="34" charset="0"/>
              </a:rPr>
              <a:t>lainnya</a:t>
            </a:r>
            <a:r>
              <a:rPr lang="en-US" sz="2000" b="1" dirty="0">
                <a:latin typeface="Century Gothic" pitchFamily="34" charset="0"/>
              </a:rPr>
              <a:t>.</a:t>
            </a:r>
          </a:p>
          <a:p>
            <a:pPr marL="868680" lvl="1" indent="-283464" eaLnBrk="1" fontAlgn="auto" hangingPunct="1">
              <a:lnSpc>
                <a:spcPct val="80000"/>
              </a:lnSpc>
              <a:spcAft>
                <a:spcPts val="0"/>
              </a:spcAft>
              <a:buFont typeface="Wingdings 2"/>
              <a:buChar char=""/>
              <a:defRPr/>
            </a:pPr>
            <a:r>
              <a:rPr lang="en-US" sz="2000" b="1" dirty="0" err="1">
                <a:latin typeface="Century Gothic" pitchFamily="34" charset="0"/>
              </a:rPr>
              <a:t>Siaran</a:t>
            </a:r>
            <a:r>
              <a:rPr lang="en-US" sz="2000" b="1" dirty="0">
                <a:latin typeface="Century Gothic" pitchFamily="34" charset="0"/>
              </a:rPr>
              <a:t> Radio/</a:t>
            </a:r>
            <a:r>
              <a:rPr lang="en-US" sz="2000" b="1" dirty="0" err="1">
                <a:latin typeface="Century Gothic" pitchFamily="34" charset="0"/>
              </a:rPr>
              <a:t>Televisi</a:t>
            </a:r>
            <a:r>
              <a:rPr lang="en-US" sz="2000" b="1" dirty="0">
                <a:latin typeface="Century Gothic" pitchFamily="34" charset="0"/>
              </a:rPr>
              <a:t>.</a:t>
            </a:r>
          </a:p>
          <a:p>
            <a:pPr marL="868680" lvl="1" indent="-283464" eaLnBrk="1" fontAlgn="auto" hangingPunct="1">
              <a:lnSpc>
                <a:spcPct val="80000"/>
              </a:lnSpc>
              <a:spcAft>
                <a:spcPts val="0"/>
              </a:spcAft>
              <a:buFont typeface="Wingdings 2"/>
              <a:buChar char=""/>
              <a:defRPr/>
            </a:pPr>
            <a:r>
              <a:rPr lang="en-US" sz="2000" b="1" dirty="0">
                <a:latin typeface="Century Gothic" pitchFamily="34" charset="0"/>
              </a:rPr>
              <a:t>File/</a:t>
            </a:r>
            <a:r>
              <a:rPr lang="en-US" sz="2000" b="1" dirty="0" err="1">
                <a:latin typeface="Century Gothic" pitchFamily="34" charset="0"/>
              </a:rPr>
              <a:t>Dokumentasi</a:t>
            </a:r>
            <a:r>
              <a:rPr lang="en-US" sz="2000" b="1" dirty="0">
                <a:latin typeface="Century Gothic" pitchFamily="34" charset="0"/>
              </a:rPr>
              <a:t>.</a:t>
            </a:r>
          </a:p>
          <a:p>
            <a:pPr marL="868680" lvl="1" indent="-283464" eaLnBrk="1" fontAlgn="auto" hangingPunct="1">
              <a:lnSpc>
                <a:spcPct val="80000"/>
              </a:lnSpc>
              <a:spcAft>
                <a:spcPts val="0"/>
              </a:spcAft>
              <a:buFont typeface="Wingdings 2"/>
              <a:buChar char=""/>
              <a:defRPr/>
            </a:pPr>
            <a:r>
              <a:rPr lang="en-US" sz="2000" b="1" dirty="0" err="1">
                <a:latin typeface="Century Gothic" pitchFamily="34" charset="0"/>
              </a:rPr>
              <a:t>Pengetahuan</a:t>
            </a:r>
            <a:r>
              <a:rPr lang="en-US" sz="2000" b="1" dirty="0">
                <a:latin typeface="Century Gothic" pitchFamily="34" charset="0"/>
              </a:rPr>
              <a:t> &amp; </a:t>
            </a:r>
            <a:r>
              <a:rPr lang="en-US" sz="2000" b="1" dirty="0" err="1">
                <a:latin typeface="Century Gothic" pitchFamily="34" charset="0"/>
              </a:rPr>
              <a:t>pengalaman</a:t>
            </a:r>
            <a:r>
              <a:rPr lang="en-US" sz="2000" b="1" dirty="0">
                <a:latin typeface="Century Gothic" pitchFamily="34" charset="0"/>
              </a:rPr>
              <a:t> </a:t>
            </a:r>
            <a:r>
              <a:rPr lang="en-US" sz="2000" b="1" dirty="0" err="1">
                <a:latin typeface="Century Gothic" pitchFamily="34" charset="0"/>
              </a:rPr>
              <a:t>sendiri</a:t>
            </a:r>
            <a:r>
              <a:rPr lang="en-US" sz="2000" b="1" dirty="0">
                <a:latin typeface="Century Gothic" pitchFamily="34" charset="0"/>
              </a:rPr>
              <a:t>, temuan-2 </a:t>
            </a:r>
            <a:r>
              <a:rPr lang="en-US" sz="2000" b="1" dirty="0" err="1">
                <a:latin typeface="Century Gothic" pitchFamily="34" charset="0"/>
              </a:rPr>
              <a:t>atasan</a:t>
            </a:r>
            <a:r>
              <a:rPr lang="en-US" sz="2000" b="1" dirty="0">
                <a:latin typeface="Century Gothic" pitchFamily="34" charset="0"/>
              </a:rPr>
              <a:t> &amp; </a:t>
            </a:r>
            <a:r>
              <a:rPr lang="en-US" sz="2000" b="1" dirty="0" err="1">
                <a:latin typeface="Century Gothic" pitchFamily="34" charset="0"/>
              </a:rPr>
              <a:t>bawahan</a:t>
            </a:r>
            <a:r>
              <a:rPr lang="en-US" sz="2000" b="1" dirty="0">
                <a:latin typeface="Century Gothic" pitchFamily="34" charset="0"/>
              </a:rPr>
              <a:t>.</a:t>
            </a:r>
            <a:endParaRPr lang="it-IT" sz="2000" b="1" dirty="0">
              <a:latin typeface="Century Gothic" pitchFamily="34" charset="0"/>
            </a:endParaRPr>
          </a:p>
          <a:p>
            <a:pPr marL="868680" lvl="1" indent="-283464" eaLnBrk="1" fontAlgn="auto" hangingPunct="1">
              <a:lnSpc>
                <a:spcPct val="80000"/>
              </a:lnSpc>
              <a:spcAft>
                <a:spcPts val="0"/>
              </a:spcAft>
              <a:buFont typeface="Wingdings 2"/>
              <a:buChar char=""/>
              <a:defRPr/>
            </a:pPr>
            <a:r>
              <a:rPr lang="it-IT" sz="2000" b="1" dirty="0">
                <a:latin typeface="Century Gothic" pitchFamily="34" charset="0"/>
              </a:rPr>
              <a:t>Laporan-2, Buku-2 perpustakaan.</a:t>
            </a:r>
          </a:p>
          <a:p>
            <a:pPr marL="868680" lvl="1" indent="-283464" eaLnBrk="1" fontAlgn="auto" hangingPunct="1">
              <a:lnSpc>
                <a:spcPct val="80000"/>
              </a:lnSpc>
              <a:spcAft>
                <a:spcPts val="0"/>
              </a:spcAft>
              <a:buFont typeface="Wingdings" pitchFamily="2" charset="2"/>
              <a:buNone/>
              <a:defRPr/>
            </a:pPr>
            <a:endParaRPr lang="it-IT" sz="2000" b="1" dirty="0">
              <a:latin typeface="Century Gothic" pitchFamily="34" charset="0"/>
            </a:endParaRPr>
          </a:p>
          <a:p>
            <a:pPr marL="548640" indent="-411480" eaLnBrk="1" fontAlgn="auto" hangingPunct="1">
              <a:lnSpc>
                <a:spcPct val="80000"/>
              </a:lnSpc>
              <a:spcAft>
                <a:spcPts val="0"/>
              </a:spcAft>
              <a:buClr>
                <a:schemeClr val="tx1">
                  <a:shade val="95000"/>
                </a:schemeClr>
              </a:buClr>
              <a:buFont typeface="Wingdings 2"/>
              <a:buChar char=""/>
              <a:defRPr/>
            </a:pPr>
            <a:r>
              <a:rPr lang="it-IT" sz="2000" b="1" dirty="0">
                <a:latin typeface="Century Gothic" pitchFamily="34" charset="0"/>
              </a:rPr>
              <a:t>KEGIATAN INSIDENTIL dgn cara melakukan :</a:t>
            </a:r>
            <a:endParaRPr lang="en-US" sz="2000" b="1" dirty="0">
              <a:latin typeface="Century Gothic" pitchFamily="34" charset="0"/>
            </a:endParaRPr>
          </a:p>
          <a:p>
            <a:pPr marL="868680" lvl="1" indent="-283464" eaLnBrk="1" fontAlgn="auto" hangingPunct="1">
              <a:lnSpc>
                <a:spcPct val="80000"/>
              </a:lnSpc>
              <a:spcAft>
                <a:spcPts val="0"/>
              </a:spcAft>
              <a:buFont typeface="Wingdings 2"/>
              <a:buChar char=""/>
              <a:defRPr/>
            </a:pPr>
            <a:r>
              <a:rPr lang="en-US" sz="2000" b="1" dirty="0">
                <a:latin typeface="Century Gothic" pitchFamily="34" charset="0"/>
              </a:rPr>
              <a:t>Study </a:t>
            </a:r>
            <a:r>
              <a:rPr lang="en-US" sz="2000" b="1" dirty="0" err="1">
                <a:latin typeface="Century Gothic" pitchFamily="34" charset="0"/>
              </a:rPr>
              <a:t>khusus</a:t>
            </a:r>
            <a:r>
              <a:rPr lang="en-US" sz="2000" b="1" dirty="0">
                <a:latin typeface="Century Gothic" pitchFamily="34" charset="0"/>
              </a:rPr>
              <a:t>.</a:t>
            </a:r>
          </a:p>
          <a:p>
            <a:pPr marL="868680" lvl="1" indent="-283464" eaLnBrk="1" fontAlgn="auto" hangingPunct="1">
              <a:lnSpc>
                <a:spcPct val="80000"/>
              </a:lnSpc>
              <a:spcAft>
                <a:spcPts val="0"/>
              </a:spcAft>
              <a:buFont typeface="Wingdings 2"/>
              <a:buChar char=""/>
              <a:defRPr/>
            </a:pPr>
            <a:r>
              <a:rPr lang="en-US" sz="2000" b="1" dirty="0" err="1">
                <a:latin typeface="Century Gothic" pitchFamily="34" charset="0"/>
              </a:rPr>
              <a:t>Riset</a:t>
            </a:r>
            <a:r>
              <a:rPr lang="en-US" sz="2000" b="1" dirty="0">
                <a:latin typeface="Century Gothic" pitchFamily="34" charset="0"/>
              </a:rPr>
              <a:t> </a:t>
            </a:r>
            <a:r>
              <a:rPr lang="en-US" sz="2000" b="1" dirty="0" err="1">
                <a:latin typeface="Century Gothic" pitchFamily="34" charset="0"/>
              </a:rPr>
              <a:t>thd</a:t>
            </a:r>
            <a:r>
              <a:rPr lang="en-US" sz="2000" b="1" dirty="0">
                <a:latin typeface="Century Gothic" pitchFamily="34" charset="0"/>
              </a:rPr>
              <a:t> </a:t>
            </a:r>
            <a:r>
              <a:rPr lang="en-US" sz="2000" b="1" dirty="0" err="1">
                <a:latin typeface="Century Gothic" pitchFamily="34" charset="0"/>
              </a:rPr>
              <a:t>masalah</a:t>
            </a:r>
            <a:r>
              <a:rPr lang="en-US" sz="2000" b="1" dirty="0">
                <a:latin typeface="Century Gothic" pitchFamily="34" charset="0"/>
              </a:rPr>
              <a:t> </a:t>
            </a:r>
            <a:r>
              <a:rPr lang="en-US" sz="2000" b="1" dirty="0" err="1">
                <a:latin typeface="Century Gothic" pitchFamily="34" charset="0"/>
              </a:rPr>
              <a:t>tertentu</a:t>
            </a:r>
            <a:r>
              <a:rPr lang="en-US" sz="2000" b="1" dirty="0">
                <a:latin typeface="Century Gothic" pitchFamily="34" charset="0"/>
              </a:rPr>
              <a:t>.</a:t>
            </a:r>
          </a:p>
          <a:p>
            <a:pPr marL="868680" lvl="1" indent="-283464" eaLnBrk="1" fontAlgn="auto" hangingPunct="1">
              <a:lnSpc>
                <a:spcPct val="80000"/>
              </a:lnSpc>
              <a:spcAft>
                <a:spcPts val="0"/>
              </a:spcAft>
              <a:buFont typeface="Wingdings 2"/>
              <a:buChar char=""/>
              <a:defRPr/>
            </a:pPr>
            <a:endParaRPr lang="en-US" sz="2000" b="1" dirty="0">
              <a:latin typeface="Century Gothic" pitchFamily="34" charset="0"/>
            </a:endParaRPr>
          </a:p>
          <a:p>
            <a:pPr marL="548640" indent="-411480" eaLnBrk="1" fontAlgn="auto" hangingPunct="1">
              <a:lnSpc>
                <a:spcPct val="80000"/>
              </a:lnSpc>
              <a:spcAft>
                <a:spcPts val="0"/>
              </a:spcAft>
              <a:buClr>
                <a:schemeClr val="tx1">
                  <a:shade val="95000"/>
                </a:schemeClr>
              </a:buClr>
              <a:buFont typeface="Wingdings 2"/>
              <a:buChar char=""/>
              <a:defRPr/>
            </a:pPr>
            <a:r>
              <a:rPr lang="en-US" sz="2000" b="1" dirty="0">
                <a:latin typeface="Century Gothic" pitchFamily="34" charset="0"/>
              </a:rPr>
              <a:t>LANGKAH – LANGKAH PENELITIAN.</a:t>
            </a:r>
          </a:p>
          <a:p>
            <a:pPr marL="868680" lvl="1" indent="-283464" eaLnBrk="1" fontAlgn="auto" hangingPunct="1">
              <a:lnSpc>
                <a:spcPct val="80000"/>
              </a:lnSpc>
              <a:spcAft>
                <a:spcPts val="0"/>
              </a:spcAft>
              <a:buFont typeface="Wingdings 2"/>
              <a:buChar char=""/>
              <a:defRPr/>
            </a:pPr>
            <a:r>
              <a:rPr lang="en-US" sz="2000" b="1" dirty="0" err="1">
                <a:latin typeface="Century Gothic" pitchFamily="34" charset="0"/>
              </a:rPr>
              <a:t>Menggabung-gabungkan</a:t>
            </a:r>
            <a:r>
              <a:rPr lang="en-US" sz="2000" b="1" dirty="0">
                <a:latin typeface="Century Gothic" pitchFamily="34" charset="0"/>
              </a:rPr>
              <a:t> </a:t>
            </a:r>
            <a:r>
              <a:rPr lang="en-US" sz="2000" b="1" dirty="0" err="1">
                <a:latin typeface="Century Gothic" pitchFamily="34" charset="0"/>
              </a:rPr>
              <a:t>baket</a:t>
            </a:r>
            <a:r>
              <a:rPr lang="en-US" sz="2000" b="1" dirty="0">
                <a:latin typeface="Century Gothic" pitchFamily="34" charset="0"/>
              </a:rPr>
              <a:t> </a:t>
            </a:r>
            <a:r>
              <a:rPr lang="en-US" sz="2000" b="1" dirty="0" err="1">
                <a:latin typeface="Century Gothic" pitchFamily="34" charset="0"/>
              </a:rPr>
              <a:t>yg</a:t>
            </a:r>
            <a:r>
              <a:rPr lang="en-US" sz="2000" b="1" dirty="0">
                <a:latin typeface="Century Gothic" pitchFamily="34" charset="0"/>
              </a:rPr>
              <a:t> </a:t>
            </a:r>
            <a:r>
              <a:rPr lang="en-US" sz="2000" b="1" dirty="0" err="1">
                <a:latin typeface="Century Gothic" pitchFamily="34" charset="0"/>
              </a:rPr>
              <a:t>menyangkut</a:t>
            </a:r>
            <a:r>
              <a:rPr lang="en-US" sz="2000" b="1" dirty="0">
                <a:latin typeface="Century Gothic" pitchFamily="34" charset="0"/>
              </a:rPr>
              <a:t> </a:t>
            </a:r>
            <a:r>
              <a:rPr lang="en-US" sz="2000" b="1" dirty="0" err="1">
                <a:latin typeface="Century Gothic" pitchFamily="34" charset="0"/>
              </a:rPr>
              <a:t>persoalan</a:t>
            </a:r>
            <a:r>
              <a:rPr lang="en-US" sz="2000" b="1" dirty="0">
                <a:latin typeface="Century Gothic" pitchFamily="34" charset="0"/>
              </a:rPr>
              <a:t>/ </a:t>
            </a:r>
            <a:r>
              <a:rPr lang="en-US" sz="2000" b="1" dirty="0" err="1">
                <a:latin typeface="Century Gothic" pitchFamily="34" charset="0"/>
              </a:rPr>
              <a:t>kasus</a:t>
            </a:r>
            <a:r>
              <a:rPr lang="en-US" sz="2000" b="1" dirty="0">
                <a:latin typeface="Century Gothic" pitchFamily="34" charset="0"/>
              </a:rPr>
              <a:t> </a:t>
            </a:r>
            <a:r>
              <a:rPr lang="en-US" sz="2000" b="1" dirty="0" err="1">
                <a:latin typeface="Century Gothic" pitchFamily="34" charset="0"/>
              </a:rPr>
              <a:t>yg</a:t>
            </a:r>
            <a:r>
              <a:rPr lang="en-US" sz="2000" b="1" dirty="0">
                <a:latin typeface="Century Gothic" pitchFamily="34" charset="0"/>
              </a:rPr>
              <a:t> </a:t>
            </a:r>
            <a:r>
              <a:rPr lang="en-US" sz="2000" b="1" dirty="0" err="1">
                <a:latin typeface="Century Gothic" pitchFamily="34" charset="0"/>
              </a:rPr>
              <a:t>tengah</a:t>
            </a:r>
            <a:r>
              <a:rPr lang="en-US" sz="2000" b="1" dirty="0">
                <a:latin typeface="Century Gothic" pitchFamily="34" charset="0"/>
              </a:rPr>
              <a:t> </a:t>
            </a:r>
            <a:r>
              <a:rPr lang="en-US" sz="2000" b="1" dirty="0" err="1">
                <a:latin typeface="Century Gothic" pitchFamily="34" charset="0"/>
              </a:rPr>
              <a:t>dihadapi</a:t>
            </a:r>
            <a:r>
              <a:rPr lang="en-US" sz="2000" b="1" dirty="0">
                <a:latin typeface="Century Gothic" pitchFamily="34" charset="0"/>
              </a:rPr>
              <a:t> </a:t>
            </a:r>
            <a:r>
              <a:rPr lang="en-US" sz="2000" b="1" dirty="0" err="1">
                <a:latin typeface="Century Gothic" pitchFamily="34" charset="0"/>
              </a:rPr>
              <a:t>berikut</a:t>
            </a:r>
            <a:r>
              <a:rPr lang="en-US" sz="2000" b="1" dirty="0">
                <a:latin typeface="Century Gothic" pitchFamily="34" charset="0"/>
              </a:rPr>
              <a:t> </a:t>
            </a:r>
            <a:r>
              <a:rPr lang="en-US" sz="2000" b="1" dirty="0" err="1">
                <a:latin typeface="Century Gothic" pitchFamily="34" charset="0"/>
              </a:rPr>
              <a:t>daerah,orang,kegiatan,benda</a:t>
            </a:r>
            <a:r>
              <a:rPr lang="en-US" sz="2000" b="1" dirty="0">
                <a:latin typeface="Century Gothic" pitchFamily="34" charset="0"/>
              </a:rPr>
              <a:t> </a:t>
            </a:r>
            <a:r>
              <a:rPr lang="en-US" sz="2000" b="1" dirty="0" err="1">
                <a:latin typeface="Century Gothic" pitchFamily="34" charset="0"/>
              </a:rPr>
              <a:t>dsb</a:t>
            </a:r>
            <a:r>
              <a:rPr lang="en-US" sz="2000" b="1" dirty="0">
                <a:latin typeface="Century Gothic" pitchFamily="34" charset="0"/>
              </a:rPr>
              <a:t> ; </a:t>
            </a:r>
            <a:r>
              <a:rPr lang="en-US" sz="2000" b="1" dirty="0" err="1">
                <a:latin typeface="Century Gothic" pitchFamily="34" charset="0"/>
              </a:rPr>
              <a:t>yg</a:t>
            </a:r>
            <a:r>
              <a:rPr lang="en-US" sz="2000" b="1" dirty="0">
                <a:latin typeface="Century Gothic" pitchFamily="34" charset="0"/>
              </a:rPr>
              <a:t> </a:t>
            </a:r>
            <a:r>
              <a:rPr lang="en-US" sz="2000" b="1" dirty="0" err="1">
                <a:latin typeface="Century Gothic" pitchFamily="34" charset="0"/>
              </a:rPr>
              <a:t>berkaitan</a:t>
            </a:r>
            <a:r>
              <a:rPr lang="en-US" sz="2000" b="1" dirty="0">
                <a:latin typeface="Century Gothic" pitchFamily="34" charset="0"/>
              </a:rPr>
              <a:t> </a:t>
            </a:r>
            <a:r>
              <a:rPr lang="en-US" sz="2000" b="1" dirty="0" err="1">
                <a:latin typeface="Century Gothic" pitchFamily="34" charset="0"/>
              </a:rPr>
              <a:t>dgn</a:t>
            </a:r>
            <a:r>
              <a:rPr lang="en-US" sz="2000" b="1" dirty="0">
                <a:latin typeface="Century Gothic" pitchFamily="34" charset="0"/>
              </a:rPr>
              <a:t>  </a:t>
            </a:r>
            <a:r>
              <a:rPr lang="en-US" sz="2000" b="1" dirty="0" err="1">
                <a:latin typeface="Century Gothic" pitchFamily="34" charset="0"/>
              </a:rPr>
              <a:t>persoalan</a:t>
            </a:r>
            <a:r>
              <a:rPr lang="en-US" sz="2000" b="1" dirty="0">
                <a:latin typeface="Century Gothic" pitchFamily="34" charset="0"/>
              </a:rPr>
              <a:t> </a:t>
            </a:r>
            <a:r>
              <a:rPr lang="en-US" sz="2000" b="1" dirty="0" err="1">
                <a:latin typeface="Century Gothic" pitchFamily="34" charset="0"/>
              </a:rPr>
              <a:t>yg</a:t>
            </a:r>
            <a:r>
              <a:rPr lang="en-US" sz="2000" b="1" dirty="0">
                <a:latin typeface="Century Gothic" pitchFamily="34" charset="0"/>
              </a:rPr>
              <a:t> </a:t>
            </a:r>
            <a:r>
              <a:rPr lang="en-US" sz="2000" b="1" dirty="0" err="1">
                <a:latin typeface="Century Gothic" pitchFamily="34" charset="0"/>
              </a:rPr>
              <a:t>dicari</a:t>
            </a:r>
            <a:r>
              <a:rPr lang="en-US" sz="2000" b="1" dirty="0">
                <a:latin typeface="Century Gothic" pitchFamily="34" charset="0"/>
              </a:rPr>
              <a:t>.</a:t>
            </a:r>
          </a:p>
          <a:p>
            <a:pPr marL="868680" lvl="1" indent="-283464" eaLnBrk="1" fontAlgn="auto" hangingPunct="1">
              <a:lnSpc>
                <a:spcPct val="80000"/>
              </a:lnSpc>
              <a:spcAft>
                <a:spcPts val="0"/>
              </a:spcAft>
              <a:buFont typeface="Wingdings 2"/>
              <a:buChar char=""/>
              <a:defRPr/>
            </a:pPr>
            <a:r>
              <a:rPr lang="en-US" sz="2000" b="1" dirty="0" err="1">
                <a:latin typeface="Century Gothic" pitchFamily="34" charset="0"/>
              </a:rPr>
              <a:t>Mengolah</a:t>
            </a:r>
            <a:r>
              <a:rPr lang="en-US" sz="2000" b="1" dirty="0">
                <a:latin typeface="Century Gothic" pitchFamily="34" charset="0"/>
              </a:rPr>
              <a:t> </a:t>
            </a:r>
            <a:r>
              <a:rPr lang="en-US" sz="2000" b="1" dirty="0" err="1">
                <a:latin typeface="Century Gothic" pitchFamily="34" charset="0"/>
              </a:rPr>
              <a:t>scr</a:t>
            </a:r>
            <a:r>
              <a:rPr lang="en-US" sz="2000" b="1" dirty="0">
                <a:latin typeface="Century Gothic" pitchFamily="34" charset="0"/>
              </a:rPr>
              <a:t> </a:t>
            </a:r>
            <a:r>
              <a:rPr lang="en-US" sz="2000" b="1" dirty="0" err="1">
                <a:latin typeface="Century Gothic" pitchFamily="34" charset="0"/>
              </a:rPr>
              <a:t>singkat</a:t>
            </a:r>
            <a:r>
              <a:rPr lang="en-US" sz="2000" b="1" dirty="0">
                <a:latin typeface="Century Gothic" pitchFamily="34" charset="0"/>
              </a:rPr>
              <a:t> &amp; </a:t>
            </a:r>
            <a:r>
              <a:rPr lang="en-US" sz="2000" b="1" dirty="0" err="1">
                <a:latin typeface="Century Gothic" pitchFamily="34" charset="0"/>
              </a:rPr>
              <a:t>menarik</a:t>
            </a:r>
            <a:r>
              <a:rPr lang="en-US" sz="2000" b="1" dirty="0">
                <a:latin typeface="Century Gothic" pitchFamily="34" charset="0"/>
              </a:rPr>
              <a:t> </a:t>
            </a:r>
            <a:r>
              <a:rPr lang="en-US" sz="2000" b="1" dirty="0" err="1">
                <a:latin typeface="Century Gothic" pitchFamily="34" charset="0"/>
              </a:rPr>
              <a:t>kesimpulan</a:t>
            </a:r>
            <a:r>
              <a:rPr lang="en-US" sz="2000" b="1" dirty="0">
                <a:latin typeface="Century Gothic" pitchFamily="34" charset="0"/>
              </a:rPr>
              <a:t>/resume.</a:t>
            </a:r>
            <a:r>
              <a:rPr lang="en-US" sz="2000" dirty="0">
                <a:latin typeface="Century Gothic" pitchFamily="34" charset="0"/>
              </a:rPr>
              <a:t> </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a:extLst>
              <a:ext uri="{FF2B5EF4-FFF2-40B4-BE49-F238E27FC236}">
                <a16:creationId xmlns:a16="http://schemas.microsoft.com/office/drawing/2014/main" id="{437DD187-A3E7-4D08-8278-6AFCC217189C}"/>
              </a:ext>
            </a:extLst>
          </p:cNvPr>
          <p:cNvSpPr>
            <a:spLocks noGrp="1" noChangeArrowheads="1"/>
          </p:cNvSpPr>
          <p:nvPr>
            <p:ph type="title"/>
          </p:nvPr>
        </p:nvSpPr>
        <p:spPr>
          <a:ln>
            <a:solidFill>
              <a:srgbClr val="FFFF00"/>
            </a:solidFill>
          </a:ln>
        </p:spPr>
        <p:txBody>
          <a:bodyPr/>
          <a:lstStyle/>
          <a:p>
            <a:pPr eaLnBrk="1" fontAlgn="auto" hangingPunct="1">
              <a:spcAft>
                <a:spcPts val="0"/>
              </a:spcAft>
              <a:defRPr/>
            </a:pPr>
            <a:r>
              <a:rPr lang="en-US" dirty="0">
                <a:solidFill>
                  <a:schemeClr val="tx1"/>
                </a:solidFill>
                <a:latin typeface="Rockwell Extra Bold" pitchFamily="18" charset="0"/>
              </a:rPr>
              <a:t>WAWANCARA</a:t>
            </a:r>
          </a:p>
        </p:txBody>
      </p:sp>
      <p:sp>
        <p:nvSpPr>
          <p:cNvPr id="54275" name="Rectangle 3">
            <a:extLst>
              <a:ext uri="{FF2B5EF4-FFF2-40B4-BE49-F238E27FC236}">
                <a16:creationId xmlns:a16="http://schemas.microsoft.com/office/drawing/2014/main" id="{E9C9A252-BFBE-462B-9886-FD8B0D415029}"/>
              </a:ext>
            </a:extLst>
          </p:cNvPr>
          <p:cNvSpPr>
            <a:spLocks noGrp="1" noChangeArrowheads="1"/>
          </p:cNvSpPr>
          <p:nvPr>
            <p:ph idx="1"/>
          </p:nvPr>
        </p:nvSpPr>
        <p:spPr>
          <a:xfrm>
            <a:off x="228600" y="1219200"/>
            <a:ext cx="8229600" cy="4114800"/>
          </a:xfrm>
        </p:spPr>
        <p:txBody>
          <a:bodyPr>
            <a:normAutofit lnSpcReduction="10000"/>
          </a:bodyPr>
          <a:lstStyle/>
          <a:p>
            <a:pPr marL="548640" indent="-411480" eaLnBrk="1" fontAlgn="auto" hangingPunct="1">
              <a:spcAft>
                <a:spcPts val="0"/>
              </a:spcAft>
              <a:buClr>
                <a:schemeClr val="tx1">
                  <a:shade val="95000"/>
                </a:schemeClr>
              </a:buClr>
              <a:buFont typeface="Wingdings" pitchFamily="2" charset="2"/>
              <a:buNone/>
              <a:defRPr/>
            </a:pPr>
            <a:r>
              <a:rPr lang="en-US" dirty="0"/>
              <a:t>	</a:t>
            </a:r>
          </a:p>
          <a:p>
            <a:pPr marL="548640" indent="-411480" algn="just" eaLnBrk="1" fontAlgn="auto" hangingPunct="1">
              <a:spcAft>
                <a:spcPts val="0"/>
              </a:spcAft>
              <a:buClr>
                <a:schemeClr val="tx1">
                  <a:shade val="95000"/>
                </a:schemeClr>
              </a:buClr>
              <a:buFont typeface="Wingdings" pitchFamily="2" charset="2"/>
              <a:buNone/>
              <a:defRPr/>
            </a:pPr>
            <a:r>
              <a:rPr lang="en-US" dirty="0"/>
              <a:t>	</a:t>
            </a:r>
            <a:r>
              <a:rPr lang="en-US" sz="3200" dirty="0"/>
              <a:t>USAHA, KEGIATAN MAUPUN TINDAKAN YANG TERENCANA TERHADAP ORANG SEBAGAI SUMBER INFORMASI SECARA LANGSUNG, DALAM BENTUK PERTANYAAN – PERTANYAAN BERNILAI INTELIJEN YANG TELAH DISIAPKAN.</a:t>
            </a:r>
          </a:p>
        </p:txBody>
      </p:sp>
    </p:spTree>
  </p:cSld>
  <p:clrMapOvr>
    <a:masterClrMapping/>
  </p:clrMapOv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a:extLst>
              <a:ext uri="{FF2B5EF4-FFF2-40B4-BE49-F238E27FC236}">
                <a16:creationId xmlns:a16="http://schemas.microsoft.com/office/drawing/2014/main" id="{94ADDD0E-CBFA-4856-AE06-8C73017BE22B}"/>
              </a:ext>
            </a:extLst>
          </p:cNvPr>
          <p:cNvSpPr>
            <a:spLocks noGrp="1" noChangeArrowheads="1"/>
          </p:cNvSpPr>
          <p:nvPr>
            <p:ph type="title"/>
          </p:nvPr>
        </p:nvSpPr>
        <p:spPr>
          <a:ln>
            <a:solidFill>
              <a:schemeClr val="bg1"/>
            </a:solidFill>
          </a:ln>
        </p:spPr>
        <p:txBody>
          <a:bodyPr/>
          <a:lstStyle/>
          <a:p>
            <a:pPr eaLnBrk="1" fontAlgn="auto" hangingPunct="1">
              <a:spcAft>
                <a:spcPts val="0"/>
              </a:spcAft>
              <a:defRPr/>
            </a:pPr>
            <a:r>
              <a:rPr lang="en-US" dirty="0">
                <a:solidFill>
                  <a:schemeClr val="tx1"/>
                </a:solidFill>
              </a:rPr>
              <a:t>SYARAT PEWAWANCARA</a:t>
            </a:r>
          </a:p>
        </p:txBody>
      </p:sp>
      <p:sp>
        <p:nvSpPr>
          <p:cNvPr id="84995" name="Rectangle 3">
            <a:extLst>
              <a:ext uri="{FF2B5EF4-FFF2-40B4-BE49-F238E27FC236}">
                <a16:creationId xmlns:a16="http://schemas.microsoft.com/office/drawing/2014/main" id="{853E50B1-8129-4732-B7A8-96D5285F20E0}"/>
              </a:ext>
            </a:extLst>
          </p:cNvPr>
          <p:cNvSpPr>
            <a:spLocks noGrp="1"/>
          </p:cNvSpPr>
          <p:nvPr>
            <p:ph idx="1"/>
          </p:nvPr>
        </p:nvSpPr>
        <p:spPr/>
        <p:txBody>
          <a:bodyPr/>
          <a:lstStyle/>
          <a:p>
            <a:pPr marL="609600" indent="-609600" algn="just" eaLnBrk="1" hangingPunct="1">
              <a:lnSpc>
                <a:spcPct val="80000"/>
              </a:lnSpc>
              <a:buFontTx/>
              <a:buAutoNum type="arabicPeriod"/>
            </a:pPr>
            <a:r>
              <a:rPr lang="en-US" altLang="en-US" sz="2400" b="1">
                <a:latin typeface="Arial" panose="020B0604020202020204" pitchFamily="34" charset="0"/>
                <a:cs typeface="Arial" panose="020B0604020202020204" pitchFamily="34" charset="0"/>
              </a:rPr>
              <a:t>MEMILIKI PENGETAHUAN YANG LUAS DAN PANCA INDERA YANG TAJAM.</a:t>
            </a:r>
          </a:p>
          <a:p>
            <a:pPr marL="609600" indent="-609600" algn="just" eaLnBrk="1" hangingPunct="1">
              <a:lnSpc>
                <a:spcPct val="80000"/>
              </a:lnSpc>
              <a:buFontTx/>
              <a:buAutoNum type="arabicPeriod"/>
            </a:pPr>
            <a:r>
              <a:rPr lang="en-US" altLang="en-US" sz="2400" b="1">
                <a:latin typeface="Arial" panose="020B0604020202020204" pitchFamily="34" charset="0"/>
                <a:cs typeface="Arial" panose="020B0604020202020204" pitchFamily="34" charset="0"/>
              </a:rPr>
              <a:t>MAMPU MEMAHAMI DAN MEMILIKI PENGHARGAAN PSIKOLOGIS SIFAT DAN KARAKTEK MANUSIA.</a:t>
            </a:r>
          </a:p>
          <a:p>
            <a:pPr marL="609600" indent="-609600" algn="just" eaLnBrk="1" hangingPunct="1">
              <a:lnSpc>
                <a:spcPct val="80000"/>
              </a:lnSpc>
              <a:buFontTx/>
              <a:buAutoNum type="arabicPeriod"/>
            </a:pPr>
            <a:r>
              <a:rPr lang="en-US" altLang="en-US" sz="2400" b="1">
                <a:latin typeface="Arial" panose="020B0604020202020204" pitchFamily="34" charset="0"/>
                <a:cs typeface="Arial" panose="020B0604020202020204" pitchFamily="34" charset="0"/>
              </a:rPr>
              <a:t>MAMPU MENUMBUHKAN ATAU MENCIPTAKAN RASA PERCAYA.</a:t>
            </a:r>
          </a:p>
          <a:p>
            <a:pPr marL="609600" indent="-609600" algn="just" eaLnBrk="1" hangingPunct="1">
              <a:lnSpc>
                <a:spcPct val="80000"/>
              </a:lnSpc>
              <a:buFontTx/>
              <a:buAutoNum type="arabicPeriod"/>
            </a:pPr>
            <a:r>
              <a:rPr lang="en-US" altLang="en-US" sz="2400" b="1">
                <a:latin typeface="Arial" panose="020B0604020202020204" pitchFamily="34" charset="0"/>
                <a:cs typeface="Arial" panose="020B0604020202020204" pitchFamily="34" charset="0"/>
              </a:rPr>
              <a:t>MAMPU BERFIKIR SECARA SISTEMATIK DAN MUDAH BERGAUL.</a:t>
            </a:r>
          </a:p>
          <a:p>
            <a:pPr marL="609600" indent="-609600" algn="just" eaLnBrk="1" hangingPunct="1">
              <a:lnSpc>
                <a:spcPct val="80000"/>
              </a:lnSpc>
              <a:buFontTx/>
              <a:buAutoNum type="arabicPeriod"/>
            </a:pPr>
            <a:r>
              <a:rPr lang="en-US" altLang="en-US" sz="2400" b="1">
                <a:latin typeface="Arial" panose="020B0604020202020204" pitchFamily="34" charset="0"/>
                <a:cs typeface="Arial" panose="020B0604020202020204" pitchFamily="34" charset="0"/>
              </a:rPr>
              <a:t>MAMPU MENENTUKAN METODA PENDEKATAN YANG TEPAT.</a:t>
            </a:r>
          </a:p>
          <a:p>
            <a:pPr marL="609600" indent="-609600" algn="just" eaLnBrk="1" hangingPunct="1">
              <a:lnSpc>
                <a:spcPct val="80000"/>
              </a:lnSpc>
              <a:buFontTx/>
              <a:buAutoNum type="arabicPeriod"/>
            </a:pPr>
            <a:r>
              <a:rPr lang="en-US" altLang="en-US" sz="2400" b="1">
                <a:latin typeface="Arial" panose="020B0604020202020204" pitchFamily="34" charset="0"/>
                <a:cs typeface="Arial" panose="020B0604020202020204" pitchFamily="34" charset="0"/>
              </a:rPr>
              <a:t>MENGUASAI DAN MENGENALI BENAR SASARAN ATAU OBJEK DENGAN SEBAIK – BAIKNYA. </a:t>
            </a:r>
          </a:p>
        </p:txBody>
      </p:sp>
    </p:spTree>
  </p:cSld>
  <p:clrMapOvr>
    <a:masterClrMapping/>
  </p:clrMapOvr>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a:extLst>
              <a:ext uri="{FF2B5EF4-FFF2-40B4-BE49-F238E27FC236}">
                <a16:creationId xmlns:a16="http://schemas.microsoft.com/office/drawing/2014/main" id="{CEDDA6C7-229C-4D48-BFEC-1FC32257C907}"/>
              </a:ext>
            </a:extLst>
          </p:cNvPr>
          <p:cNvSpPr>
            <a:spLocks noGrp="1" noChangeArrowheads="1"/>
          </p:cNvSpPr>
          <p:nvPr>
            <p:ph type="title"/>
          </p:nvPr>
        </p:nvSpPr>
        <p:spPr/>
        <p:txBody>
          <a:bodyPr/>
          <a:lstStyle/>
          <a:p>
            <a:pPr eaLnBrk="1" fontAlgn="auto" hangingPunct="1">
              <a:spcAft>
                <a:spcPts val="0"/>
              </a:spcAft>
              <a:defRPr/>
            </a:pPr>
            <a:r>
              <a:rPr lang="en-US" dirty="0">
                <a:solidFill>
                  <a:schemeClr val="tx1"/>
                </a:solidFill>
              </a:rPr>
              <a:t>TEHNIK WAWANCARA</a:t>
            </a:r>
          </a:p>
        </p:txBody>
      </p:sp>
      <p:sp>
        <p:nvSpPr>
          <p:cNvPr id="86019" name="Rectangle 3">
            <a:extLst>
              <a:ext uri="{FF2B5EF4-FFF2-40B4-BE49-F238E27FC236}">
                <a16:creationId xmlns:a16="http://schemas.microsoft.com/office/drawing/2014/main" id="{682E1367-BA42-444D-B7BF-6CC0CCB19149}"/>
              </a:ext>
            </a:extLst>
          </p:cNvPr>
          <p:cNvSpPr>
            <a:spLocks noGrp="1"/>
          </p:cNvSpPr>
          <p:nvPr>
            <p:ph idx="1"/>
          </p:nvPr>
        </p:nvSpPr>
        <p:spPr>
          <a:xfrm>
            <a:off x="457200" y="1600200"/>
            <a:ext cx="8229600" cy="4114800"/>
          </a:xfrm>
        </p:spPr>
        <p:txBody>
          <a:bodyPr/>
          <a:lstStyle/>
          <a:p>
            <a:pPr marL="609600" indent="-609600" eaLnBrk="1" hangingPunct="1">
              <a:buFontTx/>
              <a:buAutoNum type="arabicPeriod"/>
            </a:pPr>
            <a:endParaRPr lang="en-US" altLang="en-US"/>
          </a:p>
          <a:p>
            <a:pPr marL="609600" indent="-609600" eaLnBrk="1" hangingPunct="1">
              <a:buFontTx/>
              <a:buAutoNum type="arabicPeriod"/>
            </a:pPr>
            <a:r>
              <a:rPr lang="en-US" altLang="en-US"/>
              <a:t>TATAP MUKA</a:t>
            </a:r>
          </a:p>
          <a:p>
            <a:pPr marL="609600" indent="-609600" eaLnBrk="1" hangingPunct="1">
              <a:buFontTx/>
              <a:buAutoNum type="arabicPeriod"/>
            </a:pPr>
            <a:r>
              <a:rPr lang="en-US" altLang="en-US"/>
              <a:t>MEDIA TELEKOMUNIKASI</a:t>
            </a:r>
          </a:p>
          <a:p>
            <a:pPr marL="609600" indent="-609600" eaLnBrk="1" hangingPunct="1">
              <a:buFontTx/>
              <a:buAutoNum type="arabicPeriod"/>
            </a:pPr>
            <a:r>
              <a:rPr lang="en-US" altLang="en-US"/>
              <a:t>KUISIONER / TERTULIS</a:t>
            </a:r>
          </a:p>
          <a:p>
            <a:pPr marL="609600" indent="-609600" eaLnBrk="1" hangingPunct="1">
              <a:buFontTx/>
              <a:buAutoNum type="arabicPeriod"/>
            </a:pPr>
            <a:r>
              <a:rPr lang="en-US" altLang="en-US"/>
              <a:t>MENGGALI</a:t>
            </a:r>
          </a:p>
          <a:p>
            <a:pPr marL="609600" indent="-609600" eaLnBrk="1" hangingPunct="1">
              <a:buFontTx/>
              <a:buAutoNum type="arabicPeriod"/>
            </a:pPr>
            <a:r>
              <a:rPr lang="en-US" altLang="en-US"/>
              <a:t>MENGUJI</a:t>
            </a:r>
          </a:p>
          <a:p>
            <a:pPr marL="609600" indent="-609600" eaLnBrk="1" hangingPunct="1">
              <a:buFontTx/>
              <a:buNone/>
            </a:pPr>
            <a:endParaRPr lang="en-US" altLang="en-US"/>
          </a:p>
        </p:txBody>
      </p:sp>
    </p:spTree>
  </p:cSld>
  <p:clrMapOvr>
    <a:masterClrMapping/>
  </p:clrMapOvr>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a:extLst>
              <a:ext uri="{FF2B5EF4-FFF2-40B4-BE49-F238E27FC236}">
                <a16:creationId xmlns:a16="http://schemas.microsoft.com/office/drawing/2014/main" id="{6800D860-0648-4202-B3AA-EC0CA25288EA}"/>
              </a:ext>
            </a:extLst>
          </p:cNvPr>
          <p:cNvSpPr>
            <a:spLocks noGrp="1" noChangeArrowheads="1"/>
          </p:cNvSpPr>
          <p:nvPr>
            <p:ph type="title"/>
          </p:nvPr>
        </p:nvSpPr>
        <p:spPr/>
        <p:txBody>
          <a:bodyPr/>
          <a:lstStyle/>
          <a:p>
            <a:pPr eaLnBrk="1" fontAlgn="auto" hangingPunct="1">
              <a:spcAft>
                <a:spcPts val="0"/>
              </a:spcAft>
              <a:defRPr/>
            </a:pPr>
            <a:r>
              <a:rPr lang="en-US" dirty="0">
                <a:solidFill>
                  <a:schemeClr val="tx1"/>
                </a:solidFill>
              </a:rPr>
              <a:t>TAKTIK WAWANCARA</a:t>
            </a:r>
          </a:p>
        </p:txBody>
      </p:sp>
      <p:sp>
        <p:nvSpPr>
          <p:cNvPr id="87043" name="Rectangle 3">
            <a:extLst>
              <a:ext uri="{FF2B5EF4-FFF2-40B4-BE49-F238E27FC236}">
                <a16:creationId xmlns:a16="http://schemas.microsoft.com/office/drawing/2014/main" id="{F166708E-770F-47EC-BDE1-10724A34B95E}"/>
              </a:ext>
            </a:extLst>
          </p:cNvPr>
          <p:cNvSpPr>
            <a:spLocks noGrp="1"/>
          </p:cNvSpPr>
          <p:nvPr>
            <p:ph idx="1"/>
          </p:nvPr>
        </p:nvSpPr>
        <p:spPr/>
        <p:txBody>
          <a:bodyPr/>
          <a:lstStyle/>
          <a:p>
            <a:pPr marL="609600" indent="-609600" eaLnBrk="1" hangingPunct="1">
              <a:buFontTx/>
              <a:buAutoNum type="arabicPeriod"/>
            </a:pPr>
            <a:r>
              <a:rPr lang="en-US" altLang="en-US"/>
              <a:t>RINGKAS ATAU LANGSUNG</a:t>
            </a:r>
          </a:p>
          <a:p>
            <a:pPr marL="609600" indent="-609600" eaLnBrk="1" hangingPunct="1">
              <a:buFontTx/>
              <a:buAutoNum type="arabicPeriod"/>
            </a:pPr>
            <a:r>
              <a:rPr lang="en-US" altLang="en-US"/>
              <a:t>TIDAK MENGANCAM</a:t>
            </a:r>
          </a:p>
          <a:p>
            <a:pPr marL="609600" indent="-609600" eaLnBrk="1" hangingPunct="1">
              <a:buFontTx/>
              <a:buAutoNum type="arabicPeriod"/>
            </a:pPr>
            <a:r>
              <a:rPr lang="en-US" altLang="en-US"/>
              <a:t>RENDAH DIRI</a:t>
            </a:r>
          </a:p>
          <a:p>
            <a:pPr marL="609600" indent="-609600" eaLnBrk="1" hangingPunct="1">
              <a:buFontTx/>
              <a:buAutoNum type="arabicPeriod"/>
            </a:pPr>
            <a:r>
              <a:rPr lang="en-US" altLang="en-US"/>
              <a:t>BERSAHABAT</a:t>
            </a:r>
          </a:p>
          <a:p>
            <a:pPr marL="609600" indent="-609600" eaLnBrk="1" hangingPunct="1">
              <a:buFontTx/>
              <a:buAutoNum type="arabicPeriod"/>
            </a:pPr>
            <a:r>
              <a:rPr lang="en-US" altLang="en-US"/>
              <a:t>MEMBIARKAN SASARAN MENGAMBIL ALIH KENDALI SEMENTARA.</a:t>
            </a:r>
          </a:p>
          <a:p>
            <a:pPr marL="609600" indent="-609600" eaLnBrk="1" hangingPunct="1">
              <a:buFontTx/>
              <a:buAutoNum type="arabicPeriod"/>
            </a:pPr>
            <a:r>
              <a:rPr lang="en-US" altLang="en-US"/>
              <a:t>MENYANJUNG</a:t>
            </a:r>
          </a:p>
          <a:p>
            <a:pPr marL="609600" indent="-609600" eaLnBrk="1" hangingPunct="1">
              <a:buFontTx/>
              <a:buAutoNum type="arabicPeriod"/>
            </a:pPr>
            <a:r>
              <a:rPr lang="en-US" altLang="en-US"/>
              <a:t>MEMPERSIAPKAN KEBISUAN DITENGAH WAWANCARA.</a:t>
            </a:r>
          </a:p>
        </p:txBody>
      </p:sp>
    </p:spTree>
  </p:cSld>
  <p:clrMapOvr>
    <a:masterClrMapping/>
  </p:clrMapOvr>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a:extLst>
              <a:ext uri="{FF2B5EF4-FFF2-40B4-BE49-F238E27FC236}">
                <a16:creationId xmlns:a16="http://schemas.microsoft.com/office/drawing/2014/main" id="{9FDB5FF2-8BD8-4041-8B75-95E24FB4E9B7}"/>
              </a:ext>
            </a:extLst>
          </p:cNvPr>
          <p:cNvSpPr>
            <a:spLocks noGrp="1" noChangeArrowheads="1"/>
          </p:cNvSpPr>
          <p:nvPr>
            <p:ph type="title"/>
          </p:nvPr>
        </p:nvSpPr>
        <p:spPr/>
        <p:txBody>
          <a:bodyPr/>
          <a:lstStyle/>
          <a:p>
            <a:pPr eaLnBrk="1" fontAlgn="auto" hangingPunct="1">
              <a:spcAft>
                <a:spcPts val="0"/>
              </a:spcAft>
              <a:defRPr/>
            </a:pPr>
            <a:r>
              <a:rPr lang="en-US" dirty="0">
                <a:solidFill>
                  <a:schemeClr val="tx1"/>
                </a:solidFill>
              </a:rPr>
              <a:t>PRINSIP WAWANCARA</a:t>
            </a:r>
          </a:p>
        </p:txBody>
      </p:sp>
      <p:sp>
        <p:nvSpPr>
          <p:cNvPr id="58371" name="Rectangle 3">
            <a:extLst>
              <a:ext uri="{FF2B5EF4-FFF2-40B4-BE49-F238E27FC236}">
                <a16:creationId xmlns:a16="http://schemas.microsoft.com/office/drawing/2014/main" id="{10E94C3C-FDE4-401A-8960-29D1749C68C3}"/>
              </a:ext>
            </a:extLst>
          </p:cNvPr>
          <p:cNvSpPr>
            <a:spLocks noGrp="1" noChangeArrowheads="1"/>
          </p:cNvSpPr>
          <p:nvPr>
            <p:ph idx="1"/>
          </p:nvPr>
        </p:nvSpPr>
        <p:spPr>
          <a:xfrm>
            <a:off x="457200" y="1905000"/>
            <a:ext cx="8229600" cy="3276600"/>
          </a:xfrm>
        </p:spPr>
        <p:txBody>
          <a:bodyPr>
            <a:normAutofit/>
          </a:bodyPr>
          <a:lstStyle/>
          <a:p>
            <a:pPr marL="609600" indent="-609600" eaLnBrk="1" fontAlgn="auto" hangingPunct="1">
              <a:spcAft>
                <a:spcPts val="0"/>
              </a:spcAft>
              <a:buClr>
                <a:schemeClr val="tx1">
                  <a:shade val="95000"/>
                </a:schemeClr>
              </a:buClr>
              <a:buFont typeface="Wingdings" pitchFamily="2" charset="2"/>
              <a:buNone/>
              <a:defRPr/>
            </a:pPr>
            <a:r>
              <a:rPr lang="en-US" dirty="0"/>
              <a:t>		</a:t>
            </a:r>
          </a:p>
          <a:p>
            <a:pPr marL="609600" indent="-609600" eaLnBrk="1" fontAlgn="auto" hangingPunct="1">
              <a:spcAft>
                <a:spcPts val="0"/>
              </a:spcAft>
              <a:buClr>
                <a:schemeClr val="tx1">
                  <a:shade val="95000"/>
                </a:schemeClr>
              </a:buClr>
              <a:buFont typeface="Wingdings" pitchFamily="2" charset="2"/>
              <a:buNone/>
              <a:defRPr/>
            </a:pPr>
            <a:r>
              <a:rPr lang="en-US" dirty="0"/>
              <a:t>		</a:t>
            </a:r>
            <a:r>
              <a:rPr lang="en-US" dirty="0">
                <a:solidFill>
                  <a:schemeClr val="bg2">
                    <a:lumMod val="20000"/>
                    <a:lumOff val="80000"/>
                  </a:schemeClr>
                </a:solidFill>
              </a:rPr>
              <a:t>1.	</a:t>
            </a:r>
            <a:r>
              <a:rPr lang="en-US" dirty="0"/>
              <a:t>SEDERHANA</a:t>
            </a:r>
          </a:p>
          <a:p>
            <a:pPr marL="609600" indent="-609600" eaLnBrk="1" fontAlgn="auto" hangingPunct="1">
              <a:spcAft>
                <a:spcPts val="0"/>
              </a:spcAft>
              <a:buClr>
                <a:schemeClr val="tx1">
                  <a:shade val="95000"/>
                </a:schemeClr>
              </a:buClr>
              <a:buFont typeface="Wingdings" pitchFamily="2" charset="2"/>
              <a:buNone/>
              <a:defRPr/>
            </a:pPr>
            <a:r>
              <a:rPr lang="en-US" dirty="0"/>
              <a:t>		2.	PRAKTIS, EKONOMIS, EFISIEN.</a:t>
            </a:r>
          </a:p>
          <a:p>
            <a:pPr marL="609600" indent="-609600" eaLnBrk="1" fontAlgn="auto" hangingPunct="1">
              <a:spcAft>
                <a:spcPts val="0"/>
              </a:spcAft>
              <a:buClr>
                <a:schemeClr val="tx1">
                  <a:shade val="95000"/>
                </a:schemeClr>
              </a:buClr>
              <a:buFont typeface="Wingdings" pitchFamily="2" charset="2"/>
              <a:buNone/>
              <a:defRPr/>
            </a:pPr>
            <a:r>
              <a:rPr lang="en-US" dirty="0"/>
              <a:t>		3.	KEBERHASILAN</a:t>
            </a:r>
          </a:p>
          <a:p>
            <a:pPr marL="609600" indent="-609600" eaLnBrk="1" fontAlgn="auto" hangingPunct="1">
              <a:spcAft>
                <a:spcPts val="0"/>
              </a:spcAft>
              <a:buClr>
                <a:schemeClr val="tx1">
                  <a:shade val="95000"/>
                </a:schemeClr>
              </a:buClr>
              <a:buFont typeface="Wingdings" pitchFamily="2" charset="2"/>
              <a:buNone/>
              <a:defRPr/>
            </a:pPr>
            <a:r>
              <a:rPr lang="en-US" dirty="0"/>
              <a:t>		4.	KEBEBASAN BERGERAK </a:t>
            </a:r>
          </a:p>
        </p:txBody>
      </p:sp>
    </p:spTree>
  </p:cSld>
  <p:clrMapOvr>
    <a:masterClrMapping/>
  </p:clrMapOv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a:extLst>
              <a:ext uri="{FF2B5EF4-FFF2-40B4-BE49-F238E27FC236}">
                <a16:creationId xmlns:a16="http://schemas.microsoft.com/office/drawing/2014/main" id="{1C71037A-C3DC-44D4-85F8-A76E9F567E62}"/>
              </a:ext>
            </a:extLst>
          </p:cNvPr>
          <p:cNvSpPr>
            <a:spLocks noGrp="1" noChangeArrowheads="1"/>
          </p:cNvSpPr>
          <p:nvPr>
            <p:ph type="title"/>
          </p:nvPr>
        </p:nvSpPr>
        <p:spPr/>
        <p:txBody>
          <a:bodyPr/>
          <a:lstStyle/>
          <a:p>
            <a:pPr eaLnBrk="1" fontAlgn="auto" hangingPunct="1">
              <a:spcAft>
                <a:spcPts val="0"/>
              </a:spcAft>
              <a:defRPr/>
            </a:pPr>
            <a:r>
              <a:rPr lang="en-US">
                <a:latin typeface="Rockwell Extra Bold" pitchFamily="18" charset="0"/>
              </a:rPr>
              <a:t>INTEROGASI</a:t>
            </a:r>
          </a:p>
        </p:txBody>
      </p:sp>
      <p:sp>
        <p:nvSpPr>
          <p:cNvPr id="89091" name="Rectangle 3">
            <a:extLst>
              <a:ext uri="{FF2B5EF4-FFF2-40B4-BE49-F238E27FC236}">
                <a16:creationId xmlns:a16="http://schemas.microsoft.com/office/drawing/2014/main" id="{1BDF68C2-5101-4271-81C7-A6205C9A70F1}"/>
              </a:ext>
            </a:extLst>
          </p:cNvPr>
          <p:cNvSpPr>
            <a:spLocks noGrp="1"/>
          </p:cNvSpPr>
          <p:nvPr>
            <p:ph idx="1"/>
          </p:nvPr>
        </p:nvSpPr>
        <p:spPr/>
        <p:txBody>
          <a:bodyPr/>
          <a:lstStyle/>
          <a:p>
            <a:pPr eaLnBrk="1" hangingPunct="1">
              <a:buFont typeface="Wingdings" panose="05000000000000000000" pitchFamily="2" charset="2"/>
              <a:buNone/>
            </a:pPr>
            <a:r>
              <a:rPr lang="en-US" altLang="en-US"/>
              <a:t>Pengertian.</a:t>
            </a:r>
          </a:p>
          <a:p>
            <a:pPr eaLnBrk="1" hangingPunct="1">
              <a:buFont typeface="Wingdings" panose="05000000000000000000" pitchFamily="2" charset="2"/>
              <a:buNone/>
            </a:pPr>
            <a:endParaRPr lang="en-US" altLang="en-US"/>
          </a:p>
          <a:p>
            <a:pPr eaLnBrk="1" hangingPunct="1">
              <a:buFont typeface="Wingdings" panose="05000000000000000000" pitchFamily="2" charset="2"/>
              <a:buNone/>
            </a:pPr>
            <a:r>
              <a:rPr lang="en-US" altLang="en-US"/>
              <a:t>	CARA MEMPEROLEH BAHAN KETERANGAN MELALUI TANYA JAWAB LANGSUNG DENGAN JALAN PEMBICARAAN YANG DI KONTROL OLEH SIPENANYA.</a:t>
            </a:r>
          </a:p>
        </p:txBody>
      </p:sp>
    </p:spTree>
  </p:cSld>
  <p:clrMapOvr>
    <a:masterClrMapping/>
  </p:clrMapOvr>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a:extLst>
              <a:ext uri="{FF2B5EF4-FFF2-40B4-BE49-F238E27FC236}">
                <a16:creationId xmlns:a16="http://schemas.microsoft.com/office/drawing/2014/main" id="{573A1E42-9AF5-4011-93A0-E8CE66A0870C}"/>
              </a:ext>
            </a:extLst>
          </p:cNvPr>
          <p:cNvSpPr>
            <a:spLocks noGrp="1" noChangeArrowheads="1"/>
          </p:cNvSpPr>
          <p:nvPr>
            <p:ph type="title"/>
          </p:nvPr>
        </p:nvSpPr>
        <p:spPr>
          <a:xfrm>
            <a:off x="457200" y="0"/>
            <a:ext cx="8229600" cy="1371600"/>
          </a:xfrm>
        </p:spPr>
        <p:txBody>
          <a:bodyPr/>
          <a:lstStyle/>
          <a:p>
            <a:pPr eaLnBrk="1" fontAlgn="auto" hangingPunct="1">
              <a:spcAft>
                <a:spcPts val="0"/>
              </a:spcAft>
              <a:defRPr/>
            </a:pPr>
            <a:r>
              <a:rPr lang="en-US"/>
              <a:t>JENIS INTEROGASI </a:t>
            </a:r>
          </a:p>
        </p:txBody>
      </p:sp>
      <p:sp>
        <p:nvSpPr>
          <p:cNvPr id="79875" name="Rectangle 3">
            <a:extLst>
              <a:ext uri="{FF2B5EF4-FFF2-40B4-BE49-F238E27FC236}">
                <a16:creationId xmlns:a16="http://schemas.microsoft.com/office/drawing/2014/main" id="{4392E20D-B0F7-4EBC-BDB2-FF60D1CE6852}"/>
              </a:ext>
            </a:extLst>
          </p:cNvPr>
          <p:cNvSpPr>
            <a:spLocks noGrp="1" noChangeArrowheads="1"/>
          </p:cNvSpPr>
          <p:nvPr>
            <p:ph idx="1"/>
          </p:nvPr>
        </p:nvSpPr>
        <p:spPr>
          <a:xfrm>
            <a:off x="457200" y="1066800"/>
            <a:ext cx="8229600" cy="4114800"/>
          </a:xfrm>
        </p:spPr>
        <p:txBody>
          <a:bodyPr>
            <a:normAutofit fontScale="92500"/>
          </a:bodyPr>
          <a:lstStyle/>
          <a:p>
            <a:pPr marL="548640" indent="-411480" eaLnBrk="1" fontAlgn="auto" hangingPunct="1">
              <a:lnSpc>
                <a:spcPct val="90000"/>
              </a:lnSpc>
              <a:spcAft>
                <a:spcPts val="0"/>
              </a:spcAft>
              <a:buClr>
                <a:schemeClr val="tx1">
                  <a:shade val="95000"/>
                </a:schemeClr>
              </a:buClr>
              <a:buFont typeface="Wingdings" pitchFamily="2" charset="2"/>
              <a:buNone/>
              <a:defRPr/>
            </a:pPr>
            <a:r>
              <a:rPr lang="en-US" sz="2400">
                <a:latin typeface="Mistral" pitchFamily="66" charset="0"/>
              </a:rPr>
              <a:t>Interogasi Terbuka</a:t>
            </a:r>
            <a:r>
              <a:rPr lang="en-US" sz="2400"/>
              <a:t> :</a:t>
            </a:r>
          </a:p>
          <a:p>
            <a:pPr marL="548640" indent="-411480" algn="just" eaLnBrk="1" fontAlgn="auto" hangingPunct="1">
              <a:lnSpc>
                <a:spcPct val="90000"/>
              </a:lnSpc>
              <a:spcAft>
                <a:spcPts val="0"/>
              </a:spcAft>
              <a:buClr>
                <a:schemeClr val="tx1">
                  <a:shade val="95000"/>
                </a:schemeClr>
              </a:buClr>
              <a:buFont typeface="Wingdings" pitchFamily="2" charset="2"/>
              <a:buNone/>
              <a:defRPr/>
            </a:pPr>
            <a:r>
              <a:rPr lang="en-US" sz="2400"/>
              <a:t>	Cara mengumpulkan baket informasi yang dilakukan dengan menempatkan norma hukum dan hak azasi yang melekat pada objek atau sumber informasi </a:t>
            </a:r>
          </a:p>
          <a:p>
            <a:pPr marL="548640" indent="-411480" eaLnBrk="1" fontAlgn="auto" hangingPunct="1">
              <a:lnSpc>
                <a:spcPct val="90000"/>
              </a:lnSpc>
              <a:spcAft>
                <a:spcPts val="0"/>
              </a:spcAft>
              <a:buClr>
                <a:schemeClr val="tx1">
                  <a:shade val="95000"/>
                </a:schemeClr>
              </a:buClr>
              <a:buFont typeface="Wingdings" pitchFamily="2" charset="2"/>
              <a:buNone/>
              <a:defRPr/>
            </a:pPr>
            <a:endParaRPr lang="en-US" sz="2400"/>
          </a:p>
          <a:p>
            <a:pPr marL="548640" indent="-411480" eaLnBrk="1" fontAlgn="auto" hangingPunct="1">
              <a:lnSpc>
                <a:spcPct val="90000"/>
              </a:lnSpc>
              <a:spcAft>
                <a:spcPts val="0"/>
              </a:spcAft>
              <a:buClr>
                <a:schemeClr val="tx1">
                  <a:shade val="95000"/>
                </a:schemeClr>
              </a:buClr>
              <a:buFont typeface="Wingdings" pitchFamily="2" charset="2"/>
              <a:buNone/>
              <a:defRPr/>
            </a:pPr>
            <a:r>
              <a:rPr lang="en-US" sz="2400">
                <a:latin typeface="Mistral" pitchFamily="66" charset="0"/>
              </a:rPr>
              <a:t>Interogasi Klandestine :</a:t>
            </a:r>
          </a:p>
          <a:p>
            <a:pPr marL="548640" indent="-411480" algn="just" eaLnBrk="1" fontAlgn="auto" hangingPunct="1">
              <a:lnSpc>
                <a:spcPct val="90000"/>
              </a:lnSpc>
              <a:spcAft>
                <a:spcPts val="0"/>
              </a:spcAft>
              <a:buClr>
                <a:schemeClr val="tx1">
                  <a:shade val="95000"/>
                </a:schemeClr>
              </a:buClr>
              <a:buFont typeface="Wingdings" pitchFamily="2" charset="2"/>
              <a:buNone/>
              <a:defRPr/>
            </a:pPr>
            <a:r>
              <a:rPr lang="en-US" sz="2400"/>
              <a:t>	Merupakan cara penyelidikan Intelijen sesuai dengan porsi sifat kegiatannya yang sebagian besar adalah tertutup. Tertutup dari identitas penyelidiknya termasuk misi informasi yang sedang dicari, namun jawaban yang dituntut cara ini menempatkan sumber informasi dalam kondisi psikologis yang tertekan atau ada nilai terpaksa. </a:t>
            </a:r>
          </a:p>
        </p:txBody>
      </p:sp>
    </p:spTree>
  </p:cSld>
  <p:clrMapOvr>
    <a:masterClrMapping/>
  </p:clrMapOvr>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a:extLst>
              <a:ext uri="{FF2B5EF4-FFF2-40B4-BE49-F238E27FC236}">
                <a16:creationId xmlns:a16="http://schemas.microsoft.com/office/drawing/2014/main" id="{B4BD7141-07B1-4EAE-8EDB-B2D3FAB6CD9B}"/>
              </a:ext>
            </a:extLst>
          </p:cNvPr>
          <p:cNvSpPr>
            <a:spLocks noGrp="1" noChangeArrowheads="1"/>
          </p:cNvSpPr>
          <p:nvPr>
            <p:ph type="title"/>
          </p:nvPr>
        </p:nvSpPr>
        <p:spPr>
          <a:xfrm>
            <a:off x="457200" y="381000"/>
            <a:ext cx="8229600" cy="838200"/>
          </a:xfrm>
        </p:spPr>
        <p:txBody>
          <a:bodyPr/>
          <a:lstStyle/>
          <a:p>
            <a:pPr eaLnBrk="1" fontAlgn="auto" hangingPunct="1">
              <a:spcAft>
                <a:spcPts val="0"/>
              </a:spcAft>
              <a:defRPr/>
            </a:pPr>
            <a:r>
              <a:rPr lang="en-US"/>
              <a:t>TEHNIK INTEROGASI</a:t>
            </a:r>
          </a:p>
        </p:txBody>
      </p:sp>
      <p:sp>
        <p:nvSpPr>
          <p:cNvPr id="64515" name="Rectangle 3">
            <a:extLst>
              <a:ext uri="{FF2B5EF4-FFF2-40B4-BE49-F238E27FC236}">
                <a16:creationId xmlns:a16="http://schemas.microsoft.com/office/drawing/2014/main" id="{A075898C-C5D4-4B9E-8392-0E7C06C11452}"/>
              </a:ext>
            </a:extLst>
          </p:cNvPr>
          <p:cNvSpPr>
            <a:spLocks noGrp="1" noChangeArrowheads="1"/>
          </p:cNvSpPr>
          <p:nvPr>
            <p:ph idx="1"/>
          </p:nvPr>
        </p:nvSpPr>
        <p:spPr>
          <a:xfrm>
            <a:off x="457200" y="1371600"/>
            <a:ext cx="8229600" cy="4114800"/>
          </a:xfrm>
        </p:spPr>
        <p:txBody>
          <a:bodyPr>
            <a:normAutofit/>
          </a:bodyPr>
          <a:lstStyle/>
          <a:p>
            <a:pPr marL="609600" indent="-609600" eaLnBrk="1" fontAlgn="auto" hangingPunct="1">
              <a:spcAft>
                <a:spcPts val="0"/>
              </a:spcAft>
              <a:buClr>
                <a:schemeClr val="tx1">
                  <a:shade val="95000"/>
                </a:schemeClr>
              </a:buClr>
              <a:buFontTx/>
              <a:buAutoNum type="arabicPeriod"/>
              <a:defRPr/>
            </a:pPr>
            <a:r>
              <a:rPr lang="en-US" dirty="0" err="1"/>
              <a:t>Secara</a:t>
            </a:r>
            <a:r>
              <a:rPr lang="en-US" dirty="0"/>
              <a:t> </a:t>
            </a:r>
            <a:r>
              <a:rPr lang="en-US" dirty="0" err="1"/>
              <a:t>Halus</a:t>
            </a:r>
            <a:r>
              <a:rPr lang="en-US" dirty="0"/>
              <a:t>, </a:t>
            </a:r>
            <a:r>
              <a:rPr lang="en-US" dirty="0" err="1"/>
              <a:t>Konstruksi</a:t>
            </a:r>
            <a:r>
              <a:rPr lang="en-US" dirty="0"/>
              <a:t> </a:t>
            </a:r>
            <a:r>
              <a:rPr lang="en-US" dirty="0" err="1"/>
              <a:t>Psikologis</a:t>
            </a:r>
            <a:r>
              <a:rPr lang="en-US" dirty="0"/>
              <a:t> </a:t>
            </a:r>
            <a:r>
              <a:rPr lang="en-US" dirty="0" err="1"/>
              <a:t>tertentu</a:t>
            </a:r>
            <a:r>
              <a:rPr lang="en-US" dirty="0"/>
              <a:t>, </a:t>
            </a:r>
            <a:r>
              <a:rPr lang="en-US" dirty="0" err="1"/>
              <a:t>dalam</a:t>
            </a:r>
            <a:r>
              <a:rPr lang="en-US" dirty="0"/>
              <a:t> </a:t>
            </a:r>
            <a:r>
              <a:rPr lang="en-US" dirty="0" err="1"/>
              <a:t>rangka</a:t>
            </a:r>
            <a:r>
              <a:rPr lang="en-US" dirty="0"/>
              <a:t> </a:t>
            </a:r>
            <a:r>
              <a:rPr lang="en-US" dirty="0" err="1"/>
              <a:t>membangun</a:t>
            </a:r>
            <a:r>
              <a:rPr lang="en-US" dirty="0"/>
              <a:t> </a:t>
            </a:r>
            <a:r>
              <a:rPr lang="en-US" dirty="0" err="1"/>
              <a:t>kepercayaan</a:t>
            </a:r>
            <a:r>
              <a:rPr lang="en-US" dirty="0"/>
              <a:t> </a:t>
            </a:r>
            <a:r>
              <a:rPr lang="en-US" dirty="0" err="1"/>
              <a:t>penuh</a:t>
            </a:r>
            <a:r>
              <a:rPr lang="en-US" dirty="0"/>
              <a:t> </a:t>
            </a:r>
            <a:r>
              <a:rPr lang="en-US" dirty="0" err="1"/>
              <a:t>sehingga</a:t>
            </a:r>
            <a:r>
              <a:rPr lang="en-US" dirty="0"/>
              <a:t> </a:t>
            </a:r>
            <a:r>
              <a:rPr lang="en-US" dirty="0" err="1"/>
              <a:t>mampu</a:t>
            </a:r>
            <a:r>
              <a:rPr lang="en-US" dirty="0"/>
              <a:t> </a:t>
            </a:r>
            <a:r>
              <a:rPr lang="en-US" dirty="0" err="1"/>
              <a:t>menimbulkan</a:t>
            </a:r>
            <a:r>
              <a:rPr lang="en-US" dirty="0"/>
              <a:t> </a:t>
            </a:r>
            <a:r>
              <a:rPr lang="en-US" dirty="0" err="1"/>
              <a:t>penilaian</a:t>
            </a:r>
            <a:r>
              <a:rPr lang="en-US" dirty="0"/>
              <a:t> pd </a:t>
            </a:r>
            <a:r>
              <a:rPr lang="en-US" dirty="0" err="1"/>
              <a:t>jiwa</a:t>
            </a:r>
            <a:r>
              <a:rPr lang="en-US" dirty="0"/>
              <a:t> </a:t>
            </a:r>
            <a:r>
              <a:rPr lang="en-US" dirty="0" err="1"/>
              <a:t>sumber</a:t>
            </a:r>
            <a:r>
              <a:rPr lang="en-US" dirty="0"/>
              <a:t> </a:t>
            </a:r>
            <a:r>
              <a:rPr lang="en-US" dirty="0" err="1"/>
              <a:t>Informasi</a:t>
            </a:r>
            <a:r>
              <a:rPr lang="en-US" dirty="0"/>
              <a:t>.</a:t>
            </a:r>
          </a:p>
          <a:p>
            <a:pPr marL="609600" indent="-609600" eaLnBrk="1" fontAlgn="auto" hangingPunct="1">
              <a:spcAft>
                <a:spcPts val="0"/>
              </a:spcAft>
              <a:buClr>
                <a:schemeClr val="tx1">
                  <a:shade val="95000"/>
                </a:schemeClr>
              </a:buClr>
              <a:buFontTx/>
              <a:buAutoNum type="arabicPeriod"/>
              <a:defRPr/>
            </a:pPr>
            <a:r>
              <a:rPr lang="en-US" dirty="0" err="1"/>
              <a:t>Langsung</a:t>
            </a:r>
            <a:r>
              <a:rPr lang="en-US" dirty="0"/>
              <a:t> ( Direct ) </a:t>
            </a:r>
            <a:r>
              <a:rPr lang="en-US" dirty="0" err="1"/>
              <a:t>kepada</a:t>
            </a:r>
            <a:r>
              <a:rPr lang="en-US" dirty="0"/>
              <a:t> </a:t>
            </a:r>
            <a:r>
              <a:rPr lang="en-US" dirty="0" err="1"/>
              <a:t>pokok</a:t>
            </a:r>
            <a:r>
              <a:rPr lang="en-US" dirty="0"/>
              <a:t> </a:t>
            </a:r>
            <a:r>
              <a:rPr lang="en-US" dirty="0" err="1"/>
              <a:t>atau</a:t>
            </a:r>
            <a:r>
              <a:rPr lang="en-US" dirty="0"/>
              <a:t> </a:t>
            </a:r>
            <a:r>
              <a:rPr lang="en-US" dirty="0" err="1"/>
              <a:t>inti</a:t>
            </a:r>
            <a:r>
              <a:rPr lang="en-US" dirty="0"/>
              <a:t> </a:t>
            </a:r>
            <a:r>
              <a:rPr lang="en-US" dirty="0" err="1"/>
              <a:t>persoalan</a:t>
            </a:r>
            <a:r>
              <a:rPr lang="en-US" dirty="0"/>
              <a:t> </a:t>
            </a:r>
          </a:p>
          <a:p>
            <a:pPr marL="609600" indent="-609600" eaLnBrk="1" fontAlgn="auto" hangingPunct="1">
              <a:spcAft>
                <a:spcPts val="0"/>
              </a:spcAft>
              <a:buClr>
                <a:schemeClr val="tx1">
                  <a:shade val="95000"/>
                </a:schemeClr>
              </a:buClr>
              <a:buFontTx/>
              <a:buAutoNum type="arabicPeriod"/>
              <a:defRPr/>
            </a:pPr>
            <a:r>
              <a:rPr lang="en-US" dirty="0" err="1"/>
              <a:t>Secara</a:t>
            </a:r>
            <a:r>
              <a:rPr lang="en-US" dirty="0"/>
              <a:t> </a:t>
            </a:r>
            <a:r>
              <a:rPr lang="en-US" dirty="0" err="1"/>
              <a:t>keras</a:t>
            </a:r>
            <a:r>
              <a:rPr lang="en-US" dirty="0"/>
              <a:t> </a:t>
            </a:r>
            <a:r>
              <a:rPr lang="en-US" dirty="0" err="1"/>
              <a:t>dan</a:t>
            </a:r>
            <a:r>
              <a:rPr lang="en-US" dirty="0"/>
              <a:t> </a:t>
            </a:r>
            <a:r>
              <a:rPr lang="en-US" dirty="0" err="1"/>
              <a:t>tegas</a:t>
            </a:r>
            <a:r>
              <a:rPr lang="en-US" dirty="0"/>
              <a:t> </a:t>
            </a:r>
            <a:r>
              <a:rPr lang="en-US" dirty="0" err="1"/>
              <a:t>tanpa</a:t>
            </a:r>
            <a:r>
              <a:rPr lang="en-US" dirty="0"/>
              <a:t> </a:t>
            </a:r>
            <a:r>
              <a:rPr lang="en-US" dirty="0" err="1"/>
              <a:t>sentuhan</a:t>
            </a:r>
            <a:r>
              <a:rPr lang="en-US" dirty="0"/>
              <a:t> </a:t>
            </a:r>
            <a:r>
              <a:rPr lang="en-US" dirty="0" err="1">
                <a:solidFill>
                  <a:schemeClr val="bg2">
                    <a:lumMod val="20000"/>
                    <a:lumOff val="80000"/>
                  </a:schemeClr>
                </a:solidFill>
              </a:rPr>
              <a:t>pisik</a:t>
            </a:r>
            <a:r>
              <a:rPr lang="en-US" dirty="0">
                <a:solidFill>
                  <a:schemeClr val="bg2">
                    <a:lumMod val="20000"/>
                    <a:lumOff val="80000"/>
                  </a:schemeClr>
                </a:solidFill>
              </a:rPr>
              <a:t>.</a:t>
            </a:r>
          </a:p>
        </p:txBody>
      </p:sp>
    </p:spTree>
  </p:cSld>
  <p:clrMapOvr>
    <a:masterClrMapping/>
  </p:clrMapOvr>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a:extLst>
              <a:ext uri="{FF2B5EF4-FFF2-40B4-BE49-F238E27FC236}">
                <a16:creationId xmlns:a16="http://schemas.microsoft.com/office/drawing/2014/main" id="{D0CF8837-97CA-44ED-929F-1A7B59F77BBE}"/>
              </a:ext>
            </a:extLst>
          </p:cNvPr>
          <p:cNvSpPr>
            <a:spLocks noGrp="1" noChangeArrowheads="1"/>
          </p:cNvSpPr>
          <p:nvPr>
            <p:ph type="title"/>
          </p:nvPr>
        </p:nvSpPr>
        <p:spPr/>
        <p:txBody>
          <a:bodyPr/>
          <a:lstStyle/>
          <a:p>
            <a:pPr eaLnBrk="1" fontAlgn="auto" hangingPunct="1">
              <a:spcAft>
                <a:spcPts val="0"/>
              </a:spcAft>
              <a:defRPr/>
            </a:pPr>
            <a:r>
              <a:rPr lang="en-US"/>
              <a:t>TAKTIK INTEROGASI</a:t>
            </a:r>
          </a:p>
        </p:txBody>
      </p:sp>
      <p:sp>
        <p:nvSpPr>
          <p:cNvPr id="92163" name="Rectangle 3">
            <a:extLst>
              <a:ext uri="{FF2B5EF4-FFF2-40B4-BE49-F238E27FC236}">
                <a16:creationId xmlns:a16="http://schemas.microsoft.com/office/drawing/2014/main" id="{CA8AA286-010B-4A27-956C-3346DB2C67FF}"/>
              </a:ext>
            </a:extLst>
          </p:cNvPr>
          <p:cNvSpPr>
            <a:spLocks noGrp="1"/>
          </p:cNvSpPr>
          <p:nvPr>
            <p:ph idx="1"/>
          </p:nvPr>
        </p:nvSpPr>
        <p:spPr/>
        <p:txBody>
          <a:bodyPr/>
          <a:lstStyle/>
          <a:p>
            <a:pPr marL="609600" indent="-609600" eaLnBrk="1" hangingPunct="1">
              <a:buFontTx/>
              <a:buAutoNum type="arabicPeriod"/>
            </a:pPr>
            <a:endParaRPr lang="en-US" altLang="en-US"/>
          </a:p>
          <a:p>
            <a:pPr marL="609600" indent="-609600" eaLnBrk="1" hangingPunct="1">
              <a:buFontTx/>
              <a:buAutoNum type="arabicPeriod"/>
            </a:pPr>
            <a:r>
              <a:rPr lang="en-US" altLang="en-US"/>
              <a:t>MERANGKUL</a:t>
            </a:r>
          </a:p>
          <a:p>
            <a:pPr marL="609600" indent="-609600" eaLnBrk="1" hangingPunct="1">
              <a:buFontTx/>
              <a:buAutoNum type="arabicPeriod"/>
            </a:pPr>
            <a:r>
              <a:rPr lang="en-US" altLang="en-US"/>
              <a:t>MENJEBAK</a:t>
            </a:r>
          </a:p>
          <a:p>
            <a:pPr marL="609600" indent="-609600" eaLnBrk="1" hangingPunct="1">
              <a:buFontTx/>
              <a:buAutoNum type="arabicPeriod"/>
            </a:pPr>
            <a:r>
              <a:rPr lang="en-US" altLang="en-US"/>
              <a:t>MEMAKSA</a:t>
            </a:r>
          </a:p>
          <a:p>
            <a:pPr marL="609600" indent="-609600" eaLnBrk="1" hangingPunct="1">
              <a:buFontTx/>
              <a:buAutoNum type="arabicPeriod"/>
            </a:pPr>
            <a:r>
              <a:rPr lang="en-US" altLang="en-US"/>
              <a:t>TEROR</a:t>
            </a:r>
          </a:p>
        </p:txBody>
      </p:sp>
    </p:spTree>
  </p:cSld>
  <p:clrMapOvr>
    <a:masterClrMapping/>
  </p:clrMapOvr>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a:extLst>
              <a:ext uri="{FF2B5EF4-FFF2-40B4-BE49-F238E27FC236}">
                <a16:creationId xmlns:a16="http://schemas.microsoft.com/office/drawing/2014/main" id="{791893D0-47D2-479F-9DBA-2FBC06C27987}"/>
              </a:ext>
            </a:extLst>
          </p:cNvPr>
          <p:cNvSpPr>
            <a:spLocks noGrp="1" noChangeArrowheads="1"/>
          </p:cNvSpPr>
          <p:nvPr>
            <p:ph type="title"/>
          </p:nvPr>
        </p:nvSpPr>
        <p:spPr/>
        <p:txBody>
          <a:bodyPr/>
          <a:lstStyle/>
          <a:p>
            <a:pPr eaLnBrk="1" fontAlgn="auto" hangingPunct="1">
              <a:spcAft>
                <a:spcPts val="0"/>
              </a:spcAft>
              <a:defRPr/>
            </a:pPr>
            <a:r>
              <a:rPr lang="en-US" sz="4000">
                <a:latin typeface="Rockwell Extra Bold" pitchFamily="18" charset="0"/>
              </a:rPr>
              <a:t>PENYELIDIKAN TERTUTUP</a:t>
            </a:r>
          </a:p>
        </p:txBody>
      </p:sp>
      <p:sp>
        <p:nvSpPr>
          <p:cNvPr id="93187" name="Rectangle 3">
            <a:extLst>
              <a:ext uri="{FF2B5EF4-FFF2-40B4-BE49-F238E27FC236}">
                <a16:creationId xmlns:a16="http://schemas.microsoft.com/office/drawing/2014/main" id="{2620D19E-836B-43AA-861D-CA564E07177A}"/>
              </a:ext>
            </a:extLst>
          </p:cNvPr>
          <p:cNvSpPr>
            <a:spLocks noGrp="1"/>
          </p:cNvSpPr>
          <p:nvPr>
            <p:ph idx="1"/>
          </p:nvPr>
        </p:nvSpPr>
        <p:spPr/>
        <p:txBody>
          <a:bodyPr/>
          <a:lstStyle/>
          <a:p>
            <a:pPr marL="609600" indent="-609600" eaLnBrk="1" hangingPunct="1">
              <a:buFont typeface="Wingdings 2" panose="05020102010507070707" pitchFamily="18" charset="2"/>
              <a:buNone/>
            </a:pPr>
            <a:r>
              <a:rPr lang="en-US" altLang="en-US"/>
              <a:t>1.    ELICITING</a:t>
            </a:r>
          </a:p>
          <a:p>
            <a:pPr marL="609600" indent="-609600" eaLnBrk="1" hangingPunct="1">
              <a:buFont typeface="Wingdings 2" panose="05020102010507070707" pitchFamily="18" charset="2"/>
              <a:buNone/>
            </a:pPr>
            <a:r>
              <a:rPr lang="en-US" altLang="en-US"/>
              <a:t>2.    PENGAMATAN 	</a:t>
            </a:r>
          </a:p>
          <a:p>
            <a:pPr marL="609600" indent="-609600" eaLnBrk="1" hangingPunct="1">
              <a:buFont typeface="Wingdings 2" panose="05020102010507070707" pitchFamily="18" charset="2"/>
              <a:buNone/>
            </a:pPr>
            <a:r>
              <a:rPr lang="en-US" altLang="en-US"/>
              <a:t>3.    PENGGAMBARAN</a:t>
            </a:r>
          </a:p>
          <a:p>
            <a:pPr marL="609600" indent="-609600" eaLnBrk="1" hangingPunct="1">
              <a:buFont typeface="Wingdings 2" panose="05020102010507070707" pitchFamily="18" charset="2"/>
              <a:buNone/>
            </a:pPr>
            <a:r>
              <a:rPr lang="en-US" altLang="en-US"/>
              <a:t>4.    PENJEJAKAN 	</a:t>
            </a:r>
          </a:p>
          <a:p>
            <a:pPr marL="609600" indent="-609600" eaLnBrk="1" hangingPunct="1">
              <a:buFont typeface="Wingdings 2" panose="05020102010507070707" pitchFamily="18" charset="2"/>
              <a:buNone/>
            </a:pPr>
            <a:r>
              <a:rPr lang="en-US" altLang="en-US"/>
              <a:t>5.    PEMBUNTUTAN</a:t>
            </a:r>
          </a:p>
          <a:p>
            <a:pPr marL="609600" indent="-609600" eaLnBrk="1" hangingPunct="1">
              <a:buFontTx/>
              <a:buNone/>
            </a:pPr>
            <a:r>
              <a:rPr lang="en-US" altLang="en-US"/>
              <a:t>6.    PENYADAPAN</a:t>
            </a:r>
          </a:p>
          <a:p>
            <a:pPr marL="609600" indent="-609600" eaLnBrk="1" hangingPunct="1">
              <a:buFontTx/>
              <a:buNone/>
            </a:pPr>
            <a:r>
              <a:rPr lang="en-US" altLang="en-US"/>
              <a:t>7.    PENYUSUPAN</a:t>
            </a:r>
          </a:p>
          <a:p>
            <a:pPr marL="609600" indent="-609600" eaLnBrk="1" hangingPunct="1">
              <a:buFontTx/>
              <a:buNone/>
            </a:pPr>
            <a:r>
              <a:rPr lang="en-US" altLang="en-US"/>
              <a:t>8.    PENYURUPAN</a:t>
            </a:r>
          </a:p>
        </p:txBody>
      </p:sp>
    </p:spTree>
  </p:cSld>
  <p:clrMapOvr>
    <a:masterClrMapping/>
  </p:clrMapOvr>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2">
            <a:extLst>
              <a:ext uri="{FF2B5EF4-FFF2-40B4-BE49-F238E27FC236}">
                <a16:creationId xmlns:a16="http://schemas.microsoft.com/office/drawing/2014/main" id="{1F2C2512-1D20-4797-86FC-2406AED9966E}"/>
              </a:ext>
            </a:extLst>
          </p:cNvPr>
          <p:cNvSpPr>
            <a:spLocks noGrp="1" noChangeArrowheads="1"/>
          </p:cNvSpPr>
          <p:nvPr>
            <p:ph type="title"/>
          </p:nvPr>
        </p:nvSpPr>
        <p:spPr/>
        <p:txBody>
          <a:bodyPr>
            <a:normAutofit fontScale="90000"/>
          </a:bodyPr>
          <a:lstStyle/>
          <a:p>
            <a:pPr eaLnBrk="1" fontAlgn="auto" hangingPunct="1">
              <a:spcAft>
                <a:spcPts val="0"/>
              </a:spcAft>
              <a:defRPr/>
            </a:pPr>
            <a:r>
              <a:rPr lang="en-US" dirty="0">
                <a:solidFill>
                  <a:schemeClr val="tx1"/>
                </a:solidFill>
              </a:rPr>
              <a:t>ELICITING</a:t>
            </a:r>
            <a:br>
              <a:rPr lang="en-US" dirty="0">
                <a:solidFill>
                  <a:schemeClr val="tx1"/>
                </a:solidFill>
              </a:rPr>
            </a:br>
            <a:r>
              <a:rPr lang="en-US" dirty="0">
                <a:solidFill>
                  <a:schemeClr val="tx1"/>
                </a:solidFill>
              </a:rPr>
              <a:t>  (</a:t>
            </a:r>
            <a:r>
              <a:rPr lang="en-US" sz="4000" dirty="0">
                <a:solidFill>
                  <a:schemeClr val="tx1"/>
                </a:solidFill>
              </a:rPr>
              <a:t>WAWANCARA</a:t>
            </a:r>
            <a:r>
              <a:rPr lang="en-US" sz="4000" i="1" dirty="0">
                <a:solidFill>
                  <a:schemeClr val="tx1"/>
                </a:solidFill>
              </a:rPr>
              <a:t> </a:t>
            </a:r>
            <a:r>
              <a:rPr lang="en-US" sz="4000" i="1" dirty="0" err="1">
                <a:solidFill>
                  <a:schemeClr val="tx1"/>
                </a:solidFill>
                <a:latin typeface="Staccato222 BT" pitchFamily="66" charset="0"/>
              </a:rPr>
              <a:t>Tersamar</a:t>
            </a:r>
            <a:r>
              <a:rPr lang="en-US" sz="4000" i="1" dirty="0"/>
              <a:t>)</a:t>
            </a:r>
          </a:p>
        </p:txBody>
      </p:sp>
      <p:sp>
        <p:nvSpPr>
          <p:cNvPr id="94211" name="Rectangle 3">
            <a:extLst>
              <a:ext uri="{FF2B5EF4-FFF2-40B4-BE49-F238E27FC236}">
                <a16:creationId xmlns:a16="http://schemas.microsoft.com/office/drawing/2014/main" id="{F827F052-A5ED-4B35-9160-748930A9CB84}"/>
              </a:ext>
            </a:extLst>
          </p:cNvPr>
          <p:cNvSpPr>
            <a:spLocks noGrp="1"/>
          </p:cNvSpPr>
          <p:nvPr>
            <p:ph idx="1"/>
          </p:nvPr>
        </p:nvSpPr>
        <p:spPr/>
        <p:txBody>
          <a:bodyPr/>
          <a:lstStyle/>
          <a:p>
            <a:pPr marL="609600" indent="-609600" eaLnBrk="1" hangingPunct="1">
              <a:buFont typeface="Wingdings" panose="05000000000000000000" pitchFamily="2" charset="2"/>
              <a:buChar char="Ø"/>
            </a:pPr>
            <a:r>
              <a:rPr lang="en-US" altLang="en-US" sz="3200"/>
              <a:t>Bertujuan utk mendapatkan informasi ttt tanpa disadari oleh pemberi keterangan.</a:t>
            </a:r>
          </a:p>
          <a:p>
            <a:pPr marL="609600" indent="-609600" eaLnBrk="1" hangingPunct="1">
              <a:buFont typeface="Wingdings" panose="05000000000000000000" pitchFamily="2" charset="2"/>
              <a:buNone/>
            </a:pPr>
            <a:endParaRPr lang="en-US" altLang="en-US" sz="3200" i="1"/>
          </a:p>
          <a:p>
            <a:pPr marL="609600" indent="-609600" algn="just" eaLnBrk="1" hangingPunct="1">
              <a:buFont typeface="Wingdings" panose="05000000000000000000" pitchFamily="2" charset="2"/>
              <a:buChar char="Ø"/>
            </a:pPr>
            <a:r>
              <a:rPr lang="en-US" altLang="en-US" sz="3200"/>
              <a:t>Keahlian unt mengajak berbicara seseorang shg orang tsb tdk sadar bahwa ia dieksploitir shg darinya diperoleh info yg  diperlukan.</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3">
            <a:extLst>
              <a:ext uri="{FF2B5EF4-FFF2-40B4-BE49-F238E27FC236}">
                <a16:creationId xmlns:a16="http://schemas.microsoft.com/office/drawing/2014/main" id="{9A890C29-E169-440A-B38C-DE5229F99105}"/>
              </a:ext>
            </a:extLst>
          </p:cNvPr>
          <p:cNvSpPr>
            <a:spLocks noGrp="1"/>
          </p:cNvSpPr>
          <p:nvPr>
            <p:ph idx="1"/>
          </p:nvPr>
        </p:nvSpPr>
        <p:spPr>
          <a:xfrm>
            <a:off x="381000" y="990600"/>
            <a:ext cx="8229600" cy="5638800"/>
          </a:xfrm>
        </p:spPr>
        <p:txBody>
          <a:bodyPr/>
          <a:lstStyle/>
          <a:p>
            <a:pPr marL="609600" indent="-609600" algn="just" eaLnBrk="1" hangingPunct="1">
              <a:buFont typeface="Wingdings" panose="05000000000000000000" pitchFamily="2" charset="2"/>
              <a:buChar char="Ø"/>
            </a:pPr>
            <a:r>
              <a:rPr lang="en-US" altLang="en-US" sz="2400"/>
              <a:t>CARA MENDAPATKAN BAHAN KETERANGAN MELALUI PEMBICARAAN &amp; TANYA JAWAB SCR LANGSUNG PIHAK YANG DITANYA PD UMUMNYA MENYADARI BAHWA IA TELAH DIJADIKAN SUMBER BAKET &amp; IA SEDANG BERHADAPAN DGN ORANG YG MENCARI BAKET, TETAPI IA TDK TAHU HUB PERTANYAAN &amp; 7 AN DARI SIPENANYA, PIHAK YG DITANYA BEBAS MEMBERIKAN JAWABAN TANPA PAKSAAN.</a:t>
            </a:r>
          </a:p>
          <a:p>
            <a:pPr marL="609600" indent="-609600" algn="just" eaLnBrk="1" hangingPunct="1">
              <a:buFont typeface="Wingdings" panose="05000000000000000000" pitchFamily="2" charset="2"/>
              <a:buNone/>
            </a:pPr>
            <a:r>
              <a:rPr lang="en-US" altLang="en-US" sz="2400"/>
              <a:t>	INTERVIEW &amp; ELICITING KEDUANYA GUNAKAN CARA &amp; PROSEDUR YG SAMA,TAPI BEDA TEKNIK</a:t>
            </a:r>
          </a:p>
          <a:p>
            <a:pPr marL="609600" indent="-609600" algn="just" eaLnBrk="1" hangingPunct="1">
              <a:buFont typeface="Wingdings" panose="05000000000000000000" pitchFamily="2" charset="2"/>
              <a:buNone/>
            </a:pPr>
            <a:endParaRPr lang="en-US" altLang="en-US" sz="2400"/>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a:extLst>
              <a:ext uri="{FF2B5EF4-FFF2-40B4-BE49-F238E27FC236}">
                <a16:creationId xmlns:a16="http://schemas.microsoft.com/office/drawing/2014/main" id="{A497BA50-F13B-440B-88C1-F8CAF328554C}"/>
              </a:ext>
            </a:extLst>
          </p:cNvPr>
          <p:cNvSpPr>
            <a:spLocks noGrp="1" noChangeArrowheads="1"/>
          </p:cNvSpPr>
          <p:nvPr>
            <p:ph type="title"/>
          </p:nvPr>
        </p:nvSpPr>
        <p:spPr>
          <a:xfrm>
            <a:off x="457200" y="228600"/>
            <a:ext cx="8229600" cy="838200"/>
          </a:xfrm>
        </p:spPr>
        <p:txBody>
          <a:bodyPr>
            <a:normAutofit fontScale="90000"/>
          </a:bodyPr>
          <a:lstStyle/>
          <a:p>
            <a:pPr eaLnBrk="1" fontAlgn="auto" hangingPunct="1">
              <a:spcAft>
                <a:spcPts val="0"/>
              </a:spcAft>
              <a:defRPr/>
            </a:pPr>
            <a:r>
              <a:rPr lang="en-US" dirty="0">
                <a:solidFill>
                  <a:schemeClr val="tx1"/>
                </a:solidFill>
                <a:latin typeface="Rockwell Extra Bold" pitchFamily="18" charset="0"/>
              </a:rPr>
              <a:t>ELICITING</a:t>
            </a:r>
            <a:br>
              <a:rPr lang="en-US" dirty="0">
                <a:solidFill>
                  <a:schemeClr val="tx1"/>
                </a:solidFill>
              </a:rPr>
            </a:br>
            <a:r>
              <a:rPr lang="en-US" sz="1800" dirty="0" err="1">
                <a:solidFill>
                  <a:srgbClr val="FFFF00"/>
                </a:solidFill>
                <a:latin typeface="Arial Black" pitchFamily="34" charset="0"/>
              </a:rPr>
              <a:t>Wawancara</a:t>
            </a:r>
            <a:r>
              <a:rPr lang="en-US" sz="1800" dirty="0">
                <a:solidFill>
                  <a:srgbClr val="FFFF00"/>
                </a:solidFill>
                <a:latin typeface="Arial Black" pitchFamily="34" charset="0"/>
              </a:rPr>
              <a:t> </a:t>
            </a:r>
            <a:r>
              <a:rPr lang="en-US" sz="1800" dirty="0" err="1">
                <a:solidFill>
                  <a:srgbClr val="FFFF00"/>
                </a:solidFill>
                <a:latin typeface="Arial Black" pitchFamily="34" charset="0"/>
              </a:rPr>
              <a:t>yg</a:t>
            </a:r>
            <a:r>
              <a:rPr lang="en-US" sz="1800" dirty="0">
                <a:solidFill>
                  <a:srgbClr val="FFFF00"/>
                </a:solidFill>
                <a:latin typeface="Arial Black" pitchFamily="34" charset="0"/>
              </a:rPr>
              <a:t> </a:t>
            </a:r>
            <a:r>
              <a:rPr lang="en-US" sz="1800" dirty="0" err="1">
                <a:solidFill>
                  <a:srgbClr val="FFFF00"/>
                </a:solidFill>
                <a:latin typeface="Arial Black" pitchFamily="34" charset="0"/>
              </a:rPr>
              <a:t>tersamar</a:t>
            </a:r>
            <a:endParaRPr lang="en-US" sz="1800" dirty="0">
              <a:solidFill>
                <a:srgbClr val="FFFF00"/>
              </a:solidFill>
              <a:latin typeface="Arial Black" pitchFamily="34" charset="0"/>
            </a:endParaRPr>
          </a:p>
        </p:txBody>
      </p:sp>
      <p:sp>
        <p:nvSpPr>
          <p:cNvPr id="96259" name="Rectangle 3">
            <a:extLst>
              <a:ext uri="{FF2B5EF4-FFF2-40B4-BE49-F238E27FC236}">
                <a16:creationId xmlns:a16="http://schemas.microsoft.com/office/drawing/2014/main" id="{0C5FEEC5-F148-4C17-86BA-A8AF3783CC7A}"/>
              </a:ext>
            </a:extLst>
          </p:cNvPr>
          <p:cNvSpPr>
            <a:spLocks noGrp="1"/>
          </p:cNvSpPr>
          <p:nvPr>
            <p:ph idx="1"/>
          </p:nvPr>
        </p:nvSpPr>
        <p:spPr>
          <a:xfrm>
            <a:off x="457200" y="1219200"/>
            <a:ext cx="8229600" cy="5105400"/>
          </a:xfrm>
        </p:spPr>
        <p:txBody>
          <a:bodyPr/>
          <a:lstStyle/>
          <a:p>
            <a:pPr marL="533400" indent="-533400" eaLnBrk="1" hangingPunct="1">
              <a:lnSpc>
                <a:spcPct val="80000"/>
              </a:lnSpc>
              <a:buFont typeface="Wingdings" panose="05000000000000000000" pitchFamily="2" charset="2"/>
              <a:buNone/>
            </a:pPr>
            <a:r>
              <a:rPr lang="en-US" altLang="en-US" sz="2400"/>
              <a:t>Ad.	Salah satu cara melakukan Pengumpulan 	Bahan keterangan dengan cara menanya 	orang ( Sumber Bahan Keterangan ) atau orang lain disekitarnya, dan mereka tidak menyadari serta mengetahui siapa kita sebenarnya.</a:t>
            </a:r>
          </a:p>
          <a:p>
            <a:pPr marL="533400" indent="-533400" eaLnBrk="1" hangingPunct="1">
              <a:lnSpc>
                <a:spcPct val="80000"/>
              </a:lnSpc>
              <a:buFont typeface="Wingdings" panose="05000000000000000000" pitchFamily="2" charset="2"/>
              <a:buNone/>
            </a:pPr>
            <a:endParaRPr lang="en-US" altLang="en-US" sz="2400"/>
          </a:p>
          <a:p>
            <a:pPr marL="533400" indent="-533400" eaLnBrk="1" hangingPunct="1">
              <a:lnSpc>
                <a:spcPct val="80000"/>
              </a:lnSpc>
              <a:buFont typeface="Wingdings" panose="05000000000000000000" pitchFamily="2" charset="2"/>
              <a:buNone/>
            </a:pPr>
            <a:r>
              <a:rPr lang="en-US" altLang="en-US" sz="2400"/>
              <a:t>Yang perlu diperhatikan.</a:t>
            </a:r>
          </a:p>
          <a:p>
            <a:pPr marL="533400" indent="-533400" eaLnBrk="1" hangingPunct="1">
              <a:lnSpc>
                <a:spcPct val="80000"/>
              </a:lnSpc>
              <a:buFont typeface="Wingdings" panose="05000000000000000000" pitchFamily="2" charset="2"/>
              <a:buNone/>
            </a:pPr>
            <a:r>
              <a:rPr lang="en-US" altLang="en-US" sz="2400"/>
              <a:t>1.	Pd hakekatnya pelaksanaan Elicityng sama dgn wawancara.</a:t>
            </a:r>
          </a:p>
          <a:p>
            <a:pPr marL="533400" indent="-533400" eaLnBrk="1" hangingPunct="1">
              <a:lnSpc>
                <a:spcPct val="80000"/>
              </a:lnSpc>
              <a:buFont typeface="Wingdings" panose="05000000000000000000" pitchFamily="2" charset="2"/>
              <a:buNone/>
            </a:pPr>
            <a:r>
              <a:rPr lang="en-US" altLang="en-US" sz="2400"/>
              <a:t>2.	Cara memasuki keadaan lawan</a:t>
            </a:r>
          </a:p>
          <a:p>
            <a:pPr marL="533400" indent="-533400" eaLnBrk="1" hangingPunct="1">
              <a:lnSpc>
                <a:spcPct val="80000"/>
              </a:lnSpc>
              <a:buFont typeface="Wingdings" panose="05000000000000000000" pitchFamily="2" charset="2"/>
              <a:buNone/>
            </a:pPr>
            <a:r>
              <a:rPr lang="en-US" altLang="en-US" sz="2400"/>
              <a:t>3.	Waspadai adanya opasisi baik aktif atau pasip.</a:t>
            </a:r>
          </a:p>
          <a:p>
            <a:pPr marL="533400" indent="-533400" eaLnBrk="1" hangingPunct="1">
              <a:lnSpc>
                <a:spcPct val="80000"/>
              </a:lnSpc>
              <a:buFont typeface="Wingdings" panose="05000000000000000000" pitchFamily="2" charset="2"/>
              <a:buNone/>
            </a:pPr>
            <a:r>
              <a:rPr lang="en-US" altLang="en-US" sz="2400"/>
              <a:t>4.	Keterampilan dlm menggunakan cover.</a:t>
            </a:r>
          </a:p>
          <a:p>
            <a:pPr marL="533400" indent="-533400" eaLnBrk="1" hangingPunct="1">
              <a:lnSpc>
                <a:spcPct val="80000"/>
              </a:lnSpc>
              <a:buFont typeface="Wingdings" panose="05000000000000000000" pitchFamily="2" charset="2"/>
              <a:buNone/>
            </a:pPr>
            <a:r>
              <a:rPr lang="en-US" altLang="en-US" sz="2400"/>
              <a:t>5.	Cara meninggalkan sasaran dalam keadaan bahaya</a:t>
            </a:r>
          </a:p>
          <a:p>
            <a:pPr marL="533400" indent="-533400" eaLnBrk="1" hangingPunct="1">
              <a:lnSpc>
                <a:spcPct val="80000"/>
              </a:lnSpc>
              <a:buFont typeface="Wingdings" panose="05000000000000000000" pitchFamily="2" charset="2"/>
              <a:buNone/>
            </a:pPr>
            <a:r>
              <a:rPr lang="en-US" altLang="en-US" sz="2400"/>
              <a:t>	</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a:extLst>
              <a:ext uri="{FF2B5EF4-FFF2-40B4-BE49-F238E27FC236}">
                <a16:creationId xmlns:a16="http://schemas.microsoft.com/office/drawing/2014/main" id="{50F04CCF-A4CF-4353-B80E-1BBD55F335D0}"/>
              </a:ext>
            </a:extLst>
          </p:cNvPr>
          <p:cNvSpPr>
            <a:spLocks noChangeArrowheads="1"/>
          </p:cNvSpPr>
          <p:nvPr/>
        </p:nvSpPr>
        <p:spPr bwMode="auto">
          <a:xfrm>
            <a:off x="609600" y="2362200"/>
            <a:ext cx="8153400" cy="1905000"/>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wrap="none" anchor="ctr"/>
          <a:lstStyle/>
          <a:p>
            <a:pPr>
              <a:defRPr/>
            </a:pPr>
            <a:endParaRPr lang="en-US"/>
          </a:p>
        </p:txBody>
      </p:sp>
      <p:sp>
        <p:nvSpPr>
          <p:cNvPr id="81923" name="WordArt 4">
            <a:extLst>
              <a:ext uri="{FF2B5EF4-FFF2-40B4-BE49-F238E27FC236}">
                <a16:creationId xmlns:a16="http://schemas.microsoft.com/office/drawing/2014/main" id="{177C1D5B-89D2-47C4-AFBB-E2A123AC0BFD}"/>
              </a:ext>
            </a:extLst>
          </p:cNvPr>
          <p:cNvSpPr>
            <a:spLocks noChangeArrowheads="1" noChangeShapeType="1" noTextEdit="1"/>
          </p:cNvSpPr>
          <p:nvPr/>
        </p:nvSpPr>
        <p:spPr bwMode="auto">
          <a:xfrm>
            <a:off x="742950" y="2362200"/>
            <a:ext cx="7791450" cy="1943100"/>
          </a:xfrm>
          <a:prstGeom prst="rect">
            <a:avLst/>
          </a:prstGeom>
        </p:spPr>
        <p:txBody>
          <a:bodyPr wrap="none" fromWordArt="1">
            <a:prstTxWarp prst="textPlain">
              <a:avLst>
                <a:gd name="adj" fmla="val 50000"/>
              </a:avLst>
            </a:prstTxWarp>
          </a:bodyPr>
          <a:lstStyle/>
          <a:p>
            <a:pPr algn="ctr">
              <a:defRPr/>
            </a:pPr>
            <a:r>
              <a:rPr lang="en-US" sz="3600" kern="10" dirty="0">
                <a:ln w="9525">
                  <a:solidFill>
                    <a:srgbClr val="000000"/>
                  </a:solidFill>
                  <a:round/>
                  <a:headEnd/>
                  <a:tailEnd/>
                </a:ln>
                <a:solidFill>
                  <a:srgbClr val="FFFFFF"/>
                </a:solidFill>
                <a:latin typeface="Arial Black"/>
              </a:rPr>
              <a:t> </a:t>
            </a:r>
            <a:r>
              <a:rPr lang="en-US" sz="3600" kern="10" dirty="0">
                <a:ln w="9525">
                  <a:solidFill>
                    <a:srgbClr val="000000"/>
                  </a:solidFill>
                  <a:round/>
                  <a:headEnd/>
                  <a:tailEnd/>
                </a:ln>
                <a:solidFill>
                  <a:srgbClr val="C00000"/>
                </a:solidFill>
                <a:latin typeface="Arial Black"/>
              </a:rPr>
              <a:t>PENGAMATAN / OBSERVATION</a:t>
            </a: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AutoShape 3" descr="Oak">
            <a:extLst>
              <a:ext uri="{FF2B5EF4-FFF2-40B4-BE49-F238E27FC236}">
                <a16:creationId xmlns:a16="http://schemas.microsoft.com/office/drawing/2014/main" id="{4E793969-C4CD-43E6-9E17-04E4D2C903AD}"/>
              </a:ext>
            </a:extLst>
          </p:cNvPr>
          <p:cNvSpPr>
            <a:spLocks noChangeArrowheads="1"/>
          </p:cNvSpPr>
          <p:nvPr/>
        </p:nvSpPr>
        <p:spPr bwMode="auto">
          <a:xfrm>
            <a:off x="1828800" y="76200"/>
            <a:ext cx="5410200" cy="1143000"/>
          </a:xfrm>
          <a:prstGeom prst="horizontalScroll">
            <a:avLst>
              <a:gd name="adj" fmla="val 12500"/>
            </a:avLst>
          </a:prstGeom>
          <a:blipFill dpi="0" rotWithShape="1">
            <a:blip r:embed="rId2"/>
            <a:srcRect/>
            <a:tile tx="0" ty="0" sx="100000" sy="100000" flip="none" algn="tl"/>
          </a:blipFill>
          <a:ln w="9525">
            <a:solidFill>
              <a:schemeClr val="tx1"/>
            </a:solidFill>
            <a:round/>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endParaRPr lang="id-ID" altLang="en-US" sz="1400" b="1">
              <a:latin typeface="Arial" panose="020B0604020202020204" pitchFamily="34" charset="0"/>
            </a:endParaRPr>
          </a:p>
        </p:txBody>
      </p:sp>
      <p:sp>
        <p:nvSpPr>
          <p:cNvPr id="98307" name="WordArt 4">
            <a:extLst>
              <a:ext uri="{FF2B5EF4-FFF2-40B4-BE49-F238E27FC236}">
                <a16:creationId xmlns:a16="http://schemas.microsoft.com/office/drawing/2014/main" id="{02188CCE-FBAF-4081-B67F-1C02130D200F}"/>
              </a:ext>
            </a:extLst>
          </p:cNvPr>
          <p:cNvSpPr>
            <a:spLocks noChangeArrowheads="1" noChangeShapeType="1" noTextEdit="1"/>
          </p:cNvSpPr>
          <p:nvPr/>
        </p:nvSpPr>
        <p:spPr bwMode="auto">
          <a:xfrm>
            <a:off x="2219325" y="409575"/>
            <a:ext cx="4705350" cy="428625"/>
          </a:xfrm>
          <a:prstGeom prst="rect">
            <a:avLst/>
          </a:prstGeom>
        </p:spPr>
        <p:txBody>
          <a:bodyPr wrap="none" fromWordArt="1">
            <a:prstTxWarp prst="textPlain">
              <a:avLst>
                <a:gd name="adj" fmla="val 50000"/>
              </a:avLst>
            </a:prstTxWarp>
          </a:bodyPr>
          <a:lstStyle/>
          <a:p>
            <a:pPr algn="ctr"/>
            <a:r>
              <a:rPr lang="en-US" sz="2400" kern="10">
                <a:ln w="9525">
                  <a:solidFill>
                    <a:srgbClr val="000000"/>
                  </a:solidFill>
                  <a:round/>
                  <a:headEnd/>
                  <a:tailEnd/>
                </a:ln>
                <a:solidFill>
                  <a:srgbClr val="FFFFFF"/>
                </a:solidFill>
                <a:latin typeface="Arial Black" panose="020B0A04020102020204" pitchFamily="34" charset="0"/>
              </a:rPr>
              <a:t>PENGERTIAN PENGAMATAN / OBSERVASI</a:t>
            </a:r>
          </a:p>
        </p:txBody>
      </p:sp>
      <p:sp>
        <p:nvSpPr>
          <p:cNvPr id="98308" name="Text Box 5">
            <a:extLst>
              <a:ext uri="{FF2B5EF4-FFF2-40B4-BE49-F238E27FC236}">
                <a16:creationId xmlns:a16="http://schemas.microsoft.com/office/drawing/2014/main" id="{83C11F8F-61F6-46CC-AC4E-3B1F506FC65F}"/>
              </a:ext>
            </a:extLst>
          </p:cNvPr>
          <p:cNvSpPr txBox="1">
            <a:spLocks noChangeArrowheads="1"/>
          </p:cNvSpPr>
          <p:nvPr/>
        </p:nvSpPr>
        <p:spPr bwMode="auto">
          <a:xfrm>
            <a:off x="8763000" y="6445250"/>
            <a:ext cx="29686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r>
              <a:rPr lang="en-US" altLang="en-US" sz="1600" b="1">
                <a:latin typeface="Arial" panose="020B0604020202020204" pitchFamily="34" charset="0"/>
              </a:rPr>
              <a:t>1</a:t>
            </a:r>
          </a:p>
        </p:txBody>
      </p:sp>
      <p:sp>
        <p:nvSpPr>
          <p:cNvPr id="68614" name="Rectangle 6">
            <a:extLst>
              <a:ext uri="{FF2B5EF4-FFF2-40B4-BE49-F238E27FC236}">
                <a16:creationId xmlns:a16="http://schemas.microsoft.com/office/drawing/2014/main" id="{975F63C1-4C74-46ED-B055-11725C995B89}"/>
              </a:ext>
            </a:extLst>
          </p:cNvPr>
          <p:cNvSpPr>
            <a:spLocks noGrp="1" noChangeArrowheads="1"/>
          </p:cNvSpPr>
          <p:nvPr>
            <p:ph idx="1"/>
          </p:nvPr>
        </p:nvSpPr>
        <p:spPr>
          <a:xfrm>
            <a:off x="381000" y="1371600"/>
            <a:ext cx="8229600" cy="4525963"/>
          </a:xfrm>
          <a:solidFill>
            <a:srgbClr val="002060"/>
          </a:solidFill>
          <a:ln>
            <a:solidFill>
              <a:schemeClr val="tx1">
                <a:lumMod val="75000"/>
                <a:lumOff val="25000"/>
              </a:schemeClr>
            </a:solidFill>
          </a:ln>
        </p:spPr>
        <p:txBody>
          <a:bodyPr>
            <a:normAutofit fontScale="92500" lnSpcReduction="10000"/>
          </a:bodyPr>
          <a:lstStyle/>
          <a:p>
            <a:pPr marL="548640" indent="-411480" algn="just" eaLnBrk="1" fontAlgn="auto" hangingPunct="1">
              <a:spcBef>
                <a:spcPct val="0"/>
              </a:spcBef>
              <a:spcAft>
                <a:spcPts val="0"/>
              </a:spcAft>
              <a:buClr>
                <a:schemeClr val="tx1">
                  <a:shade val="95000"/>
                </a:schemeClr>
              </a:buClr>
              <a:buFont typeface="Wingdings" pitchFamily="2" charset="2"/>
              <a:buNone/>
              <a:defRPr/>
            </a:pPr>
            <a:endParaRPr lang="en-US" sz="2000" b="1" dirty="0"/>
          </a:p>
          <a:p>
            <a:pPr marL="548640" indent="-411480" algn="just" eaLnBrk="1" fontAlgn="auto" hangingPunct="1">
              <a:spcBef>
                <a:spcPct val="0"/>
              </a:spcBef>
              <a:spcAft>
                <a:spcPts val="0"/>
              </a:spcAft>
              <a:buClr>
                <a:schemeClr val="tx1">
                  <a:shade val="95000"/>
                </a:schemeClr>
              </a:buClr>
              <a:buFont typeface="Wingdings 2"/>
              <a:buChar char=""/>
              <a:defRPr/>
            </a:pPr>
            <a:r>
              <a:rPr lang="en-US" sz="2400" b="1" dirty="0" err="1"/>
              <a:t>Pengamatan</a:t>
            </a:r>
            <a:r>
              <a:rPr lang="en-US" sz="2400" b="1" dirty="0"/>
              <a:t> </a:t>
            </a:r>
            <a:r>
              <a:rPr lang="en-US" sz="2400" b="1" dirty="0" err="1"/>
              <a:t>Scr</a:t>
            </a:r>
            <a:r>
              <a:rPr lang="en-US" sz="2400" b="1" dirty="0"/>
              <a:t> </a:t>
            </a:r>
            <a:r>
              <a:rPr lang="en-US" sz="2400" b="1" dirty="0" err="1"/>
              <a:t>umum</a:t>
            </a:r>
            <a:r>
              <a:rPr lang="en-US" sz="2400" b="1" dirty="0"/>
              <a:t> </a:t>
            </a:r>
            <a:r>
              <a:rPr lang="en-US" sz="2400" b="1" dirty="0" err="1"/>
              <a:t>pengamatan</a:t>
            </a:r>
            <a:r>
              <a:rPr lang="en-US" sz="2400" b="1" dirty="0"/>
              <a:t> </a:t>
            </a:r>
            <a:r>
              <a:rPr lang="en-US" sz="2400" b="1" dirty="0" err="1"/>
              <a:t>adlh</a:t>
            </a:r>
            <a:r>
              <a:rPr lang="en-US" sz="2400" b="1" dirty="0"/>
              <a:t> </a:t>
            </a:r>
            <a:r>
              <a:rPr lang="en-US" sz="2400" b="1" dirty="0" err="1"/>
              <a:t>kewaspadaan</a:t>
            </a:r>
            <a:r>
              <a:rPr lang="en-US" sz="2400" b="1" dirty="0"/>
              <a:t> </a:t>
            </a:r>
            <a:r>
              <a:rPr lang="en-US" sz="2400" b="1" dirty="0" err="1"/>
              <a:t>seseorang</a:t>
            </a:r>
            <a:r>
              <a:rPr lang="en-US" sz="2400" b="1" dirty="0"/>
              <a:t> </a:t>
            </a:r>
            <a:r>
              <a:rPr lang="en-US" sz="2400" b="1" dirty="0" err="1"/>
              <a:t>terhadap</a:t>
            </a:r>
            <a:r>
              <a:rPr lang="en-US" sz="2400" b="1" dirty="0"/>
              <a:t> </a:t>
            </a:r>
            <a:r>
              <a:rPr lang="en-US" sz="2400" b="1" dirty="0" err="1"/>
              <a:t>keadaan</a:t>
            </a:r>
            <a:r>
              <a:rPr lang="en-US" sz="2400" b="1" dirty="0"/>
              <a:t> </a:t>
            </a:r>
            <a:r>
              <a:rPr lang="en-US" sz="2400" b="1" dirty="0" err="1"/>
              <a:t>sekitarnya</a:t>
            </a:r>
            <a:r>
              <a:rPr lang="en-US" sz="2400" b="1" dirty="0"/>
              <a:t> </a:t>
            </a:r>
            <a:r>
              <a:rPr lang="en-US" sz="2400" b="1" dirty="0" err="1"/>
              <a:t>dgn</a:t>
            </a:r>
            <a:r>
              <a:rPr lang="en-US" sz="2400" b="1" dirty="0"/>
              <a:t> </a:t>
            </a:r>
            <a:r>
              <a:rPr lang="en-US" sz="2400" b="1" dirty="0" err="1"/>
              <a:t>jalan</a:t>
            </a:r>
            <a:r>
              <a:rPr lang="en-US" sz="2400" b="1" dirty="0"/>
              <a:t> </a:t>
            </a:r>
            <a:r>
              <a:rPr lang="en-US" sz="2400" b="1" dirty="0" err="1"/>
              <a:t>gunakan</a:t>
            </a:r>
            <a:r>
              <a:rPr lang="en-US" sz="2400" b="1" dirty="0"/>
              <a:t> </a:t>
            </a:r>
            <a:r>
              <a:rPr lang="en-US" sz="2400" b="1" dirty="0" err="1"/>
              <a:t>panca</a:t>
            </a:r>
            <a:r>
              <a:rPr lang="en-US" sz="2400" b="1" dirty="0"/>
              <a:t> </a:t>
            </a:r>
            <a:r>
              <a:rPr lang="en-US" sz="2400" b="1" dirty="0" err="1"/>
              <a:t>indra</a:t>
            </a:r>
            <a:r>
              <a:rPr lang="en-US" sz="2400" b="1" dirty="0"/>
              <a:t> </a:t>
            </a:r>
            <a:r>
              <a:rPr lang="en-US" sz="2400" b="1" dirty="0" err="1"/>
              <a:t>scr</a:t>
            </a:r>
            <a:r>
              <a:rPr lang="en-US" sz="2400" b="1" dirty="0"/>
              <a:t> </a:t>
            </a:r>
            <a:r>
              <a:rPr lang="en-US" sz="2400" b="1" dirty="0" err="1"/>
              <a:t>sempurna</a:t>
            </a:r>
            <a:r>
              <a:rPr lang="en-US" sz="2400" b="1" dirty="0"/>
              <a:t> </a:t>
            </a:r>
            <a:r>
              <a:rPr lang="en-US" sz="2400" b="1" dirty="0" err="1"/>
              <a:t>disertai</a:t>
            </a:r>
            <a:r>
              <a:rPr lang="en-US" sz="2400" b="1" dirty="0"/>
              <a:t> </a:t>
            </a:r>
            <a:r>
              <a:rPr lang="en-US" sz="2400" b="1" dirty="0" err="1"/>
              <a:t>perhatian</a:t>
            </a:r>
            <a:r>
              <a:rPr lang="en-US" sz="2400" b="1" dirty="0"/>
              <a:t> </a:t>
            </a:r>
            <a:r>
              <a:rPr lang="en-US" sz="2400" b="1" dirty="0" err="1"/>
              <a:t>dan</a:t>
            </a:r>
            <a:r>
              <a:rPr lang="en-US" sz="2400" b="1" dirty="0"/>
              <a:t> </a:t>
            </a:r>
            <a:r>
              <a:rPr lang="en-US" sz="2400" b="1" dirty="0" err="1"/>
              <a:t>pemikiran</a:t>
            </a:r>
            <a:r>
              <a:rPr lang="en-US" sz="2400" b="1" dirty="0"/>
              <a:t> </a:t>
            </a:r>
            <a:r>
              <a:rPr lang="en-US" sz="2400" b="1" dirty="0" err="1"/>
              <a:t>yg</a:t>
            </a:r>
            <a:r>
              <a:rPr lang="en-US" sz="2400" b="1" dirty="0"/>
              <a:t> </a:t>
            </a:r>
            <a:r>
              <a:rPr lang="en-US" sz="2400" b="1" dirty="0" err="1"/>
              <a:t>sebaik-baiknya</a:t>
            </a:r>
            <a:r>
              <a:rPr lang="en-US" sz="2400" b="1" dirty="0"/>
              <a:t>.</a:t>
            </a:r>
          </a:p>
          <a:p>
            <a:pPr marL="548640" indent="-411480" algn="just" eaLnBrk="1" fontAlgn="auto" hangingPunct="1">
              <a:spcBef>
                <a:spcPct val="0"/>
              </a:spcBef>
              <a:spcAft>
                <a:spcPts val="0"/>
              </a:spcAft>
              <a:buClr>
                <a:schemeClr val="tx1">
                  <a:shade val="95000"/>
                </a:schemeClr>
              </a:buClr>
              <a:buFont typeface="Wingdings 2"/>
              <a:buChar char=""/>
              <a:defRPr/>
            </a:pPr>
            <a:r>
              <a:rPr lang="en-US" sz="2400" b="1" dirty="0" err="1"/>
              <a:t>Pengamatan</a:t>
            </a:r>
            <a:r>
              <a:rPr lang="en-US" sz="2400" b="1" dirty="0"/>
              <a:t> : </a:t>
            </a:r>
            <a:r>
              <a:rPr lang="en-US" sz="2400" b="1" dirty="0" err="1"/>
              <a:t>Melihat</a:t>
            </a:r>
            <a:r>
              <a:rPr lang="en-US" sz="2400" b="1" dirty="0"/>
              <a:t> </a:t>
            </a:r>
            <a:r>
              <a:rPr lang="en-US" sz="2400" b="1" dirty="0" err="1"/>
              <a:t>dan</a:t>
            </a:r>
            <a:r>
              <a:rPr lang="en-US" sz="2400" b="1" dirty="0"/>
              <a:t> </a:t>
            </a:r>
            <a:r>
              <a:rPr lang="en-US" sz="2400" b="1" dirty="0" err="1"/>
              <a:t>memperhatikan</a:t>
            </a:r>
            <a:r>
              <a:rPr lang="en-US" sz="2400" b="1" dirty="0"/>
              <a:t> </a:t>
            </a:r>
            <a:r>
              <a:rPr lang="en-US" sz="2400" b="1" dirty="0" err="1"/>
              <a:t>sesuatu</a:t>
            </a:r>
            <a:r>
              <a:rPr lang="en-US" sz="2400" b="1" dirty="0"/>
              <a:t> dg </a:t>
            </a:r>
            <a:r>
              <a:rPr lang="en-US" sz="2400" b="1" dirty="0" err="1"/>
              <a:t>teliti</a:t>
            </a:r>
            <a:r>
              <a:rPr lang="en-US" sz="2400" b="1" dirty="0"/>
              <a:t> </a:t>
            </a:r>
            <a:r>
              <a:rPr lang="en-US" sz="2400" b="1" dirty="0" err="1"/>
              <a:t>atau</a:t>
            </a:r>
            <a:r>
              <a:rPr lang="en-US" sz="2400" b="1" dirty="0"/>
              <a:t> </a:t>
            </a:r>
            <a:r>
              <a:rPr lang="en-US" sz="2400" b="1" dirty="0" err="1"/>
              <a:t>memperhatikan</a:t>
            </a:r>
            <a:r>
              <a:rPr lang="en-US" sz="2400" b="1" dirty="0"/>
              <a:t> </a:t>
            </a:r>
            <a:r>
              <a:rPr lang="en-US" sz="2400" b="1" dirty="0" err="1"/>
              <a:t>dan</a:t>
            </a:r>
            <a:r>
              <a:rPr lang="en-US" sz="2400" b="1" dirty="0"/>
              <a:t> </a:t>
            </a:r>
            <a:r>
              <a:rPr lang="en-US" sz="2400" b="1" dirty="0" err="1"/>
              <a:t>mengawasi</a:t>
            </a:r>
            <a:r>
              <a:rPr lang="en-US" sz="2400" b="1" dirty="0"/>
              <a:t> dg </a:t>
            </a:r>
            <a:r>
              <a:rPr lang="en-US" sz="2400" b="1" dirty="0" err="1"/>
              <a:t>seksama</a:t>
            </a:r>
            <a:r>
              <a:rPr lang="en-US" sz="2400" b="1" dirty="0"/>
              <a:t>. </a:t>
            </a:r>
          </a:p>
          <a:p>
            <a:pPr marL="548640" indent="-411480" algn="just" eaLnBrk="1" fontAlgn="auto" hangingPunct="1">
              <a:spcBef>
                <a:spcPct val="0"/>
              </a:spcBef>
              <a:spcAft>
                <a:spcPts val="0"/>
              </a:spcAft>
              <a:buClr>
                <a:schemeClr val="tx1">
                  <a:shade val="95000"/>
                </a:schemeClr>
              </a:buClr>
              <a:buFont typeface="Wingdings" pitchFamily="2" charset="2"/>
              <a:buNone/>
              <a:defRPr/>
            </a:pPr>
            <a:endParaRPr lang="en-US" sz="2400" b="1" i="1" dirty="0"/>
          </a:p>
          <a:p>
            <a:pPr marL="548640" indent="-411480" algn="just" eaLnBrk="1" fontAlgn="auto" hangingPunct="1">
              <a:spcBef>
                <a:spcPct val="0"/>
              </a:spcBef>
              <a:spcAft>
                <a:spcPts val="0"/>
              </a:spcAft>
              <a:buClr>
                <a:schemeClr val="tx1">
                  <a:shade val="95000"/>
                </a:schemeClr>
              </a:buClr>
              <a:buFont typeface="Wingdings 2"/>
              <a:buChar char=""/>
              <a:defRPr/>
            </a:pPr>
            <a:r>
              <a:rPr lang="en-US" sz="2400" b="1" dirty="0" err="1"/>
              <a:t>Suatu</a:t>
            </a:r>
            <a:r>
              <a:rPr lang="en-US" sz="2400" b="1" dirty="0"/>
              <a:t> </a:t>
            </a:r>
            <a:r>
              <a:rPr lang="en-US" sz="2400" b="1" dirty="0" err="1"/>
              <a:t>cara</a:t>
            </a:r>
            <a:r>
              <a:rPr lang="en-US" sz="2400" b="1" dirty="0"/>
              <a:t> </a:t>
            </a:r>
            <a:r>
              <a:rPr lang="en-US" sz="2400" b="1" dirty="0" err="1"/>
              <a:t>mendapatkan</a:t>
            </a:r>
            <a:r>
              <a:rPr lang="en-US" sz="2400" b="1" dirty="0"/>
              <a:t> </a:t>
            </a:r>
            <a:r>
              <a:rPr lang="en-US" sz="2400" b="1" dirty="0" err="1"/>
              <a:t>bahan</a:t>
            </a:r>
            <a:r>
              <a:rPr lang="en-US" sz="2400" b="1" dirty="0"/>
              <a:t> </a:t>
            </a:r>
            <a:r>
              <a:rPr lang="en-US" sz="2400" b="1" dirty="0" err="1"/>
              <a:t>keterangan</a:t>
            </a:r>
            <a:r>
              <a:rPr lang="en-US" sz="2400" b="1" dirty="0"/>
              <a:t> &amp; </a:t>
            </a:r>
            <a:r>
              <a:rPr lang="en-US" sz="2400" b="1" dirty="0" err="1"/>
              <a:t>gambaran</a:t>
            </a:r>
            <a:r>
              <a:rPr lang="en-US" sz="2400" b="1" dirty="0"/>
              <a:t> </a:t>
            </a:r>
            <a:r>
              <a:rPr lang="en-US" sz="2400" b="1" dirty="0" err="1"/>
              <a:t>obyek</a:t>
            </a:r>
            <a:r>
              <a:rPr lang="en-US" sz="2400" b="1" dirty="0"/>
              <a:t> </a:t>
            </a:r>
            <a:r>
              <a:rPr lang="en-US" sz="2400" b="1" dirty="0" err="1"/>
              <a:t>tertentu</a:t>
            </a:r>
            <a:r>
              <a:rPr lang="en-US" sz="2400" b="1" dirty="0"/>
              <a:t> </a:t>
            </a:r>
            <a:r>
              <a:rPr lang="en-US" sz="2400" b="1" dirty="0" err="1"/>
              <a:t>scr</a:t>
            </a:r>
            <a:r>
              <a:rPr lang="en-US" sz="2400" b="1" dirty="0"/>
              <a:t> </a:t>
            </a:r>
            <a:r>
              <a:rPr lang="en-US" sz="2400" b="1" dirty="0" err="1"/>
              <a:t>langsung</a:t>
            </a:r>
            <a:r>
              <a:rPr lang="en-US" sz="2400" b="1" dirty="0"/>
              <a:t> dg </a:t>
            </a:r>
            <a:r>
              <a:rPr lang="en-US" sz="2400" b="1" dirty="0" err="1"/>
              <a:t>panca</a:t>
            </a:r>
            <a:r>
              <a:rPr lang="en-US" sz="2400" b="1" dirty="0"/>
              <a:t> </a:t>
            </a:r>
            <a:r>
              <a:rPr lang="en-US" sz="2400" b="1" dirty="0" err="1"/>
              <a:t>indera</a:t>
            </a:r>
            <a:r>
              <a:rPr lang="en-US" sz="2400" b="1" dirty="0"/>
              <a:t> </a:t>
            </a:r>
            <a:r>
              <a:rPr lang="en-US" sz="2400" b="1" dirty="0" err="1"/>
              <a:t>dan</a:t>
            </a:r>
            <a:r>
              <a:rPr lang="en-US" sz="2400" b="1" dirty="0"/>
              <a:t> </a:t>
            </a:r>
            <a:r>
              <a:rPr lang="en-US" sz="2400" b="1" dirty="0" err="1"/>
              <a:t>peralatan</a:t>
            </a:r>
            <a:r>
              <a:rPr lang="en-US" sz="2400" b="1" dirty="0"/>
              <a:t> </a:t>
            </a:r>
            <a:r>
              <a:rPr lang="en-US" sz="2400" b="1" dirty="0" err="1"/>
              <a:t>khusus</a:t>
            </a:r>
            <a:r>
              <a:rPr lang="en-US" sz="2400" b="1" dirty="0"/>
              <a:t> </a:t>
            </a:r>
            <a:r>
              <a:rPr lang="en-US" sz="2400" b="1" dirty="0" err="1"/>
              <a:t>intelijen</a:t>
            </a:r>
            <a:r>
              <a:rPr lang="en-US" sz="2400" b="1" dirty="0"/>
              <a:t>.</a:t>
            </a:r>
          </a:p>
          <a:p>
            <a:pPr marL="548640" indent="-411480" algn="just" eaLnBrk="1" fontAlgn="auto" hangingPunct="1">
              <a:spcBef>
                <a:spcPct val="0"/>
              </a:spcBef>
              <a:spcAft>
                <a:spcPts val="0"/>
              </a:spcAft>
              <a:buClr>
                <a:schemeClr val="tx1">
                  <a:shade val="95000"/>
                </a:schemeClr>
              </a:buClr>
              <a:buFont typeface="Wingdings 2"/>
              <a:buChar char=""/>
              <a:defRPr/>
            </a:pPr>
            <a:endParaRPr lang="en-US" sz="2400" b="1" i="1" dirty="0"/>
          </a:p>
          <a:p>
            <a:pPr marL="548640" indent="-411480" algn="just" eaLnBrk="1" fontAlgn="auto" hangingPunct="1">
              <a:spcBef>
                <a:spcPct val="0"/>
              </a:spcBef>
              <a:spcAft>
                <a:spcPts val="0"/>
              </a:spcAft>
              <a:buClr>
                <a:schemeClr val="tx1">
                  <a:shade val="95000"/>
                </a:schemeClr>
              </a:buClr>
              <a:buFont typeface="Wingdings 2"/>
              <a:buChar char=""/>
              <a:defRPr/>
            </a:pPr>
            <a:r>
              <a:rPr lang="en-US" sz="2400" b="1" i="1" dirty="0" err="1"/>
              <a:t>Prinsip</a:t>
            </a:r>
            <a:r>
              <a:rPr lang="en-US" sz="2400" b="1" i="1" dirty="0"/>
              <a:t> </a:t>
            </a:r>
            <a:r>
              <a:rPr lang="en-US" sz="2400" b="1" i="1" dirty="0" err="1"/>
              <a:t>dasar</a:t>
            </a:r>
            <a:r>
              <a:rPr lang="en-US" sz="2400" b="1" i="1" dirty="0"/>
              <a:t> </a:t>
            </a:r>
            <a:r>
              <a:rPr lang="en-US" sz="2400" b="1" i="1" dirty="0" err="1"/>
              <a:t>pengamatan</a:t>
            </a:r>
            <a:r>
              <a:rPr lang="en-US" sz="2400" b="1" i="1" dirty="0"/>
              <a:t> : </a:t>
            </a:r>
            <a:r>
              <a:rPr lang="en-US" sz="2400" b="1" i="1" dirty="0" err="1"/>
              <a:t>teliti</a:t>
            </a:r>
            <a:r>
              <a:rPr lang="en-US" sz="2400" b="1" i="1" dirty="0"/>
              <a:t>, </a:t>
            </a:r>
            <a:r>
              <a:rPr lang="en-US" sz="2400" b="1" i="1" dirty="0" err="1"/>
              <a:t>seksama</a:t>
            </a:r>
            <a:r>
              <a:rPr lang="en-US" sz="2400" b="1" i="1" dirty="0"/>
              <a:t> </a:t>
            </a:r>
            <a:r>
              <a:rPr lang="en-US" sz="2400" b="1" i="1" dirty="0" err="1"/>
              <a:t>dan</a:t>
            </a:r>
            <a:r>
              <a:rPr lang="en-US" sz="2400" b="1" i="1" dirty="0"/>
              <a:t> </a:t>
            </a:r>
            <a:r>
              <a:rPr lang="en-US" sz="2400" b="1" i="1" dirty="0" err="1"/>
              <a:t>tidak</a:t>
            </a:r>
            <a:r>
              <a:rPr lang="en-US" sz="2400" b="1" i="1" dirty="0"/>
              <a:t> </a:t>
            </a:r>
            <a:r>
              <a:rPr lang="en-US" sz="2400" b="1" i="1" dirty="0" err="1"/>
              <a:t>menganalisis</a:t>
            </a:r>
            <a:r>
              <a:rPr lang="en-US" sz="2400" b="1" i="1" dirty="0"/>
              <a:t>.</a:t>
            </a:r>
          </a:p>
          <a:p>
            <a:pPr marL="548640" indent="-411480" algn="just" eaLnBrk="1" fontAlgn="auto" hangingPunct="1">
              <a:spcBef>
                <a:spcPct val="0"/>
              </a:spcBef>
              <a:spcAft>
                <a:spcPts val="0"/>
              </a:spcAft>
              <a:buClr>
                <a:schemeClr val="tx1">
                  <a:shade val="95000"/>
                </a:schemeClr>
              </a:buClr>
              <a:buFont typeface="Wingdings" pitchFamily="2" charset="2"/>
              <a:buNone/>
              <a:defRPr/>
            </a:pPr>
            <a:endParaRPr lang="en-US" sz="2400" dirty="0"/>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Oval 5">
            <a:extLst>
              <a:ext uri="{FF2B5EF4-FFF2-40B4-BE49-F238E27FC236}">
                <a16:creationId xmlns:a16="http://schemas.microsoft.com/office/drawing/2014/main" id="{BB55C30B-223B-4DBA-800E-5952DD99D9F8}"/>
              </a:ext>
            </a:extLst>
          </p:cNvPr>
          <p:cNvSpPr>
            <a:spLocks noChangeArrowheads="1"/>
          </p:cNvSpPr>
          <p:nvPr/>
        </p:nvSpPr>
        <p:spPr bwMode="auto">
          <a:xfrm>
            <a:off x="76200" y="2514600"/>
            <a:ext cx="2133600" cy="1219200"/>
          </a:xfrm>
          <a:prstGeom prst="ellipse">
            <a:avLst/>
          </a:prstGeom>
          <a:solidFill>
            <a:schemeClr val="accent1"/>
          </a:solidFill>
          <a:ln w="9525">
            <a:solidFill>
              <a:schemeClr val="tx1"/>
            </a:solidFill>
            <a:round/>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99331" name="AutoShape 7">
            <a:extLst>
              <a:ext uri="{FF2B5EF4-FFF2-40B4-BE49-F238E27FC236}">
                <a16:creationId xmlns:a16="http://schemas.microsoft.com/office/drawing/2014/main" id="{8B6F8888-0629-4237-9674-4090D19ED85D}"/>
              </a:ext>
            </a:extLst>
          </p:cNvPr>
          <p:cNvSpPr>
            <a:spLocks noChangeArrowheads="1"/>
          </p:cNvSpPr>
          <p:nvPr/>
        </p:nvSpPr>
        <p:spPr bwMode="auto">
          <a:xfrm>
            <a:off x="1676400" y="136525"/>
            <a:ext cx="1066800" cy="1371600"/>
          </a:xfrm>
          <a:prstGeom prst="notchedRightArrow">
            <a:avLst>
              <a:gd name="adj1" fmla="val 56713"/>
              <a:gd name="adj2" fmla="val 38958"/>
            </a:avLst>
          </a:prstGeom>
          <a:solidFill>
            <a:schemeClr val="bg1"/>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99332" name="Oval 8">
            <a:extLst>
              <a:ext uri="{FF2B5EF4-FFF2-40B4-BE49-F238E27FC236}">
                <a16:creationId xmlns:a16="http://schemas.microsoft.com/office/drawing/2014/main" id="{B9F5AED5-4F6D-4105-B141-D8BD834820B7}"/>
              </a:ext>
            </a:extLst>
          </p:cNvPr>
          <p:cNvSpPr>
            <a:spLocks noChangeArrowheads="1"/>
          </p:cNvSpPr>
          <p:nvPr/>
        </p:nvSpPr>
        <p:spPr bwMode="auto">
          <a:xfrm>
            <a:off x="152400" y="228600"/>
            <a:ext cx="2133600" cy="1219200"/>
          </a:xfrm>
          <a:prstGeom prst="ellipse">
            <a:avLst/>
          </a:prstGeom>
          <a:solidFill>
            <a:schemeClr val="accent1"/>
          </a:solidFill>
          <a:ln w="9525">
            <a:solidFill>
              <a:schemeClr val="tx1"/>
            </a:solidFill>
            <a:round/>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99333" name="Text Box 9">
            <a:extLst>
              <a:ext uri="{FF2B5EF4-FFF2-40B4-BE49-F238E27FC236}">
                <a16:creationId xmlns:a16="http://schemas.microsoft.com/office/drawing/2014/main" id="{5EAAA225-CDA3-4414-A391-F65A29A589FF}"/>
              </a:ext>
            </a:extLst>
          </p:cNvPr>
          <p:cNvSpPr txBox="1">
            <a:spLocks noChangeArrowheads="1"/>
          </p:cNvSpPr>
          <p:nvPr/>
        </p:nvSpPr>
        <p:spPr bwMode="auto">
          <a:xfrm>
            <a:off x="2819400" y="304800"/>
            <a:ext cx="5715000"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just" eaLnBrk="1" hangingPunct="1"/>
            <a:r>
              <a:rPr lang="en-US" altLang="en-US" b="1">
                <a:latin typeface="Arial" panose="020B0604020202020204" pitchFamily="34" charset="0"/>
              </a:rPr>
              <a:t>SUATU CARA MENDAPATKAN BAHAN KETERANGAN &amp; GAMBARAN OBYEK TERTENTU SCR LANGSUNG DG PANCA INDERA DAN PERALATAN KHUSUS INTELIJEN</a:t>
            </a:r>
            <a:endParaRPr lang="en-US" altLang="en-US" sz="2000" b="1">
              <a:latin typeface="Arial" panose="020B0604020202020204" pitchFamily="34" charset="0"/>
            </a:endParaRPr>
          </a:p>
        </p:txBody>
      </p:sp>
      <p:sp>
        <p:nvSpPr>
          <p:cNvPr id="99334" name="Text Box 10">
            <a:extLst>
              <a:ext uri="{FF2B5EF4-FFF2-40B4-BE49-F238E27FC236}">
                <a16:creationId xmlns:a16="http://schemas.microsoft.com/office/drawing/2014/main" id="{BA500F57-2325-4BB6-BF66-F8B81086720D}"/>
              </a:ext>
            </a:extLst>
          </p:cNvPr>
          <p:cNvSpPr txBox="1">
            <a:spLocks noChangeArrowheads="1"/>
          </p:cNvSpPr>
          <p:nvPr/>
        </p:nvSpPr>
        <p:spPr bwMode="auto">
          <a:xfrm>
            <a:off x="228600" y="501650"/>
            <a:ext cx="19494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b="1">
                <a:latin typeface="Arial" panose="020B0604020202020204" pitchFamily="34" charset="0"/>
              </a:rPr>
              <a:t>PENGAMATAN /</a:t>
            </a:r>
          </a:p>
          <a:p>
            <a:pPr algn="ctr" eaLnBrk="1" hangingPunct="1"/>
            <a:r>
              <a:rPr lang="en-US" altLang="en-US" b="1">
                <a:latin typeface="Arial" panose="020B0604020202020204" pitchFamily="34" charset="0"/>
              </a:rPr>
              <a:t>OBSERVATION</a:t>
            </a:r>
          </a:p>
        </p:txBody>
      </p:sp>
      <p:sp>
        <p:nvSpPr>
          <p:cNvPr id="99335" name="Text Box 11">
            <a:extLst>
              <a:ext uri="{FF2B5EF4-FFF2-40B4-BE49-F238E27FC236}">
                <a16:creationId xmlns:a16="http://schemas.microsoft.com/office/drawing/2014/main" id="{8DDE7D95-7081-4750-9864-6FF02BF30F07}"/>
              </a:ext>
            </a:extLst>
          </p:cNvPr>
          <p:cNvSpPr txBox="1">
            <a:spLocks noChangeArrowheads="1"/>
          </p:cNvSpPr>
          <p:nvPr/>
        </p:nvSpPr>
        <p:spPr bwMode="auto">
          <a:xfrm>
            <a:off x="146050" y="2824163"/>
            <a:ext cx="1911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b="1">
                <a:latin typeface="Arial" panose="020B0604020202020204" pitchFamily="34" charset="0"/>
              </a:rPr>
              <a:t>MACAM / JENIS</a:t>
            </a:r>
          </a:p>
          <a:p>
            <a:pPr algn="ctr" eaLnBrk="1" hangingPunct="1"/>
            <a:r>
              <a:rPr lang="en-US" altLang="en-US" b="1">
                <a:latin typeface="Arial" panose="020B0604020202020204" pitchFamily="34" charset="0"/>
              </a:rPr>
              <a:t>PENGAMATAN</a:t>
            </a:r>
          </a:p>
        </p:txBody>
      </p:sp>
      <p:sp>
        <p:nvSpPr>
          <p:cNvPr id="99336" name="Text Box 12">
            <a:extLst>
              <a:ext uri="{FF2B5EF4-FFF2-40B4-BE49-F238E27FC236}">
                <a16:creationId xmlns:a16="http://schemas.microsoft.com/office/drawing/2014/main" id="{7143F4C4-02C7-4C24-9FBC-6CC97F7D78DE}"/>
              </a:ext>
            </a:extLst>
          </p:cNvPr>
          <p:cNvSpPr txBox="1">
            <a:spLocks noChangeArrowheads="1"/>
          </p:cNvSpPr>
          <p:nvPr/>
        </p:nvSpPr>
        <p:spPr bwMode="auto">
          <a:xfrm>
            <a:off x="2514600" y="1676400"/>
            <a:ext cx="6145213"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r>
              <a:rPr lang="en-US" altLang="en-US" sz="1600" b="1">
                <a:latin typeface="Arial" panose="020B0604020202020204" pitchFamily="34" charset="0"/>
              </a:rPr>
              <a:t>PENGAMATAN SEPINTAS LALU / PENGAMATAN MELAYANG</a:t>
            </a:r>
          </a:p>
          <a:p>
            <a:pPr eaLnBrk="1" hangingPunct="1"/>
            <a:r>
              <a:rPr lang="en-US" altLang="en-US" sz="1600" b="1">
                <a:latin typeface="Arial" panose="020B0604020202020204" pitchFamily="34" charset="0"/>
              </a:rPr>
              <a:t>Flying Observation.</a:t>
            </a:r>
          </a:p>
        </p:txBody>
      </p:sp>
      <p:sp>
        <p:nvSpPr>
          <p:cNvPr id="69642" name="Text Box 13">
            <a:extLst>
              <a:ext uri="{FF2B5EF4-FFF2-40B4-BE49-F238E27FC236}">
                <a16:creationId xmlns:a16="http://schemas.microsoft.com/office/drawing/2014/main" id="{A66544B4-EDF2-42DE-92DE-D9BF01D0828D}"/>
              </a:ext>
            </a:extLst>
          </p:cNvPr>
          <p:cNvSpPr txBox="1">
            <a:spLocks noChangeArrowheads="1"/>
          </p:cNvSpPr>
          <p:nvPr/>
        </p:nvSpPr>
        <p:spPr bwMode="auto">
          <a:xfrm>
            <a:off x="3946525" y="2286000"/>
            <a:ext cx="4968875" cy="1377950"/>
          </a:xfrm>
          <a:prstGeom prst="rect">
            <a:avLst/>
          </a:prstGeom>
          <a:ln>
            <a:headEnd/>
            <a:tailEnd/>
          </a:ln>
        </p:spPr>
        <p:style>
          <a:lnRef idx="0">
            <a:schemeClr val="accent6"/>
          </a:lnRef>
          <a:fillRef idx="3">
            <a:schemeClr val="accent6"/>
          </a:fillRef>
          <a:effectRef idx="3">
            <a:schemeClr val="accent6"/>
          </a:effectRef>
          <a:fontRef idx="minor">
            <a:schemeClr val="lt1"/>
          </a:fontRef>
        </p:style>
        <p:txBody>
          <a:bodyPr>
            <a:spAutoFit/>
          </a:bodyPr>
          <a:lstStyle/>
          <a:p>
            <a:pPr algn="just" eaLnBrk="1" hangingPunct="1">
              <a:defRPr/>
            </a:pPr>
            <a:r>
              <a:rPr lang="en-US" sz="1400" b="1" dirty="0">
                <a:solidFill>
                  <a:schemeClr val="bg2">
                    <a:lumMod val="20000"/>
                    <a:lumOff val="80000"/>
                  </a:schemeClr>
                </a:solidFill>
                <a:latin typeface="Arial" charset="0"/>
              </a:rPr>
              <a:t>PENGAMATAN YG BERSIFAT UMUM, TDK / BELUM ADA SASARAN (MISALNYA PENGAMATAN YG DILAKUKAN DI TEMPAT’S / DAERAH’S YG DILALUI KETIKA KITA BERANGKAT DR RUMAH KE KANTOR DAN SEBALIKNYA, ATAU PENGAMATAN KPD MASSA YG MENGIKUTI RAPAT RAKSASA</a:t>
            </a:r>
          </a:p>
        </p:txBody>
      </p:sp>
      <p:sp>
        <p:nvSpPr>
          <p:cNvPr id="99340" name="Text Box 14">
            <a:extLst>
              <a:ext uri="{FF2B5EF4-FFF2-40B4-BE49-F238E27FC236}">
                <a16:creationId xmlns:a16="http://schemas.microsoft.com/office/drawing/2014/main" id="{FB951690-7FC6-4760-8738-DF3E56E722C4}"/>
              </a:ext>
            </a:extLst>
          </p:cNvPr>
          <p:cNvSpPr txBox="1">
            <a:spLocks noChangeArrowheads="1"/>
          </p:cNvSpPr>
          <p:nvPr/>
        </p:nvSpPr>
        <p:spPr bwMode="auto">
          <a:xfrm>
            <a:off x="2514600" y="3733800"/>
            <a:ext cx="6069013"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just" eaLnBrk="1" hangingPunct="1"/>
            <a:r>
              <a:rPr lang="en-US" altLang="en-US" sz="1600" b="1">
                <a:latin typeface="Arial" panose="020B0604020202020204" pitchFamily="34" charset="0"/>
              </a:rPr>
              <a:t>PENGAMATAN SCR TERATUR YAITU PENGAMATAN YG DILAKUKAN OLH PERORANGAN/UNIT TERHDP SASARAN) </a:t>
            </a:r>
          </a:p>
          <a:p>
            <a:pPr algn="just" eaLnBrk="1" hangingPunct="1"/>
            <a:r>
              <a:rPr lang="en-US" altLang="en-US" sz="1600" b="1">
                <a:latin typeface="Arial" panose="020B0604020202020204" pitchFamily="34" charset="0"/>
              </a:rPr>
              <a:t>Organisatoris Obsv.</a:t>
            </a:r>
          </a:p>
        </p:txBody>
      </p:sp>
      <p:sp>
        <p:nvSpPr>
          <p:cNvPr id="99341" name="Text Box 15">
            <a:extLst>
              <a:ext uri="{FF2B5EF4-FFF2-40B4-BE49-F238E27FC236}">
                <a16:creationId xmlns:a16="http://schemas.microsoft.com/office/drawing/2014/main" id="{B7F77F78-786E-4BAF-BCC3-E773BB087A6F}"/>
              </a:ext>
            </a:extLst>
          </p:cNvPr>
          <p:cNvSpPr txBox="1">
            <a:spLocks noChangeArrowheads="1"/>
          </p:cNvSpPr>
          <p:nvPr/>
        </p:nvSpPr>
        <p:spPr bwMode="auto">
          <a:xfrm>
            <a:off x="4267200" y="4689475"/>
            <a:ext cx="4648200" cy="527050"/>
          </a:xfrm>
          <a:prstGeom prst="rect">
            <a:avLst/>
          </a:prstGeom>
          <a:solidFill>
            <a:srgbClr val="00FF00"/>
          </a:solidFill>
          <a:ln w="9525">
            <a:solidFill>
              <a:schemeClr val="tx1"/>
            </a:solidFill>
            <a:miter lim="800000"/>
            <a:headEnd/>
            <a:tailEnd/>
          </a:ln>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just" eaLnBrk="1" hangingPunct="1"/>
            <a:r>
              <a:rPr lang="en-US" altLang="en-US" sz="1400" b="1">
                <a:solidFill>
                  <a:srgbClr val="000000"/>
                </a:solidFill>
                <a:latin typeface="Arial" panose="020B0604020202020204" pitchFamily="34" charset="0"/>
              </a:rPr>
              <a:t>DAERAH / TEMPAT (DPT BERUPA KAWASAN PEMUKIMAN, PERTOKOAN, PELABUHAN, DLL)</a:t>
            </a:r>
          </a:p>
        </p:txBody>
      </p:sp>
      <p:sp>
        <p:nvSpPr>
          <p:cNvPr id="69645" name="Text Box 16">
            <a:extLst>
              <a:ext uri="{FF2B5EF4-FFF2-40B4-BE49-F238E27FC236}">
                <a16:creationId xmlns:a16="http://schemas.microsoft.com/office/drawing/2014/main" id="{34A279F7-0173-440C-BEBB-FF41BD2AFA69}"/>
              </a:ext>
            </a:extLst>
          </p:cNvPr>
          <p:cNvSpPr txBox="1">
            <a:spLocks noChangeArrowheads="1"/>
          </p:cNvSpPr>
          <p:nvPr/>
        </p:nvSpPr>
        <p:spPr bwMode="auto">
          <a:xfrm>
            <a:off x="4267200" y="5257800"/>
            <a:ext cx="4648200" cy="314325"/>
          </a:xfrm>
          <a:prstGeom prst="rect">
            <a:avLst/>
          </a:prstGeom>
          <a:solidFill>
            <a:schemeClr val="hlink"/>
          </a:solidFill>
          <a:ln w="9525">
            <a:solidFill>
              <a:schemeClr val="tx1"/>
            </a:solidFill>
            <a:miter lim="800000"/>
            <a:headEnd/>
            <a:tailEnd/>
          </a:ln>
        </p:spPr>
        <p:txBody>
          <a:bodyPr>
            <a:spAutoFit/>
          </a:bodyPr>
          <a:lstStyle/>
          <a:p>
            <a:pPr algn="just" eaLnBrk="1" hangingPunct="1">
              <a:defRPr/>
            </a:pPr>
            <a:r>
              <a:rPr lang="en-US" sz="1400" b="1" dirty="0">
                <a:solidFill>
                  <a:schemeClr val="bg2">
                    <a:lumMod val="20000"/>
                    <a:lumOff val="80000"/>
                  </a:schemeClr>
                </a:solidFill>
                <a:latin typeface="Arial" charset="0"/>
              </a:rPr>
              <a:t>ORANG (DPT PERORANGAN ATAU KELOMPOK</a:t>
            </a:r>
          </a:p>
        </p:txBody>
      </p:sp>
      <p:sp>
        <p:nvSpPr>
          <p:cNvPr id="99343" name="Text Box 17">
            <a:extLst>
              <a:ext uri="{FF2B5EF4-FFF2-40B4-BE49-F238E27FC236}">
                <a16:creationId xmlns:a16="http://schemas.microsoft.com/office/drawing/2014/main" id="{8D74D030-E82E-4B62-A387-7414089F2564}"/>
              </a:ext>
            </a:extLst>
          </p:cNvPr>
          <p:cNvSpPr txBox="1">
            <a:spLocks noChangeArrowheads="1"/>
          </p:cNvSpPr>
          <p:nvPr/>
        </p:nvSpPr>
        <p:spPr bwMode="auto">
          <a:xfrm>
            <a:off x="4267200" y="5638800"/>
            <a:ext cx="4648200" cy="314325"/>
          </a:xfrm>
          <a:prstGeom prst="rect">
            <a:avLst/>
          </a:prstGeom>
          <a:solidFill>
            <a:srgbClr val="FF33CC"/>
          </a:solidFill>
          <a:ln w="9525">
            <a:solidFill>
              <a:schemeClr val="tx1"/>
            </a:solidFill>
            <a:miter lim="800000"/>
            <a:headEnd/>
            <a:tailEnd/>
          </a:ln>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just" eaLnBrk="1" hangingPunct="1"/>
            <a:r>
              <a:rPr lang="en-US" altLang="en-US" sz="1400" b="1">
                <a:solidFill>
                  <a:srgbClr val="000000"/>
                </a:solidFill>
                <a:latin typeface="Arial" panose="020B0604020202020204" pitchFamily="34" charset="0"/>
              </a:rPr>
              <a:t>BENDA TERTENTU (BERGERAK / TDK BERGERAK</a:t>
            </a:r>
            <a:r>
              <a:rPr lang="en-US" altLang="en-US" sz="1400" b="1">
                <a:latin typeface="Arial" panose="020B0604020202020204" pitchFamily="34" charset="0"/>
              </a:rPr>
              <a:t>)</a:t>
            </a:r>
          </a:p>
        </p:txBody>
      </p:sp>
      <p:sp>
        <p:nvSpPr>
          <p:cNvPr id="99344" name="AutoShape 18">
            <a:extLst>
              <a:ext uri="{FF2B5EF4-FFF2-40B4-BE49-F238E27FC236}">
                <a16:creationId xmlns:a16="http://schemas.microsoft.com/office/drawing/2014/main" id="{CFE9812D-B80D-4201-A827-BCAE97B2E701}"/>
              </a:ext>
            </a:extLst>
          </p:cNvPr>
          <p:cNvSpPr>
            <a:spLocks noChangeArrowheads="1"/>
          </p:cNvSpPr>
          <p:nvPr/>
        </p:nvSpPr>
        <p:spPr bwMode="auto">
          <a:xfrm>
            <a:off x="838200" y="1905000"/>
            <a:ext cx="1676400" cy="609600"/>
          </a:xfrm>
          <a:custGeom>
            <a:avLst/>
            <a:gdLst>
              <a:gd name="T0" fmla="*/ 2147483646 w 21600"/>
              <a:gd name="T1" fmla="*/ 0 h 21600"/>
              <a:gd name="T2" fmla="*/ 2147483646 w 21600"/>
              <a:gd name="T3" fmla="*/ 2147483646 h 21600"/>
              <a:gd name="T4" fmla="*/ 2147483646 w 21600"/>
              <a:gd name="T5" fmla="*/ 2147483646 h 21600"/>
              <a:gd name="T6" fmla="*/ 2147483646 w 21600"/>
              <a:gd name="T7" fmla="*/ 2147483646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lnTo>
                  <a:pt x="21600" y="6079"/>
                </a:lnTo>
                <a:close/>
              </a:path>
            </a:pathLst>
          </a:custGeom>
          <a:solidFill>
            <a:srgbClr val="FF3300"/>
          </a:solidFill>
          <a:ln w="9525">
            <a:solidFill>
              <a:schemeClr val="tx1"/>
            </a:solidFill>
            <a:miter lim="800000"/>
            <a:headEnd/>
            <a:tailEnd/>
          </a:ln>
        </p:spPr>
        <p:txBody>
          <a:bodyPr wrap="none" anchor="ctr"/>
          <a:lstStyle/>
          <a:p>
            <a:endParaRPr lang="en-US"/>
          </a:p>
        </p:txBody>
      </p:sp>
      <p:sp>
        <p:nvSpPr>
          <p:cNvPr id="99345" name="AutoShape 19">
            <a:extLst>
              <a:ext uri="{FF2B5EF4-FFF2-40B4-BE49-F238E27FC236}">
                <a16:creationId xmlns:a16="http://schemas.microsoft.com/office/drawing/2014/main" id="{9574D7D0-F87E-4099-AB43-0BE455AEA334}"/>
              </a:ext>
            </a:extLst>
          </p:cNvPr>
          <p:cNvSpPr>
            <a:spLocks noChangeArrowheads="1"/>
          </p:cNvSpPr>
          <p:nvPr/>
        </p:nvSpPr>
        <p:spPr bwMode="auto">
          <a:xfrm flipV="1">
            <a:off x="838200" y="3733800"/>
            <a:ext cx="1676400" cy="609600"/>
          </a:xfrm>
          <a:custGeom>
            <a:avLst/>
            <a:gdLst>
              <a:gd name="T0" fmla="*/ 2147483646 w 21600"/>
              <a:gd name="T1" fmla="*/ 0 h 21600"/>
              <a:gd name="T2" fmla="*/ 2147483646 w 21600"/>
              <a:gd name="T3" fmla="*/ 2147483646 h 21600"/>
              <a:gd name="T4" fmla="*/ 2147483646 w 21600"/>
              <a:gd name="T5" fmla="*/ 2147483646 h 21600"/>
              <a:gd name="T6" fmla="*/ 2147483646 w 21600"/>
              <a:gd name="T7" fmla="*/ 2147483646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lnTo>
                  <a:pt x="21600" y="6079"/>
                </a:lnTo>
                <a:close/>
              </a:path>
            </a:pathLst>
          </a:custGeom>
          <a:solidFill>
            <a:srgbClr val="FF3300"/>
          </a:solidFill>
          <a:ln w="9525">
            <a:solidFill>
              <a:schemeClr val="tx1"/>
            </a:solidFill>
            <a:miter lim="800000"/>
            <a:headEnd/>
            <a:tailEnd/>
          </a:ln>
        </p:spPr>
        <p:txBody>
          <a:bodyPr wrap="none" anchor="ctr"/>
          <a:lstStyle/>
          <a:p>
            <a:endParaRPr lang="en-US"/>
          </a:p>
        </p:txBody>
      </p:sp>
      <p:sp>
        <p:nvSpPr>
          <p:cNvPr id="99346" name="AutoShape 20">
            <a:extLst>
              <a:ext uri="{FF2B5EF4-FFF2-40B4-BE49-F238E27FC236}">
                <a16:creationId xmlns:a16="http://schemas.microsoft.com/office/drawing/2014/main" id="{B5294B8E-318B-4C23-BF2E-D94CC318AD7A}"/>
              </a:ext>
            </a:extLst>
          </p:cNvPr>
          <p:cNvSpPr>
            <a:spLocks noChangeArrowheads="1"/>
          </p:cNvSpPr>
          <p:nvPr/>
        </p:nvSpPr>
        <p:spPr bwMode="auto">
          <a:xfrm flipV="1">
            <a:off x="2759075" y="2286000"/>
            <a:ext cx="1143000" cy="1066800"/>
          </a:xfrm>
          <a:custGeom>
            <a:avLst/>
            <a:gdLst>
              <a:gd name="T0" fmla="*/ 2147483646 w 21600"/>
              <a:gd name="T1" fmla="*/ 0 h 21600"/>
              <a:gd name="T2" fmla="*/ 2147483646 w 21600"/>
              <a:gd name="T3" fmla="*/ 2147483646 h 21600"/>
              <a:gd name="T4" fmla="*/ 2147483646 w 21600"/>
              <a:gd name="T5" fmla="*/ 2147483646 h 21600"/>
              <a:gd name="T6" fmla="*/ 2147483646 w 21600"/>
              <a:gd name="T7" fmla="*/ 2147483646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lnTo>
                  <a:pt x="21600" y="6079"/>
                </a:lnTo>
                <a:close/>
              </a:path>
            </a:pathLst>
          </a:custGeom>
          <a:solidFill>
            <a:schemeClr val="folHlink"/>
          </a:solidFill>
          <a:ln w="9525">
            <a:solidFill>
              <a:schemeClr val="folHlink"/>
            </a:solidFill>
            <a:miter lim="800000"/>
            <a:headEnd/>
            <a:tailEnd/>
          </a:ln>
        </p:spPr>
        <p:txBody>
          <a:bodyPr wrap="none" anchor="ctr"/>
          <a:lstStyle/>
          <a:p>
            <a:endParaRPr lang="en-US"/>
          </a:p>
        </p:txBody>
      </p:sp>
      <p:sp>
        <p:nvSpPr>
          <p:cNvPr id="99347" name="AutoShape 21">
            <a:extLst>
              <a:ext uri="{FF2B5EF4-FFF2-40B4-BE49-F238E27FC236}">
                <a16:creationId xmlns:a16="http://schemas.microsoft.com/office/drawing/2014/main" id="{DDD6DFE0-A19E-4709-A081-F2EAECB404AF}"/>
              </a:ext>
            </a:extLst>
          </p:cNvPr>
          <p:cNvSpPr>
            <a:spLocks noChangeArrowheads="1"/>
          </p:cNvSpPr>
          <p:nvPr/>
        </p:nvSpPr>
        <p:spPr bwMode="auto">
          <a:xfrm flipV="1">
            <a:off x="2743200" y="4572000"/>
            <a:ext cx="1447800" cy="533400"/>
          </a:xfrm>
          <a:custGeom>
            <a:avLst/>
            <a:gdLst>
              <a:gd name="T0" fmla="*/ 2147483646 w 21600"/>
              <a:gd name="T1" fmla="*/ 0 h 21600"/>
              <a:gd name="T2" fmla="*/ 2147483646 w 21600"/>
              <a:gd name="T3" fmla="*/ 2147483646 h 21600"/>
              <a:gd name="T4" fmla="*/ 2147483646 w 21600"/>
              <a:gd name="T5" fmla="*/ 2147483646 h 21600"/>
              <a:gd name="T6" fmla="*/ 2147483646 w 21600"/>
              <a:gd name="T7" fmla="*/ 2147483646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lnTo>
                  <a:pt x="21600" y="6079"/>
                </a:lnTo>
                <a:close/>
              </a:path>
            </a:pathLst>
          </a:custGeom>
          <a:solidFill>
            <a:srgbClr val="00FF00"/>
          </a:solidFill>
          <a:ln w="9525">
            <a:solidFill>
              <a:schemeClr val="tx1"/>
            </a:solidFill>
            <a:miter lim="800000"/>
            <a:headEnd/>
            <a:tailEnd/>
          </a:ln>
        </p:spPr>
        <p:txBody>
          <a:bodyPr wrap="none" anchor="ctr"/>
          <a:lstStyle/>
          <a:p>
            <a:endParaRPr lang="en-US"/>
          </a:p>
        </p:txBody>
      </p:sp>
      <p:sp>
        <p:nvSpPr>
          <p:cNvPr id="99348" name="AutoShape 22">
            <a:extLst>
              <a:ext uri="{FF2B5EF4-FFF2-40B4-BE49-F238E27FC236}">
                <a16:creationId xmlns:a16="http://schemas.microsoft.com/office/drawing/2014/main" id="{F4E480C1-FD39-4956-846F-D0E1F36EF070}"/>
              </a:ext>
            </a:extLst>
          </p:cNvPr>
          <p:cNvSpPr>
            <a:spLocks noChangeArrowheads="1"/>
          </p:cNvSpPr>
          <p:nvPr/>
        </p:nvSpPr>
        <p:spPr bwMode="auto">
          <a:xfrm flipV="1">
            <a:off x="2743200" y="4864100"/>
            <a:ext cx="1447800" cy="762000"/>
          </a:xfrm>
          <a:custGeom>
            <a:avLst/>
            <a:gdLst>
              <a:gd name="T0" fmla="*/ 2147483646 w 21600"/>
              <a:gd name="T1" fmla="*/ 0 h 21600"/>
              <a:gd name="T2" fmla="*/ 2147483646 w 21600"/>
              <a:gd name="T3" fmla="*/ 2147483646 h 21600"/>
              <a:gd name="T4" fmla="*/ 2147483646 w 21600"/>
              <a:gd name="T5" fmla="*/ 2147483646 h 21600"/>
              <a:gd name="T6" fmla="*/ 2147483646 w 21600"/>
              <a:gd name="T7" fmla="*/ 2147483646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lnTo>
                  <a:pt x="21600" y="6079"/>
                </a:lnTo>
                <a:close/>
              </a:path>
            </a:pathLst>
          </a:custGeom>
          <a:solidFill>
            <a:schemeClr val="hlink"/>
          </a:solidFill>
          <a:ln w="9525">
            <a:solidFill>
              <a:schemeClr val="tx1"/>
            </a:solidFill>
            <a:miter lim="800000"/>
            <a:headEnd/>
            <a:tailEnd/>
          </a:ln>
        </p:spPr>
        <p:txBody>
          <a:bodyPr wrap="none" anchor="ctr"/>
          <a:lstStyle/>
          <a:p>
            <a:endParaRPr lang="en-US"/>
          </a:p>
        </p:txBody>
      </p:sp>
      <p:sp>
        <p:nvSpPr>
          <p:cNvPr id="99349" name="AutoShape 23">
            <a:extLst>
              <a:ext uri="{FF2B5EF4-FFF2-40B4-BE49-F238E27FC236}">
                <a16:creationId xmlns:a16="http://schemas.microsoft.com/office/drawing/2014/main" id="{A93C1304-EC1E-4ECA-81E8-37FF4C3899E1}"/>
              </a:ext>
            </a:extLst>
          </p:cNvPr>
          <p:cNvSpPr>
            <a:spLocks noChangeArrowheads="1"/>
          </p:cNvSpPr>
          <p:nvPr/>
        </p:nvSpPr>
        <p:spPr bwMode="auto">
          <a:xfrm flipV="1">
            <a:off x="2743200" y="5257800"/>
            <a:ext cx="1447800" cy="685800"/>
          </a:xfrm>
          <a:custGeom>
            <a:avLst/>
            <a:gdLst>
              <a:gd name="T0" fmla="*/ 2147483646 w 21600"/>
              <a:gd name="T1" fmla="*/ 0 h 21600"/>
              <a:gd name="T2" fmla="*/ 2147483646 w 21600"/>
              <a:gd name="T3" fmla="*/ 2147483646 h 21600"/>
              <a:gd name="T4" fmla="*/ 2147483646 w 21600"/>
              <a:gd name="T5" fmla="*/ 2147483646 h 21600"/>
              <a:gd name="T6" fmla="*/ 2147483646 w 21600"/>
              <a:gd name="T7" fmla="*/ 2147483646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lnTo>
                  <a:pt x="21600" y="6079"/>
                </a:lnTo>
                <a:close/>
              </a:path>
            </a:pathLst>
          </a:custGeom>
          <a:solidFill>
            <a:srgbClr val="FF33CC"/>
          </a:solidFill>
          <a:ln w="9525">
            <a:solidFill>
              <a:srgbClr val="FF33CC"/>
            </a:solidFill>
            <a:miter lim="800000"/>
            <a:headEnd/>
            <a:tailEnd/>
          </a:ln>
        </p:spPr>
        <p:txBody>
          <a:bodyPr wrap="none" anchor="ctr"/>
          <a:lstStyle/>
          <a:p>
            <a:endParaRPr lang="en-US"/>
          </a:p>
        </p:txBody>
      </p:sp>
      <p:sp>
        <p:nvSpPr>
          <p:cNvPr id="99350" name="Text Box 24">
            <a:extLst>
              <a:ext uri="{FF2B5EF4-FFF2-40B4-BE49-F238E27FC236}">
                <a16:creationId xmlns:a16="http://schemas.microsoft.com/office/drawing/2014/main" id="{120BF0D0-B670-4F83-BFC6-C30C81762BAE}"/>
              </a:ext>
            </a:extLst>
          </p:cNvPr>
          <p:cNvSpPr txBox="1">
            <a:spLocks noChangeArrowheads="1"/>
          </p:cNvSpPr>
          <p:nvPr/>
        </p:nvSpPr>
        <p:spPr bwMode="auto">
          <a:xfrm>
            <a:off x="136525" y="6156325"/>
            <a:ext cx="7121525"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r>
              <a:rPr lang="en-US" altLang="en-US" sz="1600" b="1">
                <a:latin typeface="Arial" panose="020B0604020202020204" pitchFamily="34" charset="0"/>
              </a:rPr>
              <a:t>PENGAMATAN DPT DILAK OLH  	ORANG, ALAT ELEKTRONIK DAN</a:t>
            </a:r>
          </a:p>
          <a:p>
            <a:pPr eaLnBrk="1" hangingPunct="1"/>
            <a:r>
              <a:rPr lang="en-US" altLang="en-US" sz="1600" b="1">
                <a:latin typeface="Arial" panose="020B0604020202020204" pitchFamily="34" charset="0"/>
              </a:rPr>
              <a:t>				GABUNGAN KEDUANYA</a:t>
            </a:r>
          </a:p>
        </p:txBody>
      </p:sp>
      <p:sp>
        <p:nvSpPr>
          <p:cNvPr id="99351" name="AutoShape 25">
            <a:extLst>
              <a:ext uri="{FF2B5EF4-FFF2-40B4-BE49-F238E27FC236}">
                <a16:creationId xmlns:a16="http://schemas.microsoft.com/office/drawing/2014/main" id="{DE3768F6-9970-4DC4-A778-E88A03629A39}"/>
              </a:ext>
            </a:extLst>
          </p:cNvPr>
          <p:cNvSpPr>
            <a:spLocks noChangeArrowheads="1"/>
          </p:cNvSpPr>
          <p:nvPr/>
        </p:nvSpPr>
        <p:spPr bwMode="auto">
          <a:xfrm>
            <a:off x="3413125" y="6203950"/>
            <a:ext cx="381000" cy="228600"/>
          </a:xfrm>
          <a:prstGeom prst="rightArrow">
            <a:avLst>
              <a:gd name="adj1" fmla="val 50000"/>
              <a:gd name="adj2" fmla="val 41667"/>
            </a:avLst>
          </a:prstGeom>
          <a:solidFill>
            <a:schemeClr val="bg1"/>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99352" name="Text Box 26">
            <a:extLst>
              <a:ext uri="{FF2B5EF4-FFF2-40B4-BE49-F238E27FC236}">
                <a16:creationId xmlns:a16="http://schemas.microsoft.com/office/drawing/2014/main" id="{E4F7522E-9D79-4E37-A81B-0A0805CCF26B}"/>
              </a:ext>
            </a:extLst>
          </p:cNvPr>
          <p:cNvSpPr txBox="1">
            <a:spLocks noChangeArrowheads="1"/>
          </p:cNvSpPr>
          <p:nvPr/>
        </p:nvSpPr>
        <p:spPr bwMode="auto">
          <a:xfrm>
            <a:off x="8763000" y="6400800"/>
            <a:ext cx="29686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r>
              <a:rPr lang="en-US" altLang="en-US" sz="1600" b="1">
                <a:latin typeface="Arial" panose="020B0604020202020204" pitchFamily="34" charset="0"/>
              </a:rPr>
              <a:t>2</a:t>
            </a: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AutoShape 3">
            <a:extLst>
              <a:ext uri="{FF2B5EF4-FFF2-40B4-BE49-F238E27FC236}">
                <a16:creationId xmlns:a16="http://schemas.microsoft.com/office/drawing/2014/main" id="{6688C9AB-B9F2-4B16-B8C1-D2A78D846DF9}"/>
              </a:ext>
            </a:extLst>
          </p:cNvPr>
          <p:cNvSpPr>
            <a:spLocks noChangeArrowheads="1"/>
          </p:cNvSpPr>
          <p:nvPr/>
        </p:nvSpPr>
        <p:spPr bwMode="auto">
          <a:xfrm>
            <a:off x="2330450" y="4070350"/>
            <a:ext cx="914400" cy="1752600"/>
          </a:xfrm>
          <a:prstGeom prst="notchedRightArrow">
            <a:avLst>
              <a:gd name="adj1" fmla="val 48370"/>
              <a:gd name="adj2" fmla="val 50000"/>
            </a:avLst>
          </a:prstGeom>
          <a:solidFill>
            <a:schemeClr val="accent1"/>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100355" name="Oval 4">
            <a:extLst>
              <a:ext uri="{FF2B5EF4-FFF2-40B4-BE49-F238E27FC236}">
                <a16:creationId xmlns:a16="http://schemas.microsoft.com/office/drawing/2014/main" id="{EF30C3F3-760E-4038-B977-ABF26173FFAE}"/>
              </a:ext>
            </a:extLst>
          </p:cNvPr>
          <p:cNvSpPr>
            <a:spLocks noChangeArrowheads="1"/>
          </p:cNvSpPr>
          <p:nvPr/>
        </p:nvSpPr>
        <p:spPr bwMode="auto">
          <a:xfrm>
            <a:off x="371475" y="4283075"/>
            <a:ext cx="2362200" cy="1371600"/>
          </a:xfrm>
          <a:prstGeom prst="ellipse">
            <a:avLst/>
          </a:prstGeom>
          <a:solidFill>
            <a:schemeClr val="accent1"/>
          </a:solidFill>
          <a:ln w="9525">
            <a:solidFill>
              <a:schemeClr val="tx1"/>
            </a:solidFill>
            <a:round/>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100356" name="AutoShape 5" descr="Blue tissue paper">
            <a:extLst>
              <a:ext uri="{FF2B5EF4-FFF2-40B4-BE49-F238E27FC236}">
                <a16:creationId xmlns:a16="http://schemas.microsoft.com/office/drawing/2014/main" id="{B60A8818-DCF1-4B69-ACA6-7AC3A8EDAA50}"/>
              </a:ext>
            </a:extLst>
          </p:cNvPr>
          <p:cNvSpPr>
            <a:spLocks noChangeArrowheads="1"/>
          </p:cNvSpPr>
          <p:nvPr/>
        </p:nvSpPr>
        <p:spPr bwMode="auto">
          <a:xfrm>
            <a:off x="3003550" y="1082675"/>
            <a:ext cx="762000" cy="762000"/>
          </a:xfrm>
          <a:prstGeom prst="notchedRightArrow">
            <a:avLst>
              <a:gd name="adj1" fmla="val 50000"/>
              <a:gd name="adj2" fmla="val 25000"/>
            </a:avLst>
          </a:prstGeom>
          <a:blipFill dpi="0" rotWithShape="1">
            <a:blip r:embed="rId2"/>
            <a:srcRect/>
            <a:tile tx="0" ty="0" sx="100000" sy="100000" flip="none" algn="tl"/>
          </a:blip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100357" name="AutoShape 6">
            <a:extLst>
              <a:ext uri="{FF2B5EF4-FFF2-40B4-BE49-F238E27FC236}">
                <a16:creationId xmlns:a16="http://schemas.microsoft.com/office/drawing/2014/main" id="{A619972B-3332-4C77-992C-1E658434DC1A}"/>
              </a:ext>
            </a:extLst>
          </p:cNvPr>
          <p:cNvSpPr>
            <a:spLocks noChangeArrowheads="1"/>
          </p:cNvSpPr>
          <p:nvPr/>
        </p:nvSpPr>
        <p:spPr bwMode="auto">
          <a:xfrm>
            <a:off x="1555750" y="260350"/>
            <a:ext cx="1524000" cy="609600"/>
          </a:xfrm>
          <a:custGeom>
            <a:avLst/>
            <a:gdLst>
              <a:gd name="T0" fmla="*/ 2147483646 w 21600"/>
              <a:gd name="T1" fmla="*/ 0 h 21600"/>
              <a:gd name="T2" fmla="*/ 2147483646 w 21600"/>
              <a:gd name="T3" fmla="*/ 2147483646 h 21600"/>
              <a:gd name="T4" fmla="*/ 2147483646 w 21600"/>
              <a:gd name="T5" fmla="*/ 2147483646 h 21600"/>
              <a:gd name="T6" fmla="*/ 2147483646 w 21600"/>
              <a:gd name="T7" fmla="*/ 2147483646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lnTo>
                  <a:pt x="21600" y="6079"/>
                </a:lnTo>
                <a:close/>
              </a:path>
            </a:pathLst>
          </a:custGeom>
          <a:solidFill>
            <a:srgbClr val="FF33CC"/>
          </a:solidFill>
          <a:ln w="9525">
            <a:solidFill>
              <a:schemeClr val="tx1"/>
            </a:solidFill>
            <a:miter lim="800000"/>
            <a:headEnd/>
            <a:tailEnd/>
          </a:ln>
        </p:spPr>
        <p:txBody>
          <a:bodyPr wrap="none" anchor="ctr"/>
          <a:lstStyle/>
          <a:p>
            <a:endParaRPr lang="en-US"/>
          </a:p>
        </p:txBody>
      </p:sp>
      <p:sp>
        <p:nvSpPr>
          <p:cNvPr id="100358" name="AutoShape 7">
            <a:extLst>
              <a:ext uri="{FF2B5EF4-FFF2-40B4-BE49-F238E27FC236}">
                <a16:creationId xmlns:a16="http://schemas.microsoft.com/office/drawing/2014/main" id="{29A5ED9A-30E0-47BE-BC42-F443A34FD7FB}"/>
              </a:ext>
            </a:extLst>
          </p:cNvPr>
          <p:cNvSpPr>
            <a:spLocks noChangeArrowheads="1"/>
          </p:cNvSpPr>
          <p:nvPr/>
        </p:nvSpPr>
        <p:spPr bwMode="auto">
          <a:xfrm flipV="1">
            <a:off x="1555750" y="1936750"/>
            <a:ext cx="1524000" cy="685800"/>
          </a:xfrm>
          <a:custGeom>
            <a:avLst/>
            <a:gdLst>
              <a:gd name="T0" fmla="*/ 2147483646 w 21600"/>
              <a:gd name="T1" fmla="*/ 0 h 21600"/>
              <a:gd name="T2" fmla="*/ 2147483646 w 21600"/>
              <a:gd name="T3" fmla="*/ 2147483646 h 21600"/>
              <a:gd name="T4" fmla="*/ 2147483646 w 21600"/>
              <a:gd name="T5" fmla="*/ 2147483646 h 21600"/>
              <a:gd name="T6" fmla="*/ 2147483646 w 21600"/>
              <a:gd name="T7" fmla="*/ 2147483646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lnTo>
                  <a:pt x="21600" y="6079"/>
                </a:lnTo>
                <a:close/>
              </a:path>
            </a:pathLst>
          </a:custGeom>
          <a:solidFill>
            <a:srgbClr val="FF33CC"/>
          </a:solidFill>
          <a:ln w="9525">
            <a:solidFill>
              <a:schemeClr val="tx1"/>
            </a:solidFill>
            <a:miter lim="800000"/>
            <a:headEnd/>
            <a:tailEnd/>
          </a:ln>
        </p:spPr>
        <p:txBody>
          <a:bodyPr wrap="none" anchor="ctr"/>
          <a:lstStyle/>
          <a:p>
            <a:endParaRPr lang="en-US"/>
          </a:p>
        </p:txBody>
      </p:sp>
      <p:sp>
        <p:nvSpPr>
          <p:cNvPr id="100359" name="Rectangle 8" descr="Blue tissue paper">
            <a:extLst>
              <a:ext uri="{FF2B5EF4-FFF2-40B4-BE49-F238E27FC236}">
                <a16:creationId xmlns:a16="http://schemas.microsoft.com/office/drawing/2014/main" id="{3D5E9432-727D-4C17-AE46-8C4829C358B1}"/>
              </a:ext>
            </a:extLst>
          </p:cNvPr>
          <p:cNvSpPr>
            <a:spLocks noChangeArrowheads="1"/>
          </p:cNvSpPr>
          <p:nvPr/>
        </p:nvSpPr>
        <p:spPr bwMode="auto">
          <a:xfrm>
            <a:off x="3155950" y="184150"/>
            <a:ext cx="5759450" cy="533400"/>
          </a:xfrm>
          <a:prstGeom prst="rect">
            <a:avLst/>
          </a:prstGeom>
          <a:blipFill dpi="0" rotWithShape="1">
            <a:blip r:embed="rId2"/>
            <a:srcRect/>
            <a:tile tx="0" ty="0" sx="100000" sy="100000" flip="none" algn="tl"/>
          </a:blip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100360" name="Oval 9">
            <a:extLst>
              <a:ext uri="{FF2B5EF4-FFF2-40B4-BE49-F238E27FC236}">
                <a16:creationId xmlns:a16="http://schemas.microsoft.com/office/drawing/2014/main" id="{7372D1AF-19E2-4030-9103-FD3F70B73E99}"/>
              </a:ext>
            </a:extLst>
          </p:cNvPr>
          <p:cNvSpPr>
            <a:spLocks noChangeArrowheads="1"/>
          </p:cNvSpPr>
          <p:nvPr/>
        </p:nvSpPr>
        <p:spPr bwMode="auto">
          <a:xfrm>
            <a:off x="260350" y="641350"/>
            <a:ext cx="3124200" cy="1676400"/>
          </a:xfrm>
          <a:prstGeom prst="ellipse">
            <a:avLst/>
          </a:prstGeom>
          <a:solidFill>
            <a:schemeClr val="accent1"/>
          </a:solidFill>
          <a:ln w="9525">
            <a:solidFill>
              <a:schemeClr val="tx1"/>
            </a:solidFill>
            <a:round/>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100361" name="Text Box 10">
            <a:extLst>
              <a:ext uri="{FF2B5EF4-FFF2-40B4-BE49-F238E27FC236}">
                <a16:creationId xmlns:a16="http://schemas.microsoft.com/office/drawing/2014/main" id="{9A5F8415-5951-4F16-980B-5A88AB3B811B}"/>
              </a:ext>
            </a:extLst>
          </p:cNvPr>
          <p:cNvSpPr txBox="1">
            <a:spLocks noChangeArrowheads="1"/>
          </p:cNvSpPr>
          <p:nvPr/>
        </p:nvSpPr>
        <p:spPr bwMode="auto">
          <a:xfrm>
            <a:off x="641350" y="1027113"/>
            <a:ext cx="2317750"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b="1">
                <a:latin typeface="Arial" panose="020B0604020202020204" pitchFamily="34" charset="0"/>
              </a:rPr>
              <a:t>POSISI PENGAMAT</a:t>
            </a:r>
          </a:p>
          <a:p>
            <a:pPr algn="ctr" eaLnBrk="1" hangingPunct="1"/>
            <a:r>
              <a:rPr lang="en-US" altLang="en-US" b="1">
                <a:latin typeface="Arial" panose="020B0604020202020204" pitchFamily="34" charset="0"/>
              </a:rPr>
              <a:t>&amp;</a:t>
            </a:r>
          </a:p>
          <a:p>
            <a:pPr algn="ctr" eaLnBrk="1" hangingPunct="1"/>
            <a:r>
              <a:rPr lang="en-US" altLang="en-US" b="1">
                <a:latin typeface="Arial" panose="020B0604020202020204" pitchFamily="34" charset="0"/>
              </a:rPr>
              <a:t>POSISI SASARAN</a:t>
            </a:r>
          </a:p>
        </p:txBody>
      </p:sp>
      <p:sp>
        <p:nvSpPr>
          <p:cNvPr id="100362" name="Text Box 11" descr="Blue tissue paper">
            <a:extLst>
              <a:ext uri="{FF2B5EF4-FFF2-40B4-BE49-F238E27FC236}">
                <a16:creationId xmlns:a16="http://schemas.microsoft.com/office/drawing/2014/main" id="{535B4B92-0804-46F9-BA19-59D1E60E50F9}"/>
              </a:ext>
            </a:extLst>
          </p:cNvPr>
          <p:cNvSpPr txBox="1">
            <a:spLocks noChangeArrowheads="1"/>
          </p:cNvSpPr>
          <p:nvPr/>
        </p:nvSpPr>
        <p:spPr bwMode="auto">
          <a:xfrm>
            <a:off x="3198813" y="276225"/>
            <a:ext cx="5730875" cy="336550"/>
          </a:xfrm>
          <a:prstGeom prst="rect">
            <a:avLst/>
          </a:prstGeom>
          <a:blipFill dpi="0" rotWithShape="1">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r>
              <a:rPr lang="en-US" altLang="en-US" sz="1600" b="1">
                <a:solidFill>
                  <a:srgbClr val="000000"/>
                </a:solidFill>
                <a:latin typeface="Arial" panose="020B0604020202020204" pitchFamily="34" charset="0"/>
              </a:rPr>
              <a:t>PENGAMAT TETAP DI TEMPAT – SAS TETAP DI TEMPAT</a:t>
            </a:r>
          </a:p>
        </p:txBody>
      </p:sp>
      <p:sp>
        <p:nvSpPr>
          <p:cNvPr id="100363" name="Rectangle 12" descr="Blue tissue paper">
            <a:extLst>
              <a:ext uri="{FF2B5EF4-FFF2-40B4-BE49-F238E27FC236}">
                <a16:creationId xmlns:a16="http://schemas.microsoft.com/office/drawing/2014/main" id="{9205246B-859C-4E34-8BDE-D9F56382E7E8}"/>
              </a:ext>
            </a:extLst>
          </p:cNvPr>
          <p:cNvSpPr>
            <a:spLocks noChangeArrowheads="1"/>
          </p:cNvSpPr>
          <p:nvPr/>
        </p:nvSpPr>
        <p:spPr bwMode="auto">
          <a:xfrm>
            <a:off x="3155950" y="2165350"/>
            <a:ext cx="5149850" cy="533400"/>
          </a:xfrm>
          <a:prstGeom prst="rect">
            <a:avLst/>
          </a:prstGeom>
          <a:blipFill dpi="0" rotWithShape="1">
            <a:blip r:embed="rId2"/>
            <a:srcRect/>
            <a:tile tx="0" ty="0" sx="100000" sy="100000" flip="none" algn="tl"/>
          </a:blip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100364" name="Text Box 13" descr="Blue tissue paper">
            <a:extLst>
              <a:ext uri="{FF2B5EF4-FFF2-40B4-BE49-F238E27FC236}">
                <a16:creationId xmlns:a16="http://schemas.microsoft.com/office/drawing/2014/main" id="{423F2C10-15B2-42FD-BD97-9A4E85028B7A}"/>
              </a:ext>
            </a:extLst>
          </p:cNvPr>
          <p:cNvSpPr txBox="1">
            <a:spLocks noChangeArrowheads="1"/>
          </p:cNvSpPr>
          <p:nvPr/>
        </p:nvSpPr>
        <p:spPr bwMode="auto">
          <a:xfrm>
            <a:off x="3182938" y="2273300"/>
            <a:ext cx="5075237" cy="336550"/>
          </a:xfrm>
          <a:prstGeom prst="rect">
            <a:avLst/>
          </a:prstGeom>
          <a:blipFill dpi="0" rotWithShape="1">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r>
              <a:rPr lang="en-US" altLang="en-US" sz="1600" b="1">
                <a:solidFill>
                  <a:srgbClr val="000000"/>
                </a:solidFill>
                <a:latin typeface="Arial" panose="020B0604020202020204" pitchFamily="34" charset="0"/>
              </a:rPr>
              <a:t>PENGAMAT BERGERAK – SAS TETAP DI TEMPAT</a:t>
            </a:r>
          </a:p>
        </p:txBody>
      </p:sp>
      <p:sp>
        <p:nvSpPr>
          <p:cNvPr id="100365" name="Rectangle 14" descr="Blue tissue paper">
            <a:extLst>
              <a:ext uri="{FF2B5EF4-FFF2-40B4-BE49-F238E27FC236}">
                <a16:creationId xmlns:a16="http://schemas.microsoft.com/office/drawing/2014/main" id="{B101C466-95CB-430F-BF40-608821736248}"/>
              </a:ext>
            </a:extLst>
          </p:cNvPr>
          <p:cNvSpPr>
            <a:spLocks noChangeArrowheads="1"/>
          </p:cNvSpPr>
          <p:nvPr/>
        </p:nvSpPr>
        <p:spPr bwMode="auto">
          <a:xfrm>
            <a:off x="3841750" y="1174750"/>
            <a:ext cx="5149850" cy="533400"/>
          </a:xfrm>
          <a:prstGeom prst="rect">
            <a:avLst/>
          </a:prstGeom>
          <a:blipFill dpi="0" rotWithShape="1">
            <a:blip r:embed="rId2"/>
            <a:srcRect/>
            <a:tile tx="0" ty="0" sx="100000" sy="100000" flip="none" algn="tl"/>
          </a:blip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100366" name="Text Box 15" descr="Blue tissue paper">
            <a:extLst>
              <a:ext uri="{FF2B5EF4-FFF2-40B4-BE49-F238E27FC236}">
                <a16:creationId xmlns:a16="http://schemas.microsoft.com/office/drawing/2014/main" id="{D9B08AA7-EF59-4BAC-BD8D-3DAD7FACC71B}"/>
              </a:ext>
            </a:extLst>
          </p:cNvPr>
          <p:cNvSpPr txBox="1">
            <a:spLocks noChangeArrowheads="1"/>
          </p:cNvSpPr>
          <p:nvPr/>
        </p:nvSpPr>
        <p:spPr bwMode="auto">
          <a:xfrm>
            <a:off x="3868738" y="1282700"/>
            <a:ext cx="5075237" cy="336550"/>
          </a:xfrm>
          <a:prstGeom prst="rect">
            <a:avLst/>
          </a:prstGeom>
          <a:blipFill dpi="0" rotWithShape="1">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r>
              <a:rPr lang="en-US" altLang="en-US" sz="1600" b="1">
                <a:solidFill>
                  <a:srgbClr val="000000"/>
                </a:solidFill>
                <a:latin typeface="Arial" panose="020B0604020202020204" pitchFamily="34" charset="0"/>
              </a:rPr>
              <a:t>PENGAMAT TETAP DI TEMPAT – SAS BERGERAK</a:t>
            </a:r>
          </a:p>
        </p:txBody>
      </p:sp>
      <p:sp>
        <p:nvSpPr>
          <p:cNvPr id="100367" name="Text Box 16">
            <a:extLst>
              <a:ext uri="{FF2B5EF4-FFF2-40B4-BE49-F238E27FC236}">
                <a16:creationId xmlns:a16="http://schemas.microsoft.com/office/drawing/2014/main" id="{90664D86-E885-4455-87C9-05DD1B9AB050}"/>
              </a:ext>
            </a:extLst>
          </p:cNvPr>
          <p:cNvSpPr txBox="1">
            <a:spLocks noChangeArrowheads="1"/>
          </p:cNvSpPr>
          <p:nvPr/>
        </p:nvSpPr>
        <p:spPr bwMode="auto">
          <a:xfrm>
            <a:off x="573088" y="4606925"/>
            <a:ext cx="200818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eaLnBrk="1" hangingPunct="1"/>
            <a:r>
              <a:rPr lang="en-US" altLang="en-US" sz="2000" b="1">
                <a:latin typeface="Arial" panose="020B0604020202020204" pitchFamily="34" charset="0"/>
              </a:rPr>
              <a:t>LANGKAH’S</a:t>
            </a:r>
          </a:p>
          <a:p>
            <a:pPr algn="ctr" eaLnBrk="1" hangingPunct="1"/>
            <a:r>
              <a:rPr lang="en-US" altLang="en-US" sz="2000" b="1">
                <a:latin typeface="Arial" panose="020B0604020202020204" pitchFamily="34" charset="0"/>
              </a:rPr>
              <a:t>PENGAMATAN</a:t>
            </a:r>
          </a:p>
        </p:txBody>
      </p:sp>
      <p:sp>
        <p:nvSpPr>
          <p:cNvPr id="100368" name="Text Box 17" descr="Pink tissue paper">
            <a:extLst>
              <a:ext uri="{FF2B5EF4-FFF2-40B4-BE49-F238E27FC236}">
                <a16:creationId xmlns:a16="http://schemas.microsoft.com/office/drawing/2014/main" id="{15AF8C9E-F1A1-4076-891A-1F4EB753E536}"/>
              </a:ext>
            </a:extLst>
          </p:cNvPr>
          <p:cNvSpPr txBox="1">
            <a:spLocks noChangeArrowheads="1"/>
          </p:cNvSpPr>
          <p:nvPr/>
        </p:nvSpPr>
        <p:spPr bwMode="auto">
          <a:xfrm>
            <a:off x="3971925" y="3276600"/>
            <a:ext cx="1971675" cy="376238"/>
          </a:xfrm>
          <a:prstGeom prst="rect">
            <a:avLst/>
          </a:prstGeom>
          <a:blipFill dpi="0" rotWithShape="1">
            <a:blip r:embed="rId3"/>
            <a:srcRect/>
            <a:tile tx="0" ty="0" sx="100000" sy="100000" flip="none" algn="tl"/>
          </a:blipFill>
          <a:ln w="9525">
            <a:solidFill>
              <a:schemeClr val="tx1"/>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r>
              <a:rPr lang="en-US" altLang="en-US" b="1">
                <a:solidFill>
                  <a:srgbClr val="000000"/>
                </a:solidFill>
                <a:latin typeface="Arial" panose="020B0604020202020204" pitchFamily="34" charset="0"/>
              </a:rPr>
              <a:t>PERENCANAAN</a:t>
            </a:r>
          </a:p>
        </p:txBody>
      </p:sp>
      <p:sp>
        <p:nvSpPr>
          <p:cNvPr id="100369" name="Text Box 18" descr="Pink tissue paper">
            <a:extLst>
              <a:ext uri="{FF2B5EF4-FFF2-40B4-BE49-F238E27FC236}">
                <a16:creationId xmlns:a16="http://schemas.microsoft.com/office/drawing/2014/main" id="{704F08F5-CAD9-4710-A172-9563EDCFDA30}"/>
              </a:ext>
            </a:extLst>
          </p:cNvPr>
          <p:cNvSpPr txBox="1">
            <a:spLocks noChangeArrowheads="1"/>
          </p:cNvSpPr>
          <p:nvPr/>
        </p:nvSpPr>
        <p:spPr bwMode="auto">
          <a:xfrm>
            <a:off x="3987800" y="3978275"/>
            <a:ext cx="1527175" cy="376238"/>
          </a:xfrm>
          <a:prstGeom prst="rect">
            <a:avLst/>
          </a:prstGeom>
          <a:blipFill dpi="0" rotWithShape="1">
            <a:blip r:embed="rId3"/>
            <a:srcRect/>
            <a:tile tx="0" ty="0" sx="100000" sy="100000" flip="none" algn="tl"/>
          </a:blipFill>
          <a:ln w="9525">
            <a:solidFill>
              <a:schemeClr val="tx1"/>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r>
              <a:rPr lang="en-US" altLang="en-US" b="1">
                <a:solidFill>
                  <a:srgbClr val="000000"/>
                </a:solidFill>
                <a:latin typeface="Arial" panose="020B0604020202020204" pitchFamily="34" charset="0"/>
              </a:rPr>
              <a:t>PERSIAPAN</a:t>
            </a:r>
          </a:p>
        </p:txBody>
      </p:sp>
      <p:sp>
        <p:nvSpPr>
          <p:cNvPr id="100370" name="Text Box 19" descr="Pink tissue paper">
            <a:extLst>
              <a:ext uri="{FF2B5EF4-FFF2-40B4-BE49-F238E27FC236}">
                <a16:creationId xmlns:a16="http://schemas.microsoft.com/office/drawing/2014/main" id="{B47A9093-9DF3-4524-BC71-821F12F96A9A}"/>
              </a:ext>
            </a:extLst>
          </p:cNvPr>
          <p:cNvSpPr txBox="1">
            <a:spLocks noChangeArrowheads="1"/>
          </p:cNvSpPr>
          <p:nvPr/>
        </p:nvSpPr>
        <p:spPr bwMode="auto">
          <a:xfrm>
            <a:off x="3987800" y="4760913"/>
            <a:ext cx="1946275" cy="376237"/>
          </a:xfrm>
          <a:prstGeom prst="rect">
            <a:avLst/>
          </a:prstGeom>
          <a:blipFill dpi="0" rotWithShape="1">
            <a:blip r:embed="rId3"/>
            <a:srcRect/>
            <a:tile tx="0" ty="0" sx="100000" sy="100000" flip="none" algn="tl"/>
          </a:blipFill>
          <a:ln w="9525">
            <a:solidFill>
              <a:schemeClr val="tx1"/>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r>
              <a:rPr lang="en-US" altLang="en-US" b="1">
                <a:solidFill>
                  <a:srgbClr val="000000"/>
                </a:solidFill>
                <a:latin typeface="Arial" panose="020B0604020202020204" pitchFamily="34" charset="0"/>
              </a:rPr>
              <a:t>PELAKSANAAN</a:t>
            </a:r>
          </a:p>
        </p:txBody>
      </p:sp>
      <p:sp>
        <p:nvSpPr>
          <p:cNvPr id="100371" name="Text Box 20" descr="Pink tissue paper">
            <a:extLst>
              <a:ext uri="{FF2B5EF4-FFF2-40B4-BE49-F238E27FC236}">
                <a16:creationId xmlns:a16="http://schemas.microsoft.com/office/drawing/2014/main" id="{CEDB23B8-2613-4E6E-97FB-E5AE501DA6F0}"/>
              </a:ext>
            </a:extLst>
          </p:cNvPr>
          <p:cNvSpPr txBox="1">
            <a:spLocks noChangeArrowheads="1"/>
          </p:cNvSpPr>
          <p:nvPr/>
        </p:nvSpPr>
        <p:spPr bwMode="auto">
          <a:xfrm>
            <a:off x="3987800" y="5491163"/>
            <a:ext cx="1793875" cy="376237"/>
          </a:xfrm>
          <a:prstGeom prst="rect">
            <a:avLst/>
          </a:prstGeom>
          <a:blipFill dpi="0" rotWithShape="1">
            <a:blip r:embed="rId3"/>
            <a:srcRect/>
            <a:tile tx="0" ty="0" sx="100000" sy="100000" flip="none" algn="tl"/>
          </a:blipFill>
          <a:ln w="9525">
            <a:solidFill>
              <a:schemeClr val="tx1"/>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r>
              <a:rPr lang="en-US" altLang="en-US" b="1">
                <a:solidFill>
                  <a:srgbClr val="000000"/>
                </a:solidFill>
                <a:latin typeface="Arial" panose="020B0604020202020204" pitchFamily="34" charset="0"/>
              </a:rPr>
              <a:t>PERLAPORAN</a:t>
            </a:r>
          </a:p>
        </p:txBody>
      </p:sp>
      <p:sp>
        <p:nvSpPr>
          <p:cNvPr id="100372" name="Text Box 21" descr="Pink tissue paper">
            <a:extLst>
              <a:ext uri="{FF2B5EF4-FFF2-40B4-BE49-F238E27FC236}">
                <a16:creationId xmlns:a16="http://schemas.microsoft.com/office/drawing/2014/main" id="{5BE2D5DF-D737-47D8-9DF9-4D430C827E6A}"/>
              </a:ext>
            </a:extLst>
          </p:cNvPr>
          <p:cNvSpPr txBox="1">
            <a:spLocks noChangeArrowheads="1"/>
          </p:cNvSpPr>
          <p:nvPr/>
        </p:nvSpPr>
        <p:spPr bwMode="auto">
          <a:xfrm>
            <a:off x="3987800" y="6253163"/>
            <a:ext cx="1120775" cy="376237"/>
          </a:xfrm>
          <a:prstGeom prst="rect">
            <a:avLst/>
          </a:prstGeom>
          <a:blipFill dpi="0" rotWithShape="1">
            <a:blip r:embed="rId3"/>
            <a:srcRect/>
            <a:tile tx="0" ty="0" sx="100000" sy="100000" flip="none" algn="tl"/>
          </a:blipFill>
          <a:ln w="9525">
            <a:solidFill>
              <a:schemeClr val="tx1"/>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r>
              <a:rPr lang="en-US" altLang="en-US" b="1">
                <a:solidFill>
                  <a:srgbClr val="000000"/>
                </a:solidFill>
                <a:latin typeface="Arial" panose="020B0604020202020204" pitchFamily="34" charset="0"/>
              </a:rPr>
              <a:t>TUJUAN</a:t>
            </a:r>
          </a:p>
        </p:txBody>
      </p:sp>
      <p:sp>
        <p:nvSpPr>
          <p:cNvPr id="100373" name="Line 22">
            <a:extLst>
              <a:ext uri="{FF2B5EF4-FFF2-40B4-BE49-F238E27FC236}">
                <a16:creationId xmlns:a16="http://schemas.microsoft.com/office/drawing/2014/main" id="{5B2DFA3D-DC86-4F6C-9873-CDB70706F6F9}"/>
              </a:ext>
            </a:extLst>
          </p:cNvPr>
          <p:cNvSpPr>
            <a:spLocks noChangeShapeType="1"/>
          </p:cNvSpPr>
          <p:nvPr/>
        </p:nvSpPr>
        <p:spPr bwMode="auto">
          <a:xfrm>
            <a:off x="3276600" y="3429000"/>
            <a:ext cx="0" cy="30480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0374" name="AutoShape 23">
            <a:extLst>
              <a:ext uri="{FF2B5EF4-FFF2-40B4-BE49-F238E27FC236}">
                <a16:creationId xmlns:a16="http://schemas.microsoft.com/office/drawing/2014/main" id="{EA72F5F2-6EFF-458F-8D41-9EB6EDF8C1E5}"/>
              </a:ext>
            </a:extLst>
          </p:cNvPr>
          <p:cNvSpPr>
            <a:spLocks noChangeArrowheads="1"/>
          </p:cNvSpPr>
          <p:nvPr/>
        </p:nvSpPr>
        <p:spPr bwMode="auto">
          <a:xfrm>
            <a:off x="3276600" y="6248400"/>
            <a:ext cx="609600" cy="381000"/>
          </a:xfrm>
          <a:custGeom>
            <a:avLst/>
            <a:gdLst>
              <a:gd name="T0" fmla="*/ 2147483646 w 21600"/>
              <a:gd name="T1" fmla="*/ 0 h 21600"/>
              <a:gd name="T2" fmla="*/ 0 w 21600"/>
              <a:gd name="T3" fmla="*/ 2147483646 h 21600"/>
              <a:gd name="T4" fmla="*/ 2147483646 w 21600"/>
              <a:gd name="T5" fmla="*/ 2147483646 h 21600"/>
              <a:gd name="T6" fmla="*/ 2147483646 w 21600"/>
              <a:gd name="T7" fmla="*/ 214748364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bg1"/>
          </a:solidFill>
          <a:ln w="9525">
            <a:solidFill>
              <a:schemeClr val="tx1"/>
            </a:solidFill>
            <a:miter lim="800000"/>
            <a:headEnd/>
            <a:tailEnd/>
          </a:ln>
        </p:spPr>
        <p:txBody>
          <a:bodyPr wrap="none" anchor="ctr"/>
          <a:lstStyle/>
          <a:p>
            <a:endParaRPr lang="en-US"/>
          </a:p>
        </p:txBody>
      </p:sp>
      <p:sp>
        <p:nvSpPr>
          <p:cNvPr id="100375" name="AutoShape 24">
            <a:extLst>
              <a:ext uri="{FF2B5EF4-FFF2-40B4-BE49-F238E27FC236}">
                <a16:creationId xmlns:a16="http://schemas.microsoft.com/office/drawing/2014/main" id="{91553D51-9F11-46B6-8BBD-9C7C20F325A6}"/>
              </a:ext>
            </a:extLst>
          </p:cNvPr>
          <p:cNvSpPr>
            <a:spLocks noChangeArrowheads="1"/>
          </p:cNvSpPr>
          <p:nvPr/>
        </p:nvSpPr>
        <p:spPr bwMode="auto">
          <a:xfrm>
            <a:off x="3276600" y="5486400"/>
            <a:ext cx="609600" cy="381000"/>
          </a:xfrm>
          <a:custGeom>
            <a:avLst/>
            <a:gdLst>
              <a:gd name="T0" fmla="*/ 2147483646 w 21600"/>
              <a:gd name="T1" fmla="*/ 0 h 21600"/>
              <a:gd name="T2" fmla="*/ 0 w 21600"/>
              <a:gd name="T3" fmla="*/ 2147483646 h 21600"/>
              <a:gd name="T4" fmla="*/ 2147483646 w 21600"/>
              <a:gd name="T5" fmla="*/ 2147483646 h 21600"/>
              <a:gd name="T6" fmla="*/ 2147483646 w 21600"/>
              <a:gd name="T7" fmla="*/ 214748364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bg1"/>
          </a:solidFill>
          <a:ln w="9525">
            <a:solidFill>
              <a:schemeClr val="tx1"/>
            </a:solidFill>
            <a:miter lim="800000"/>
            <a:headEnd/>
            <a:tailEnd/>
          </a:ln>
        </p:spPr>
        <p:txBody>
          <a:bodyPr wrap="none" anchor="ctr"/>
          <a:lstStyle/>
          <a:p>
            <a:endParaRPr lang="en-US"/>
          </a:p>
        </p:txBody>
      </p:sp>
      <p:sp>
        <p:nvSpPr>
          <p:cNvPr id="100376" name="AutoShape 25">
            <a:extLst>
              <a:ext uri="{FF2B5EF4-FFF2-40B4-BE49-F238E27FC236}">
                <a16:creationId xmlns:a16="http://schemas.microsoft.com/office/drawing/2014/main" id="{30A722AA-BC43-4A80-A561-8A2A2F28D1EB}"/>
              </a:ext>
            </a:extLst>
          </p:cNvPr>
          <p:cNvSpPr>
            <a:spLocks noChangeArrowheads="1"/>
          </p:cNvSpPr>
          <p:nvPr/>
        </p:nvSpPr>
        <p:spPr bwMode="auto">
          <a:xfrm>
            <a:off x="3276600" y="4768850"/>
            <a:ext cx="609600" cy="381000"/>
          </a:xfrm>
          <a:custGeom>
            <a:avLst/>
            <a:gdLst>
              <a:gd name="T0" fmla="*/ 2147483646 w 21600"/>
              <a:gd name="T1" fmla="*/ 0 h 21600"/>
              <a:gd name="T2" fmla="*/ 0 w 21600"/>
              <a:gd name="T3" fmla="*/ 2147483646 h 21600"/>
              <a:gd name="T4" fmla="*/ 2147483646 w 21600"/>
              <a:gd name="T5" fmla="*/ 2147483646 h 21600"/>
              <a:gd name="T6" fmla="*/ 2147483646 w 21600"/>
              <a:gd name="T7" fmla="*/ 214748364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bg1"/>
          </a:solidFill>
          <a:ln w="9525">
            <a:solidFill>
              <a:schemeClr val="tx1"/>
            </a:solidFill>
            <a:miter lim="800000"/>
            <a:headEnd/>
            <a:tailEnd/>
          </a:ln>
        </p:spPr>
        <p:txBody>
          <a:bodyPr wrap="none" anchor="ctr"/>
          <a:lstStyle/>
          <a:p>
            <a:endParaRPr lang="en-US"/>
          </a:p>
        </p:txBody>
      </p:sp>
      <p:sp>
        <p:nvSpPr>
          <p:cNvPr id="100377" name="AutoShape 26">
            <a:extLst>
              <a:ext uri="{FF2B5EF4-FFF2-40B4-BE49-F238E27FC236}">
                <a16:creationId xmlns:a16="http://schemas.microsoft.com/office/drawing/2014/main" id="{0C22B157-C3DE-4665-9B8B-4CB48ED055DF}"/>
              </a:ext>
            </a:extLst>
          </p:cNvPr>
          <p:cNvSpPr>
            <a:spLocks noChangeArrowheads="1"/>
          </p:cNvSpPr>
          <p:nvPr/>
        </p:nvSpPr>
        <p:spPr bwMode="auto">
          <a:xfrm>
            <a:off x="3276600" y="4006850"/>
            <a:ext cx="609600" cy="381000"/>
          </a:xfrm>
          <a:custGeom>
            <a:avLst/>
            <a:gdLst>
              <a:gd name="T0" fmla="*/ 2147483646 w 21600"/>
              <a:gd name="T1" fmla="*/ 0 h 21600"/>
              <a:gd name="T2" fmla="*/ 0 w 21600"/>
              <a:gd name="T3" fmla="*/ 2147483646 h 21600"/>
              <a:gd name="T4" fmla="*/ 2147483646 w 21600"/>
              <a:gd name="T5" fmla="*/ 2147483646 h 21600"/>
              <a:gd name="T6" fmla="*/ 2147483646 w 21600"/>
              <a:gd name="T7" fmla="*/ 214748364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bg1"/>
          </a:solidFill>
          <a:ln w="9525">
            <a:solidFill>
              <a:schemeClr val="tx1"/>
            </a:solidFill>
            <a:miter lim="800000"/>
            <a:headEnd/>
            <a:tailEnd/>
          </a:ln>
        </p:spPr>
        <p:txBody>
          <a:bodyPr wrap="none" anchor="ctr"/>
          <a:lstStyle/>
          <a:p>
            <a:endParaRPr lang="en-US"/>
          </a:p>
        </p:txBody>
      </p:sp>
      <p:sp>
        <p:nvSpPr>
          <p:cNvPr id="100378" name="AutoShape 27">
            <a:extLst>
              <a:ext uri="{FF2B5EF4-FFF2-40B4-BE49-F238E27FC236}">
                <a16:creationId xmlns:a16="http://schemas.microsoft.com/office/drawing/2014/main" id="{2AF9F6DF-36F9-4933-A80E-553087FA4E0E}"/>
              </a:ext>
            </a:extLst>
          </p:cNvPr>
          <p:cNvSpPr>
            <a:spLocks noChangeArrowheads="1"/>
          </p:cNvSpPr>
          <p:nvPr/>
        </p:nvSpPr>
        <p:spPr bwMode="auto">
          <a:xfrm>
            <a:off x="3276600" y="3276600"/>
            <a:ext cx="609600" cy="381000"/>
          </a:xfrm>
          <a:custGeom>
            <a:avLst/>
            <a:gdLst>
              <a:gd name="T0" fmla="*/ 2147483646 w 21600"/>
              <a:gd name="T1" fmla="*/ 0 h 21600"/>
              <a:gd name="T2" fmla="*/ 0 w 21600"/>
              <a:gd name="T3" fmla="*/ 2147483646 h 21600"/>
              <a:gd name="T4" fmla="*/ 2147483646 w 21600"/>
              <a:gd name="T5" fmla="*/ 2147483646 h 21600"/>
              <a:gd name="T6" fmla="*/ 2147483646 w 21600"/>
              <a:gd name="T7" fmla="*/ 214748364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bg1"/>
          </a:solidFill>
          <a:ln w="9525">
            <a:solidFill>
              <a:schemeClr val="tx1"/>
            </a:solidFill>
            <a:miter lim="800000"/>
            <a:headEnd/>
            <a:tailEnd/>
          </a:ln>
        </p:spPr>
        <p:txBody>
          <a:bodyPr wrap="none" anchor="ctr"/>
          <a:lstStyle/>
          <a:p>
            <a:endParaRPr lang="en-US"/>
          </a:p>
        </p:txBody>
      </p:sp>
      <p:sp>
        <p:nvSpPr>
          <p:cNvPr id="100379" name="Text Box 28">
            <a:extLst>
              <a:ext uri="{FF2B5EF4-FFF2-40B4-BE49-F238E27FC236}">
                <a16:creationId xmlns:a16="http://schemas.microsoft.com/office/drawing/2014/main" id="{DF59F836-B3C2-457F-8D6D-70F15CDED2FA}"/>
              </a:ext>
            </a:extLst>
          </p:cNvPr>
          <p:cNvSpPr txBox="1">
            <a:spLocks noChangeArrowheads="1"/>
          </p:cNvSpPr>
          <p:nvPr/>
        </p:nvSpPr>
        <p:spPr bwMode="auto">
          <a:xfrm>
            <a:off x="8763000" y="6400800"/>
            <a:ext cx="29686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r>
              <a:rPr lang="en-US" altLang="en-US" sz="1600" b="1">
                <a:latin typeface="Arial" panose="020B0604020202020204" pitchFamily="34" charset="0"/>
              </a:rPr>
              <a:t>3</a:t>
            </a: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extBox 1">
            <a:extLst>
              <a:ext uri="{FF2B5EF4-FFF2-40B4-BE49-F238E27FC236}">
                <a16:creationId xmlns:a16="http://schemas.microsoft.com/office/drawing/2014/main" id="{B7FD01EF-595F-48E4-8862-4BA3A4F37767}"/>
              </a:ext>
            </a:extLst>
          </p:cNvPr>
          <p:cNvSpPr txBox="1">
            <a:spLocks noChangeArrowheads="1"/>
          </p:cNvSpPr>
          <p:nvPr/>
        </p:nvSpPr>
        <p:spPr bwMode="auto">
          <a:xfrm>
            <a:off x="1066800" y="1676400"/>
            <a:ext cx="6705600" cy="1938338"/>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a:spAutoFit/>
          </a:bodyPr>
          <a:lstStyle/>
          <a:p>
            <a:pPr>
              <a:defRPr/>
            </a:pPr>
            <a:r>
              <a:rPr lang="en-US" sz="6000">
                <a:solidFill>
                  <a:srgbClr val="C00000"/>
                </a:solidFill>
                <a:latin typeface="Berlin Sans FB" pitchFamily="34" charset="0"/>
              </a:rPr>
              <a:t> PENGGAMBARAN</a:t>
            </a:r>
          </a:p>
          <a:p>
            <a:pPr algn="ctr">
              <a:defRPr/>
            </a:pPr>
            <a:r>
              <a:rPr lang="en-US" sz="6000" i="1">
                <a:solidFill>
                  <a:srgbClr val="C00000"/>
                </a:solidFill>
                <a:latin typeface="Berlin Sans FB" pitchFamily="34" charset="0"/>
              </a:rPr>
              <a:t>(describing)</a:t>
            </a: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Rectangle 2">
            <a:extLst>
              <a:ext uri="{FF2B5EF4-FFF2-40B4-BE49-F238E27FC236}">
                <a16:creationId xmlns:a16="http://schemas.microsoft.com/office/drawing/2014/main" id="{269812AD-5C87-4A58-AFA0-257F97390719}"/>
              </a:ext>
            </a:extLst>
          </p:cNvPr>
          <p:cNvSpPr>
            <a:spLocks noGrp="1" noChangeArrowheads="1"/>
          </p:cNvSpPr>
          <p:nvPr>
            <p:ph type="title"/>
          </p:nvPr>
        </p:nvSpPr>
        <p:spPr>
          <a:xfrm>
            <a:off x="457200" y="0"/>
            <a:ext cx="8229600" cy="1143000"/>
          </a:xfrm>
        </p:spPr>
        <p:txBody>
          <a:bodyPr/>
          <a:lstStyle/>
          <a:p>
            <a:pPr eaLnBrk="1" fontAlgn="auto" hangingPunct="1">
              <a:spcAft>
                <a:spcPts val="0"/>
              </a:spcAft>
              <a:defRPr/>
            </a:pPr>
            <a:r>
              <a:rPr lang="en-US" sz="3600" dirty="0">
                <a:solidFill>
                  <a:srgbClr val="FFC000"/>
                </a:solidFill>
              </a:rPr>
              <a:t>PENGGAMBARAN</a:t>
            </a:r>
          </a:p>
        </p:txBody>
      </p:sp>
      <p:sp>
        <p:nvSpPr>
          <p:cNvPr id="102403" name="Rectangle 3">
            <a:extLst>
              <a:ext uri="{FF2B5EF4-FFF2-40B4-BE49-F238E27FC236}">
                <a16:creationId xmlns:a16="http://schemas.microsoft.com/office/drawing/2014/main" id="{777F6468-B684-476C-BC2F-787D7DC98D3C}"/>
              </a:ext>
            </a:extLst>
          </p:cNvPr>
          <p:cNvSpPr>
            <a:spLocks noGrp="1" noChangeArrowheads="1"/>
          </p:cNvSpPr>
          <p:nvPr>
            <p:ph idx="1"/>
          </p:nvPr>
        </p:nvSpPr>
        <p:spPr>
          <a:xfrm>
            <a:off x="533400" y="990600"/>
            <a:ext cx="8229600" cy="5638800"/>
          </a:xfrm>
          <a:ln>
            <a:solidFill>
              <a:schemeClr val="bg1"/>
            </a:solidFill>
            <a:miter lim="800000"/>
            <a:headEnd/>
            <a:tailEnd/>
          </a:ln>
        </p:spPr>
        <p:txBody>
          <a:bodyPr/>
          <a:lstStyle/>
          <a:p>
            <a:pPr algn="just" eaLnBrk="1" hangingPunct="1">
              <a:lnSpc>
                <a:spcPct val="80000"/>
              </a:lnSpc>
            </a:pPr>
            <a:r>
              <a:rPr lang="en-US" altLang="en-US" sz="2400"/>
              <a:t>Menggambarkan adalah melukiskan ( menceritakan) sesuatu peristiwa/kejadian. </a:t>
            </a:r>
          </a:p>
          <a:p>
            <a:pPr algn="just" eaLnBrk="1" hangingPunct="1">
              <a:lnSpc>
                <a:spcPct val="80000"/>
              </a:lnSpc>
            </a:pPr>
            <a:endParaRPr lang="en-US" altLang="en-US" sz="2400"/>
          </a:p>
          <a:p>
            <a:pPr algn="just" eaLnBrk="1" hangingPunct="1">
              <a:lnSpc>
                <a:spcPct val="80000"/>
              </a:lnSpc>
            </a:pPr>
            <a:r>
              <a:rPr lang="en-US" altLang="en-US" sz="2400"/>
              <a:t>Kemampuan utk membayangkan, melukiskan atau menceritakan ttg sesuatu baik obyek maupun peristiwa (kejadian) yg mrpkan hasil dr pengamatannya yg disampaikan dlm bhs lisan, tulisan atau simbol-simbol shg shg orang lain menjadi jelas/mengerti ttg apa yg disampaikan.</a:t>
            </a:r>
            <a:endParaRPr lang="en-US" altLang="en-US" sz="1200" i="1"/>
          </a:p>
          <a:p>
            <a:pPr algn="just" eaLnBrk="1" hangingPunct="1">
              <a:lnSpc>
                <a:spcPct val="80000"/>
              </a:lnSpc>
              <a:buFont typeface="Wingdings" panose="05000000000000000000" pitchFamily="2" charset="2"/>
              <a:buNone/>
            </a:pPr>
            <a:endParaRPr lang="en-US" altLang="en-US" sz="1200" i="1"/>
          </a:p>
          <a:p>
            <a:pPr algn="just" eaLnBrk="1" hangingPunct="1">
              <a:lnSpc>
                <a:spcPct val="80000"/>
              </a:lnSpc>
            </a:pPr>
            <a:r>
              <a:rPr lang="en-US" altLang="en-US" sz="2400"/>
              <a:t>menuangkan kembali hasil pengamatan ke dalam bentuk laporan dapat pula dilengkapi dg foto-foto dan data terperinci sehingga dpt mengenali kembali apa yg diamati tersebut.</a:t>
            </a:r>
          </a:p>
          <a:p>
            <a:pPr algn="just" eaLnBrk="1" hangingPunct="1">
              <a:lnSpc>
                <a:spcPct val="80000"/>
              </a:lnSpc>
              <a:buFont typeface="Wingdings" panose="05000000000000000000" pitchFamily="2" charset="2"/>
              <a:buNone/>
            </a:pPr>
            <a:endParaRPr lang="en-US" altLang="en-US" sz="2400"/>
          </a:p>
          <a:p>
            <a:pPr algn="just" eaLnBrk="1" hangingPunct="1">
              <a:lnSpc>
                <a:spcPct val="80000"/>
              </a:lnSpc>
            </a:pPr>
            <a:r>
              <a:rPr lang="en-US" altLang="en-US" sz="2400"/>
              <a:t>pengamat yg teliti dpt mengenal dan mengingat kembali setiap sas / situasi scr teliti, lengkap dan jelas.</a:t>
            </a: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a:extLst>
              <a:ext uri="{FF2B5EF4-FFF2-40B4-BE49-F238E27FC236}">
                <a16:creationId xmlns:a16="http://schemas.microsoft.com/office/drawing/2014/main" id="{D0D6A254-33DA-4403-9146-1A21ECF0ED88}"/>
              </a:ext>
            </a:extLst>
          </p:cNvPr>
          <p:cNvSpPr>
            <a:spLocks noGrp="1" noChangeArrowheads="1"/>
          </p:cNvSpPr>
          <p:nvPr>
            <p:ph type="title"/>
          </p:nvPr>
        </p:nvSpPr>
        <p:spPr/>
        <p:txBody>
          <a:bodyPr/>
          <a:lstStyle/>
          <a:p>
            <a:pPr eaLnBrk="1" fontAlgn="auto" hangingPunct="1">
              <a:spcAft>
                <a:spcPts val="0"/>
              </a:spcAft>
              <a:defRPr/>
            </a:pPr>
            <a:r>
              <a:rPr lang="en-US" sz="4000" dirty="0">
                <a:solidFill>
                  <a:srgbClr val="FFC000"/>
                </a:solidFill>
                <a:latin typeface="Rockwell Extra Bold" pitchFamily="18" charset="0"/>
              </a:rPr>
              <a:t>PENGGAMBARAN</a:t>
            </a:r>
            <a:br>
              <a:rPr lang="en-US" sz="4000" dirty="0">
                <a:solidFill>
                  <a:srgbClr val="FFC000"/>
                </a:solidFill>
              </a:rPr>
            </a:br>
            <a:r>
              <a:rPr lang="en-US" sz="2400" dirty="0">
                <a:solidFill>
                  <a:srgbClr val="FFC000"/>
                </a:solidFill>
                <a:latin typeface="Mistral" pitchFamily="66" charset="0"/>
              </a:rPr>
              <a:t>( DESCRIPTION )</a:t>
            </a:r>
            <a:endParaRPr lang="en-US" sz="4000" dirty="0">
              <a:solidFill>
                <a:srgbClr val="FFC000"/>
              </a:solidFill>
              <a:latin typeface="Mistral" pitchFamily="66" charset="0"/>
            </a:endParaRPr>
          </a:p>
        </p:txBody>
      </p:sp>
      <p:sp>
        <p:nvSpPr>
          <p:cNvPr id="103427" name="Rectangle 3">
            <a:extLst>
              <a:ext uri="{FF2B5EF4-FFF2-40B4-BE49-F238E27FC236}">
                <a16:creationId xmlns:a16="http://schemas.microsoft.com/office/drawing/2014/main" id="{3ED3E1C0-8A28-409F-BEEE-61164FB839FD}"/>
              </a:ext>
            </a:extLst>
          </p:cNvPr>
          <p:cNvSpPr>
            <a:spLocks noGrp="1"/>
          </p:cNvSpPr>
          <p:nvPr>
            <p:ph idx="1"/>
          </p:nvPr>
        </p:nvSpPr>
        <p:spPr>
          <a:xfrm>
            <a:off x="457200" y="1676400"/>
            <a:ext cx="8229600" cy="4572000"/>
          </a:xfrm>
        </p:spPr>
        <p:txBody>
          <a:bodyPr/>
          <a:lstStyle/>
          <a:p>
            <a:pPr marL="609600" indent="-609600" algn="ctr" eaLnBrk="1" hangingPunct="1">
              <a:lnSpc>
                <a:spcPct val="80000"/>
              </a:lnSpc>
              <a:buFont typeface="Wingdings" panose="05000000000000000000" pitchFamily="2" charset="2"/>
              <a:buNone/>
            </a:pPr>
            <a:r>
              <a:rPr lang="en-US" altLang="en-US" sz="2000"/>
              <a:t>MENUANGKAN KEMBALI HASIL PENGAMATAN KEDALAM BENTUK LAPORAN.</a:t>
            </a:r>
          </a:p>
          <a:p>
            <a:pPr marL="609600" indent="-609600" algn="ctr" eaLnBrk="1" hangingPunct="1">
              <a:lnSpc>
                <a:spcPct val="80000"/>
              </a:lnSpc>
              <a:buFont typeface="Wingdings" panose="05000000000000000000" pitchFamily="2" charset="2"/>
              <a:buNone/>
            </a:pPr>
            <a:endParaRPr lang="en-US" altLang="en-US" sz="2000"/>
          </a:p>
          <a:p>
            <a:pPr marL="609600" indent="-609600" algn="ctr" eaLnBrk="1" hangingPunct="1">
              <a:lnSpc>
                <a:spcPct val="80000"/>
              </a:lnSpc>
              <a:buFont typeface="Wingdings" panose="05000000000000000000" pitchFamily="2" charset="2"/>
              <a:buNone/>
            </a:pPr>
            <a:r>
              <a:rPr lang="en-US" altLang="en-US" sz="2400">
                <a:solidFill>
                  <a:srgbClr val="FF3300"/>
                </a:solidFill>
                <a:latin typeface="Pristina" panose="03060402040406080204" pitchFamily="66" charset="0"/>
              </a:rPr>
              <a:t>SASARAN  PENGGAMBARAN</a:t>
            </a:r>
          </a:p>
          <a:p>
            <a:pPr marL="609600" indent="-609600" eaLnBrk="1" hangingPunct="1">
              <a:lnSpc>
                <a:spcPct val="80000"/>
              </a:lnSpc>
              <a:buFontTx/>
              <a:buAutoNum type="arabicPeriod"/>
            </a:pPr>
            <a:r>
              <a:rPr lang="en-US" altLang="en-US" sz="2000"/>
              <a:t>MANUSIA</a:t>
            </a:r>
          </a:p>
          <a:p>
            <a:pPr marL="609600" indent="-609600" eaLnBrk="1" hangingPunct="1">
              <a:lnSpc>
                <a:spcPct val="80000"/>
              </a:lnSpc>
              <a:buFontTx/>
              <a:buAutoNum type="arabicPeriod"/>
            </a:pPr>
            <a:r>
              <a:rPr lang="en-US" altLang="en-US" sz="2000"/>
              <a:t>BENDA</a:t>
            </a:r>
          </a:p>
          <a:p>
            <a:pPr marL="609600" indent="-609600" eaLnBrk="1" hangingPunct="1">
              <a:lnSpc>
                <a:spcPct val="80000"/>
              </a:lnSpc>
              <a:buFontTx/>
              <a:buAutoNum type="arabicPeriod"/>
            </a:pPr>
            <a:r>
              <a:rPr lang="en-US" altLang="en-US" sz="2000"/>
              <a:t>SITUASI / KEADAAN</a:t>
            </a:r>
          </a:p>
          <a:p>
            <a:pPr marL="609600" indent="-609600" eaLnBrk="1" hangingPunct="1">
              <a:lnSpc>
                <a:spcPct val="80000"/>
              </a:lnSpc>
              <a:buFontTx/>
              <a:buAutoNum type="arabicPeriod"/>
            </a:pPr>
            <a:r>
              <a:rPr lang="en-US" altLang="en-US" sz="2000"/>
              <a:t>TEMPAT</a:t>
            </a:r>
          </a:p>
          <a:p>
            <a:pPr marL="609600" indent="-609600" eaLnBrk="1" hangingPunct="1">
              <a:lnSpc>
                <a:spcPct val="80000"/>
              </a:lnSpc>
              <a:buFontTx/>
              <a:buNone/>
            </a:pPr>
            <a:endParaRPr lang="en-US" altLang="en-US" sz="2000"/>
          </a:p>
          <a:p>
            <a:pPr marL="609600" indent="-609600" algn="ctr" eaLnBrk="1" hangingPunct="1">
              <a:lnSpc>
                <a:spcPct val="80000"/>
              </a:lnSpc>
              <a:buFontTx/>
              <a:buNone/>
            </a:pPr>
            <a:r>
              <a:rPr lang="en-US" altLang="en-US" sz="2400">
                <a:solidFill>
                  <a:srgbClr val="FF3300"/>
                </a:solidFill>
                <a:latin typeface="Pristina" panose="03060402040406080204" pitchFamily="66" charset="0"/>
              </a:rPr>
              <a:t>JENIS PENGGAMBARAN</a:t>
            </a:r>
          </a:p>
          <a:p>
            <a:pPr marL="609600" indent="-609600" eaLnBrk="1" hangingPunct="1">
              <a:lnSpc>
                <a:spcPct val="80000"/>
              </a:lnSpc>
              <a:buFontTx/>
              <a:buAutoNum type="arabicPeriod"/>
            </a:pPr>
            <a:r>
              <a:rPr lang="en-US" altLang="en-US" sz="2000"/>
              <a:t>SKET A ( UMUM )</a:t>
            </a:r>
          </a:p>
          <a:p>
            <a:pPr marL="609600" indent="-609600" eaLnBrk="1" hangingPunct="1">
              <a:lnSpc>
                <a:spcPct val="80000"/>
              </a:lnSpc>
              <a:buFontTx/>
              <a:buAutoNum type="arabicPeriod"/>
            </a:pPr>
            <a:r>
              <a:rPr lang="en-US" altLang="en-US" sz="2000"/>
              <a:t>SKET B ( KHUSUS )</a:t>
            </a:r>
          </a:p>
          <a:p>
            <a:pPr marL="609600" indent="-609600" eaLnBrk="1" hangingPunct="1">
              <a:lnSpc>
                <a:spcPct val="80000"/>
              </a:lnSpc>
              <a:buFontTx/>
              <a:buAutoNum type="arabicPeriod"/>
            </a:pPr>
            <a:r>
              <a:rPr lang="en-US" altLang="en-US" sz="2000"/>
              <a:t>SKET C (  DETAIL / RINCI )</a:t>
            </a:r>
          </a:p>
        </p:txBody>
      </p:sp>
    </p:spTree>
  </p:cSld>
  <p:clrMapOvr>
    <a:masterClrMapping/>
  </p:clrMapOvr>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a:extLst>
              <a:ext uri="{FF2B5EF4-FFF2-40B4-BE49-F238E27FC236}">
                <a16:creationId xmlns:a16="http://schemas.microsoft.com/office/drawing/2014/main" id="{12E2C988-1A2D-47EF-A77D-38DB1BD866B7}"/>
              </a:ext>
            </a:extLst>
          </p:cNvPr>
          <p:cNvSpPr>
            <a:spLocks noGrp="1" noChangeArrowheads="1"/>
          </p:cNvSpPr>
          <p:nvPr>
            <p:ph type="title"/>
          </p:nvPr>
        </p:nvSpPr>
        <p:spPr>
          <a:xfrm>
            <a:off x="152400" y="304800"/>
            <a:ext cx="8229600" cy="1143000"/>
          </a:xfrm>
        </p:spPr>
        <p:txBody>
          <a:bodyPr/>
          <a:lstStyle/>
          <a:p>
            <a:pPr eaLnBrk="1" fontAlgn="auto" hangingPunct="1">
              <a:spcAft>
                <a:spcPts val="0"/>
              </a:spcAft>
              <a:defRPr/>
            </a:pPr>
            <a:r>
              <a:rPr lang="en-US" sz="4000" dirty="0">
                <a:solidFill>
                  <a:srgbClr val="FFC000"/>
                </a:solidFill>
                <a:latin typeface="Rockwell Extra Bold" pitchFamily="18" charset="0"/>
              </a:rPr>
              <a:t>PENJEJAKAN</a:t>
            </a:r>
            <a:br>
              <a:rPr lang="en-US" sz="4000" dirty="0">
                <a:solidFill>
                  <a:srgbClr val="FFC000"/>
                </a:solidFill>
              </a:rPr>
            </a:br>
            <a:r>
              <a:rPr lang="en-US" sz="2400" dirty="0">
                <a:solidFill>
                  <a:srgbClr val="FF3300"/>
                </a:solidFill>
                <a:latin typeface="Mistral" pitchFamily="66" charset="0"/>
              </a:rPr>
              <a:t>( SURVAILLANCE )</a:t>
            </a:r>
            <a:endParaRPr lang="en-US" sz="4000" dirty="0">
              <a:solidFill>
                <a:srgbClr val="FF3300"/>
              </a:solidFill>
              <a:latin typeface="Mistral" pitchFamily="66" charset="0"/>
            </a:endParaRPr>
          </a:p>
        </p:txBody>
      </p:sp>
      <p:sp>
        <p:nvSpPr>
          <p:cNvPr id="73731" name="Rectangle 3">
            <a:extLst>
              <a:ext uri="{FF2B5EF4-FFF2-40B4-BE49-F238E27FC236}">
                <a16:creationId xmlns:a16="http://schemas.microsoft.com/office/drawing/2014/main" id="{3C7BB212-24F3-437C-9619-EE180107E617}"/>
              </a:ext>
            </a:extLst>
          </p:cNvPr>
          <p:cNvSpPr>
            <a:spLocks noGrp="1" noChangeArrowheads="1"/>
          </p:cNvSpPr>
          <p:nvPr>
            <p:ph idx="1"/>
          </p:nvPr>
        </p:nvSpPr>
        <p:spPr>
          <a:xfrm>
            <a:off x="304800" y="1997075"/>
            <a:ext cx="8229600" cy="4022725"/>
          </a:xfrm>
          <a:solidFill>
            <a:srgbClr val="002060"/>
          </a:solidFill>
          <a:ln>
            <a:solidFill>
              <a:schemeClr val="bg1"/>
            </a:solidFill>
          </a:ln>
        </p:spPr>
        <p:txBody>
          <a:bodyPr>
            <a:normAutofit/>
          </a:bodyPr>
          <a:lstStyle/>
          <a:p>
            <a:pPr marL="548640" indent="-411480" algn="just" eaLnBrk="1" fontAlgn="auto" hangingPunct="1">
              <a:lnSpc>
                <a:spcPct val="90000"/>
              </a:lnSpc>
              <a:spcAft>
                <a:spcPts val="0"/>
              </a:spcAft>
              <a:buClr>
                <a:schemeClr val="tx1">
                  <a:shade val="95000"/>
                </a:schemeClr>
              </a:buClr>
              <a:buFont typeface="Wingdings" pitchFamily="2" charset="2"/>
              <a:buNone/>
              <a:defRPr/>
            </a:pPr>
            <a:r>
              <a:rPr lang="en-US" dirty="0"/>
              <a:t>	</a:t>
            </a:r>
          </a:p>
          <a:p>
            <a:pPr marL="548640" indent="-411480" algn="just" eaLnBrk="1" fontAlgn="auto" hangingPunct="1">
              <a:lnSpc>
                <a:spcPct val="90000"/>
              </a:lnSpc>
              <a:spcAft>
                <a:spcPts val="0"/>
              </a:spcAft>
              <a:buClr>
                <a:schemeClr val="tx1">
                  <a:shade val="95000"/>
                </a:schemeClr>
              </a:buClr>
              <a:buFont typeface="Wingdings" pitchFamily="2" charset="2"/>
              <a:buNone/>
              <a:defRPr/>
            </a:pPr>
            <a:r>
              <a:rPr lang="en-US" dirty="0">
                <a:solidFill>
                  <a:schemeClr val="bg2">
                    <a:lumMod val="20000"/>
                    <a:lumOff val="80000"/>
                  </a:schemeClr>
                </a:solidFill>
              </a:rPr>
              <a:t>	SEGALA USAHA, PEKERJAAN DAN KEGIATAN DALAM RANGKA PENGUMPULAN BAHAN KETERANGAN YANG DILAKSANAKAN SECARA DINAMIS SEIRAMA MOBILITAS ATAU PERGERAKAN SASARAN DENGAN CARA MENGIKUTI DAN MEMPERHATIKAN, MELALUI SARANA PANCA INDERA ATAU DENGAN BANTUAN PERALATAN TERTENTU.</a:t>
            </a:r>
          </a:p>
        </p:txBody>
      </p:sp>
    </p:spTree>
  </p:cSld>
  <p:clrMapOvr>
    <a:masterClrMapping/>
  </p:clrMapOvr>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AAD2B263-23A9-4206-955C-5D342FDFAF37}"/>
              </a:ext>
            </a:extLst>
          </p:cNvPr>
          <p:cNvSpPr>
            <a:spLocks noGrp="1" noChangeArrowheads="1"/>
          </p:cNvSpPr>
          <p:nvPr>
            <p:ph type="title"/>
          </p:nvPr>
        </p:nvSpPr>
        <p:spPr/>
        <p:txBody>
          <a:bodyPr>
            <a:normAutofit fontScale="90000"/>
          </a:bodyPr>
          <a:lstStyle/>
          <a:p>
            <a:pPr eaLnBrk="1" fontAlgn="auto" hangingPunct="1">
              <a:spcAft>
                <a:spcPts val="0"/>
              </a:spcAft>
              <a:defRPr/>
            </a:pPr>
            <a:r>
              <a:rPr lang="en-US" sz="4000" dirty="0">
                <a:solidFill>
                  <a:srgbClr val="FFC000"/>
                </a:solidFill>
              </a:rPr>
              <a:t>TEHNIK </a:t>
            </a:r>
            <a:br>
              <a:rPr lang="en-US" sz="4000" dirty="0">
                <a:solidFill>
                  <a:srgbClr val="FFC000"/>
                </a:solidFill>
              </a:rPr>
            </a:br>
            <a:r>
              <a:rPr lang="en-US" sz="4000" dirty="0">
                <a:solidFill>
                  <a:srgbClr val="FFC000"/>
                </a:solidFill>
              </a:rPr>
              <a:t>PENJEJAKAN</a:t>
            </a:r>
          </a:p>
        </p:txBody>
      </p:sp>
      <p:sp>
        <p:nvSpPr>
          <p:cNvPr id="105475" name="Rectangle 3">
            <a:extLst>
              <a:ext uri="{FF2B5EF4-FFF2-40B4-BE49-F238E27FC236}">
                <a16:creationId xmlns:a16="http://schemas.microsoft.com/office/drawing/2014/main" id="{B716C9B4-A386-4BAE-8FEC-7378F26FDF11}"/>
              </a:ext>
            </a:extLst>
          </p:cNvPr>
          <p:cNvSpPr>
            <a:spLocks noGrp="1"/>
          </p:cNvSpPr>
          <p:nvPr>
            <p:ph idx="1"/>
          </p:nvPr>
        </p:nvSpPr>
        <p:spPr/>
        <p:txBody>
          <a:bodyPr/>
          <a:lstStyle/>
          <a:p>
            <a:pPr marL="609600" indent="-609600" eaLnBrk="1" hangingPunct="1">
              <a:buFontTx/>
              <a:buAutoNum type="arabicPeriod"/>
            </a:pPr>
            <a:r>
              <a:rPr lang="en-US" altLang="en-US"/>
              <a:t>ZIG ZAG PERORANGAN</a:t>
            </a:r>
          </a:p>
          <a:p>
            <a:pPr marL="609600" indent="-609600" eaLnBrk="1" hangingPunct="1">
              <a:buFontTx/>
              <a:buAutoNum type="arabicPeriod"/>
            </a:pPr>
            <a:r>
              <a:rPr lang="en-US" altLang="en-US"/>
              <a:t>ABC DIJALAN LURUS ATAU BERDERET DILAKSANAKAN OLEH SUB UNIT.</a:t>
            </a:r>
          </a:p>
          <a:p>
            <a:pPr marL="609600" indent="-609600" eaLnBrk="1" hangingPunct="1">
              <a:buFontTx/>
              <a:buAutoNum type="arabicPeriod"/>
            </a:pPr>
            <a:r>
              <a:rPr lang="en-US" altLang="en-US"/>
              <a:t>ABC DIJALAN MEMBELOK ATAU MEMBELAH GANG</a:t>
            </a:r>
          </a:p>
          <a:p>
            <a:pPr marL="609600" indent="-609600" eaLnBrk="1" hangingPunct="1">
              <a:buFontTx/>
              <a:buAutoNum type="arabicPeriod"/>
            </a:pPr>
            <a:r>
              <a:rPr lang="en-US" altLang="en-US"/>
              <a:t>ABC DIPERSIMPANGAN OLEH UNIT MTO.</a:t>
            </a:r>
          </a:p>
          <a:p>
            <a:pPr marL="609600" indent="-609600" eaLnBrk="1" hangingPunct="1">
              <a:buFontTx/>
              <a:buAutoNum type="arabicPeriod"/>
            </a:pPr>
            <a:r>
              <a:rPr lang="en-US" altLang="en-US"/>
              <a:t>MEMUTAR </a:t>
            </a:r>
          </a:p>
          <a:p>
            <a:pPr marL="609600" indent="-609600" eaLnBrk="1" hangingPunct="1">
              <a:buFontTx/>
              <a:buAutoNum type="arabicPeriod"/>
            </a:pPr>
            <a:r>
              <a:rPr lang="en-US" altLang="en-US"/>
              <a:t>MELAMBUNG</a:t>
            </a:r>
          </a:p>
        </p:txBody>
      </p:sp>
    </p:spTree>
  </p:cSld>
  <p:clrMapOvr>
    <a:masterClrMapping/>
  </p:clrMapOvr>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a:extLst>
              <a:ext uri="{FF2B5EF4-FFF2-40B4-BE49-F238E27FC236}">
                <a16:creationId xmlns:a16="http://schemas.microsoft.com/office/drawing/2014/main" id="{C9ADE910-046D-491C-9E44-9C2154B3F389}"/>
              </a:ext>
            </a:extLst>
          </p:cNvPr>
          <p:cNvSpPr>
            <a:spLocks noGrp="1" noChangeArrowheads="1"/>
          </p:cNvSpPr>
          <p:nvPr>
            <p:ph type="title"/>
          </p:nvPr>
        </p:nvSpPr>
        <p:spPr/>
        <p:txBody>
          <a:bodyPr/>
          <a:lstStyle/>
          <a:p>
            <a:pPr eaLnBrk="1" fontAlgn="auto" hangingPunct="1">
              <a:spcAft>
                <a:spcPts val="0"/>
              </a:spcAft>
              <a:defRPr/>
            </a:pPr>
            <a:r>
              <a:rPr lang="en-US" dirty="0">
                <a:solidFill>
                  <a:schemeClr val="tx1"/>
                </a:solidFill>
              </a:rPr>
              <a:t>TAKTIK PENJEJAKAN</a:t>
            </a:r>
          </a:p>
        </p:txBody>
      </p:sp>
      <p:sp>
        <p:nvSpPr>
          <p:cNvPr id="106499" name="Rectangle 3">
            <a:extLst>
              <a:ext uri="{FF2B5EF4-FFF2-40B4-BE49-F238E27FC236}">
                <a16:creationId xmlns:a16="http://schemas.microsoft.com/office/drawing/2014/main" id="{AA1A9BF7-509F-46B1-A638-62178461DB0D}"/>
              </a:ext>
            </a:extLst>
          </p:cNvPr>
          <p:cNvSpPr>
            <a:spLocks noGrp="1"/>
          </p:cNvSpPr>
          <p:nvPr>
            <p:ph idx="1"/>
          </p:nvPr>
        </p:nvSpPr>
        <p:spPr/>
        <p:txBody>
          <a:bodyPr/>
          <a:lstStyle/>
          <a:p>
            <a:pPr eaLnBrk="1" hangingPunct="1"/>
            <a:r>
              <a:rPr lang="en-US" altLang="en-US"/>
              <a:t>COVER</a:t>
            </a:r>
          </a:p>
          <a:p>
            <a:pPr eaLnBrk="1" hangingPunct="1"/>
            <a:r>
              <a:rPr lang="en-US" altLang="en-US"/>
              <a:t>DISEPSI ( GERAK DAN KATA)</a:t>
            </a: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a:extLst>
              <a:ext uri="{FF2B5EF4-FFF2-40B4-BE49-F238E27FC236}">
                <a16:creationId xmlns:a16="http://schemas.microsoft.com/office/drawing/2014/main" id="{C072C453-41A2-49E3-AD65-1BBF06BE9FB2}"/>
              </a:ext>
            </a:extLst>
          </p:cNvPr>
          <p:cNvSpPr>
            <a:spLocks noGrp="1" noChangeArrowheads="1"/>
          </p:cNvSpPr>
          <p:nvPr>
            <p:ph type="title"/>
          </p:nvPr>
        </p:nvSpPr>
        <p:spPr>
          <a:xfrm>
            <a:off x="381000" y="685800"/>
            <a:ext cx="8229600" cy="609600"/>
          </a:xfrm>
        </p:spPr>
        <p:txBody>
          <a:bodyPr>
            <a:normAutofit fontScale="90000"/>
          </a:bodyPr>
          <a:lstStyle/>
          <a:p>
            <a:pPr eaLnBrk="1" fontAlgn="auto" hangingPunct="1">
              <a:spcAft>
                <a:spcPts val="0"/>
              </a:spcAft>
              <a:defRPr/>
            </a:pPr>
            <a:r>
              <a:rPr lang="en-US" sz="4000" dirty="0">
                <a:solidFill>
                  <a:srgbClr val="FFC000"/>
                </a:solidFill>
                <a:latin typeface="Rockwell Extra Bold" pitchFamily="18" charset="0"/>
              </a:rPr>
              <a:t>PEMBUNTUTAN</a:t>
            </a:r>
            <a:br>
              <a:rPr lang="en-US" sz="4000" dirty="0">
                <a:solidFill>
                  <a:srgbClr val="FFC000"/>
                </a:solidFill>
                <a:latin typeface="Rockwell Extra Bold" pitchFamily="18" charset="0"/>
              </a:rPr>
            </a:br>
            <a:r>
              <a:rPr lang="en-US" sz="3200" dirty="0">
                <a:solidFill>
                  <a:srgbClr val="FFC000"/>
                </a:solidFill>
                <a:latin typeface="Mistral" pitchFamily="66" charset="0"/>
              </a:rPr>
              <a:t>( TAILING )</a:t>
            </a:r>
          </a:p>
        </p:txBody>
      </p:sp>
      <p:sp>
        <p:nvSpPr>
          <p:cNvPr id="110595" name="Rectangle 3">
            <a:extLst>
              <a:ext uri="{FF2B5EF4-FFF2-40B4-BE49-F238E27FC236}">
                <a16:creationId xmlns:a16="http://schemas.microsoft.com/office/drawing/2014/main" id="{F3511F86-320F-48C7-B5FD-8EC24899843F}"/>
              </a:ext>
            </a:extLst>
          </p:cNvPr>
          <p:cNvSpPr>
            <a:spLocks noGrp="1" noChangeArrowheads="1"/>
          </p:cNvSpPr>
          <p:nvPr>
            <p:ph idx="1"/>
          </p:nvPr>
        </p:nvSpPr>
        <p:spPr>
          <a:xfrm>
            <a:off x="381000" y="1676400"/>
            <a:ext cx="8229600" cy="4343400"/>
          </a:xfrm>
        </p:spPr>
        <p:txBody>
          <a:bodyPr>
            <a:normAutofit fontScale="77500" lnSpcReduction="20000"/>
          </a:bodyPr>
          <a:lstStyle/>
          <a:p>
            <a:pPr marL="548640" indent="-411480" algn="just" eaLnBrk="1" fontAlgn="auto" hangingPunct="1">
              <a:spcAft>
                <a:spcPts val="0"/>
              </a:spcAft>
              <a:buClr>
                <a:schemeClr val="tx1">
                  <a:shade val="95000"/>
                </a:schemeClr>
              </a:buClr>
              <a:buFont typeface="Wingdings" pitchFamily="2" charset="2"/>
              <a:buNone/>
              <a:defRPr/>
            </a:pPr>
            <a:r>
              <a:rPr lang="en-US" dirty="0"/>
              <a:t>	</a:t>
            </a:r>
            <a:r>
              <a:rPr lang="en-US" sz="3000" dirty="0"/>
              <a:t>PENGGUNAAN TEKNIK INI DPT TERANGKAI BERSAMAAN DGN TINDAKAN PENJEJAKAN, NAMUN DLM PEMBUNTUTAN ANTARA PENJEJAK DGN SASARAN JARAK LEBIH DEKAT, SEAKAN TERKESAN PENGAWALAN TERSELUBUNG . TINDAKAN PEMBUNTUT LEBIH DITEKANKAN PD SISTEM PAMNYA, ATAU TDK SEMATA MATA DITUJUKAN THDP PENGAWASAN SAS TETAPI JUGA SBG BENTUK UPAYA PAM TEMAN SENDIRI DARI TANDA </a:t>
            </a:r>
            <a:r>
              <a:rPr lang="en-US" sz="3000" dirty="0" err="1"/>
              <a:t>TANDA</a:t>
            </a:r>
            <a:r>
              <a:rPr lang="en-US" sz="3000" dirty="0"/>
              <a:t> BADAR/EKSPOS / SBG TINDAKAN PENYESATAN DARI KECURIGAAN &amp; PERHATIAN SAS. DLM PRAKTEK AGEN PEMBANTU SBG PEMBUNTUT SERTA COUNTER THD PEMBUNTUTAN LAWAN.</a:t>
            </a:r>
          </a:p>
        </p:txBody>
      </p:sp>
    </p:spTree>
  </p:cSld>
  <p:clrMapOvr>
    <a:masterClrMapping/>
  </p:clrMapOvr>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a:extLst>
              <a:ext uri="{FF2B5EF4-FFF2-40B4-BE49-F238E27FC236}">
                <a16:creationId xmlns:a16="http://schemas.microsoft.com/office/drawing/2014/main" id="{4A2AC723-B3B6-42A0-8A9A-6078145AC34E}"/>
              </a:ext>
            </a:extLst>
          </p:cNvPr>
          <p:cNvSpPr>
            <a:spLocks noGrp="1" noChangeArrowheads="1"/>
          </p:cNvSpPr>
          <p:nvPr>
            <p:ph type="title"/>
          </p:nvPr>
        </p:nvSpPr>
        <p:spPr>
          <a:xfrm>
            <a:off x="457200" y="381000"/>
            <a:ext cx="8229600" cy="990600"/>
          </a:xfrm>
        </p:spPr>
        <p:txBody>
          <a:bodyPr>
            <a:normAutofit fontScale="90000"/>
          </a:bodyPr>
          <a:lstStyle/>
          <a:p>
            <a:pPr eaLnBrk="1" fontAlgn="auto" hangingPunct="1">
              <a:spcAft>
                <a:spcPts val="0"/>
              </a:spcAft>
              <a:defRPr/>
            </a:pPr>
            <a:r>
              <a:rPr lang="en-US" sz="4000" dirty="0">
                <a:solidFill>
                  <a:schemeClr val="tx1"/>
                </a:solidFill>
                <a:latin typeface="Rockwell Extra Bold" pitchFamily="18" charset="0"/>
              </a:rPr>
              <a:t>PENYADAPAN</a:t>
            </a:r>
            <a:br>
              <a:rPr lang="en-US" sz="4000" dirty="0">
                <a:solidFill>
                  <a:schemeClr val="tx1"/>
                </a:solidFill>
              </a:rPr>
            </a:br>
            <a:r>
              <a:rPr lang="en-US" sz="3200" dirty="0">
                <a:solidFill>
                  <a:schemeClr val="tx1"/>
                </a:solidFill>
                <a:latin typeface="Mistral" pitchFamily="66" charset="0"/>
              </a:rPr>
              <a:t>( TAPING )</a:t>
            </a:r>
          </a:p>
        </p:txBody>
      </p:sp>
      <p:sp>
        <p:nvSpPr>
          <p:cNvPr id="77827" name="Rectangle 3">
            <a:extLst>
              <a:ext uri="{FF2B5EF4-FFF2-40B4-BE49-F238E27FC236}">
                <a16:creationId xmlns:a16="http://schemas.microsoft.com/office/drawing/2014/main" id="{122B998E-A09E-4A40-A299-3091E79BD200}"/>
              </a:ext>
            </a:extLst>
          </p:cNvPr>
          <p:cNvSpPr>
            <a:spLocks noGrp="1" noChangeArrowheads="1"/>
          </p:cNvSpPr>
          <p:nvPr>
            <p:ph idx="1"/>
          </p:nvPr>
        </p:nvSpPr>
        <p:spPr>
          <a:xfrm>
            <a:off x="457200" y="1600200"/>
            <a:ext cx="8229600" cy="4114800"/>
          </a:xfrm>
        </p:spPr>
        <p:txBody>
          <a:bodyPr>
            <a:normAutofit/>
          </a:bodyPr>
          <a:lstStyle/>
          <a:p>
            <a:pPr marL="548640" indent="-411480" eaLnBrk="1" fontAlgn="auto" hangingPunct="1">
              <a:spcAft>
                <a:spcPts val="0"/>
              </a:spcAft>
              <a:buClr>
                <a:schemeClr val="tx1">
                  <a:shade val="95000"/>
                </a:schemeClr>
              </a:buClr>
              <a:buFont typeface="Wingdings" pitchFamily="2" charset="2"/>
              <a:buNone/>
              <a:defRPr/>
            </a:pPr>
            <a:r>
              <a:rPr lang="en-US" dirty="0" err="1">
                <a:solidFill>
                  <a:schemeClr val="bg2">
                    <a:lumMod val="20000"/>
                    <a:lumOff val="80000"/>
                  </a:schemeClr>
                </a:solidFill>
              </a:rPr>
              <a:t>Pengertian</a:t>
            </a:r>
            <a:r>
              <a:rPr lang="en-US" dirty="0">
                <a:solidFill>
                  <a:schemeClr val="bg2">
                    <a:lumMod val="20000"/>
                    <a:lumOff val="80000"/>
                  </a:schemeClr>
                </a:solidFill>
              </a:rPr>
              <a:t>.</a:t>
            </a:r>
          </a:p>
          <a:p>
            <a:pPr marL="548640" indent="-411480" eaLnBrk="1" fontAlgn="auto" hangingPunct="1">
              <a:spcAft>
                <a:spcPts val="0"/>
              </a:spcAft>
              <a:buClr>
                <a:schemeClr val="tx1">
                  <a:shade val="95000"/>
                </a:schemeClr>
              </a:buClr>
              <a:buFont typeface="Wingdings" pitchFamily="2" charset="2"/>
              <a:buNone/>
              <a:defRPr/>
            </a:pPr>
            <a:endParaRPr lang="en-US" dirty="0">
              <a:solidFill>
                <a:schemeClr val="bg2">
                  <a:lumMod val="20000"/>
                  <a:lumOff val="80000"/>
                </a:schemeClr>
              </a:solidFill>
            </a:endParaRPr>
          </a:p>
          <a:p>
            <a:pPr marL="548640" indent="-411480" algn="just" eaLnBrk="1" fontAlgn="auto" hangingPunct="1">
              <a:spcAft>
                <a:spcPts val="0"/>
              </a:spcAft>
              <a:buClr>
                <a:schemeClr val="tx1">
                  <a:shade val="95000"/>
                </a:schemeClr>
              </a:buClr>
              <a:buFont typeface="Wingdings" pitchFamily="2" charset="2"/>
              <a:buNone/>
              <a:defRPr/>
            </a:pPr>
            <a:r>
              <a:rPr lang="en-US" dirty="0">
                <a:solidFill>
                  <a:schemeClr val="bg2">
                    <a:lumMod val="20000"/>
                    <a:lumOff val="80000"/>
                  </a:schemeClr>
                </a:solidFill>
              </a:rPr>
              <a:t>	</a:t>
            </a:r>
            <a:r>
              <a:rPr lang="en-US" dirty="0"/>
              <a:t>Cara </a:t>
            </a:r>
            <a:r>
              <a:rPr lang="en-US" dirty="0" err="1"/>
              <a:t>mendapatkan</a:t>
            </a:r>
            <a:r>
              <a:rPr lang="en-US" dirty="0"/>
              <a:t> </a:t>
            </a:r>
            <a:r>
              <a:rPr lang="en-US" dirty="0" err="1"/>
              <a:t>bahan</a:t>
            </a:r>
            <a:r>
              <a:rPr lang="en-US" dirty="0"/>
              <a:t> </a:t>
            </a:r>
            <a:r>
              <a:rPr lang="en-US" dirty="0" err="1"/>
              <a:t>keterangan</a:t>
            </a:r>
            <a:r>
              <a:rPr lang="en-US" dirty="0"/>
              <a:t> yang </a:t>
            </a:r>
            <a:r>
              <a:rPr lang="en-US" dirty="0" err="1"/>
              <a:t>dilakukan</a:t>
            </a:r>
            <a:r>
              <a:rPr lang="en-US" dirty="0"/>
              <a:t> </a:t>
            </a:r>
            <a:r>
              <a:rPr lang="en-US" dirty="0" err="1"/>
              <a:t>secara</a:t>
            </a:r>
            <a:r>
              <a:rPr lang="en-US" dirty="0"/>
              <a:t> </a:t>
            </a:r>
            <a:r>
              <a:rPr lang="en-US" dirty="0" err="1"/>
              <a:t>klandestine</a:t>
            </a:r>
            <a:r>
              <a:rPr lang="en-US" dirty="0"/>
              <a:t> </a:t>
            </a:r>
            <a:r>
              <a:rPr lang="en-US" dirty="0" err="1"/>
              <a:t>melalui</a:t>
            </a:r>
            <a:r>
              <a:rPr lang="en-US" dirty="0"/>
              <a:t> </a:t>
            </a:r>
            <a:r>
              <a:rPr lang="en-US" dirty="0" err="1"/>
              <a:t>sitim</a:t>
            </a:r>
            <a:r>
              <a:rPr lang="en-US" dirty="0"/>
              <a:t> </a:t>
            </a:r>
            <a:r>
              <a:rPr lang="en-US" dirty="0" err="1"/>
              <a:t>komunikasi</a:t>
            </a:r>
            <a:r>
              <a:rPr lang="en-US" dirty="0"/>
              <a:t> yang </a:t>
            </a:r>
            <a:r>
              <a:rPr lang="en-US" dirty="0" err="1"/>
              <a:t>dipakai</a:t>
            </a:r>
            <a:r>
              <a:rPr lang="en-US" dirty="0"/>
              <a:t> </a:t>
            </a:r>
            <a:r>
              <a:rPr lang="en-US" dirty="0" err="1"/>
              <a:t>pihak</a:t>
            </a:r>
            <a:r>
              <a:rPr lang="en-US" dirty="0"/>
              <a:t> </a:t>
            </a:r>
            <a:r>
              <a:rPr lang="en-US" dirty="0" err="1"/>
              <a:t>lawan</a:t>
            </a:r>
            <a:r>
              <a:rPr lang="en-US" dirty="0"/>
              <a:t> </a:t>
            </a:r>
            <a:r>
              <a:rPr lang="en-US" dirty="0" err="1"/>
              <a:t>atau</a:t>
            </a:r>
            <a:r>
              <a:rPr lang="en-US" dirty="0"/>
              <a:t> </a:t>
            </a:r>
            <a:r>
              <a:rPr lang="en-US" dirty="0" err="1"/>
              <a:t>sasaran</a:t>
            </a:r>
            <a:r>
              <a:rPr lang="en-US" dirty="0"/>
              <a:t> </a:t>
            </a:r>
            <a:r>
              <a:rPr lang="en-US" dirty="0" err="1"/>
              <a:t>guna</a:t>
            </a:r>
            <a:r>
              <a:rPr lang="en-US" dirty="0"/>
              <a:t> </a:t>
            </a:r>
            <a:r>
              <a:rPr lang="en-US" dirty="0" err="1"/>
              <a:t>mendapatkan</a:t>
            </a:r>
            <a:r>
              <a:rPr lang="en-US" dirty="0"/>
              <a:t> data,  </a:t>
            </a:r>
            <a:r>
              <a:rPr lang="en-US" dirty="0" err="1"/>
              <a:t>suara</a:t>
            </a:r>
            <a:r>
              <a:rPr lang="en-US" dirty="0"/>
              <a:t> </a:t>
            </a:r>
            <a:r>
              <a:rPr lang="en-US" dirty="0" err="1"/>
              <a:t>percakapan</a:t>
            </a:r>
            <a:r>
              <a:rPr lang="en-US" dirty="0"/>
              <a:t> </a:t>
            </a:r>
            <a:r>
              <a:rPr lang="en-US" dirty="0" err="1"/>
              <a:t>tanpa</a:t>
            </a:r>
            <a:r>
              <a:rPr lang="en-US" dirty="0"/>
              <a:t> </a:t>
            </a:r>
            <a:r>
              <a:rPr lang="en-US" dirty="0" err="1"/>
              <a:t>diketahui</a:t>
            </a:r>
            <a:r>
              <a:rPr lang="en-US" dirty="0"/>
              <a:t> (</a:t>
            </a:r>
            <a:r>
              <a:rPr lang="en-US" dirty="0" err="1"/>
              <a:t>memutus</a:t>
            </a:r>
            <a:r>
              <a:rPr lang="en-US" dirty="0"/>
              <a:t> </a:t>
            </a:r>
            <a:r>
              <a:rPr lang="en-US" dirty="0" err="1"/>
              <a:t>komunikasi</a:t>
            </a:r>
            <a:r>
              <a:rPr lang="en-US" dirty="0"/>
              <a:t>) </a:t>
            </a:r>
            <a:r>
              <a:rPr lang="en-US" dirty="0" err="1"/>
              <a:t>pihak</a:t>
            </a:r>
            <a:r>
              <a:rPr lang="en-US" dirty="0"/>
              <a:t> </a:t>
            </a:r>
            <a:r>
              <a:rPr lang="en-US" dirty="0" err="1"/>
              <a:t>sasaran</a:t>
            </a:r>
            <a:r>
              <a:rPr lang="en-US" dirty="0"/>
              <a:t> yang </a:t>
            </a:r>
            <a:r>
              <a:rPr lang="en-US" dirty="0" err="1"/>
              <a:t>saling</a:t>
            </a:r>
            <a:r>
              <a:rPr lang="en-US" dirty="0"/>
              <a:t> </a:t>
            </a:r>
            <a:r>
              <a:rPr lang="en-US" dirty="0" err="1"/>
              <a:t>berhubungan</a:t>
            </a:r>
            <a:r>
              <a:rPr lang="en-US" dirty="0"/>
              <a:t>.</a:t>
            </a:r>
          </a:p>
        </p:txBody>
      </p:sp>
    </p:spTree>
  </p:cSld>
  <p:clrMapOvr>
    <a:masterClrMapping/>
  </p:clrMapOvr>
  <p:transition/>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a:extLst>
              <a:ext uri="{FF2B5EF4-FFF2-40B4-BE49-F238E27FC236}">
                <a16:creationId xmlns:a16="http://schemas.microsoft.com/office/drawing/2014/main" id="{41765519-D83C-46C5-9CE3-AC75493A3F64}"/>
              </a:ext>
            </a:extLst>
          </p:cNvPr>
          <p:cNvSpPr>
            <a:spLocks noGrp="1" noChangeArrowheads="1"/>
          </p:cNvSpPr>
          <p:nvPr>
            <p:ph type="title"/>
          </p:nvPr>
        </p:nvSpPr>
        <p:spPr/>
        <p:txBody>
          <a:bodyPr>
            <a:normAutofit fontScale="90000"/>
          </a:bodyPr>
          <a:lstStyle/>
          <a:p>
            <a:pPr eaLnBrk="1" fontAlgn="auto" hangingPunct="1">
              <a:spcAft>
                <a:spcPts val="0"/>
              </a:spcAft>
              <a:defRPr/>
            </a:pPr>
            <a:r>
              <a:rPr lang="en-US" sz="4000" dirty="0">
                <a:solidFill>
                  <a:schemeClr val="tx1"/>
                </a:solidFill>
              </a:rPr>
              <a:t>LANGKAH – LANGKAH PENYADAPAN</a:t>
            </a:r>
          </a:p>
        </p:txBody>
      </p:sp>
      <p:sp>
        <p:nvSpPr>
          <p:cNvPr id="78851" name="Rectangle 3">
            <a:extLst>
              <a:ext uri="{FF2B5EF4-FFF2-40B4-BE49-F238E27FC236}">
                <a16:creationId xmlns:a16="http://schemas.microsoft.com/office/drawing/2014/main" id="{2C6BA350-7A50-421F-8EED-B9C8BF2682BC}"/>
              </a:ext>
            </a:extLst>
          </p:cNvPr>
          <p:cNvSpPr>
            <a:spLocks noGrp="1" noChangeArrowheads="1"/>
          </p:cNvSpPr>
          <p:nvPr>
            <p:ph idx="1"/>
          </p:nvPr>
        </p:nvSpPr>
        <p:spPr>
          <a:xfrm>
            <a:off x="457200" y="1600200"/>
            <a:ext cx="8229600" cy="5029200"/>
          </a:xfrm>
          <a:ln>
            <a:solidFill>
              <a:schemeClr val="bg1"/>
            </a:solidFill>
          </a:ln>
        </p:spPr>
        <p:txBody>
          <a:bodyPr>
            <a:normAutofit lnSpcReduction="10000"/>
          </a:bodyPr>
          <a:lstStyle/>
          <a:p>
            <a:pPr marL="609600" indent="-609600" eaLnBrk="1" fontAlgn="auto" hangingPunct="1">
              <a:lnSpc>
                <a:spcPct val="80000"/>
              </a:lnSpc>
              <a:spcAft>
                <a:spcPts val="0"/>
              </a:spcAft>
              <a:buClr>
                <a:schemeClr val="tx1">
                  <a:shade val="95000"/>
                </a:schemeClr>
              </a:buClr>
              <a:buFontTx/>
              <a:buAutoNum type="arabicPeriod"/>
              <a:defRPr/>
            </a:pPr>
            <a:r>
              <a:rPr lang="en-US" dirty="0"/>
              <a:t>PERENCANAAN.</a:t>
            </a:r>
          </a:p>
          <a:p>
            <a:pPr marL="609600" indent="-609600" eaLnBrk="1" fontAlgn="auto" hangingPunct="1">
              <a:lnSpc>
                <a:spcPct val="80000"/>
              </a:lnSpc>
              <a:spcAft>
                <a:spcPts val="0"/>
              </a:spcAft>
              <a:buClr>
                <a:schemeClr val="tx1">
                  <a:shade val="95000"/>
                </a:schemeClr>
              </a:buClr>
              <a:buFontTx/>
              <a:buNone/>
              <a:defRPr/>
            </a:pPr>
            <a:r>
              <a:rPr lang="en-US" dirty="0"/>
              <a:t>	a.	 </a:t>
            </a:r>
            <a:r>
              <a:rPr lang="en-US" dirty="0" err="1"/>
              <a:t>Analisa</a:t>
            </a:r>
            <a:r>
              <a:rPr lang="en-US" dirty="0"/>
              <a:t> </a:t>
            </a:r>
            <a:r>
              <a:rPr lang="en-US" dirty="0" err="1"/>
              <a:t>Tugas</a:t>
            </a:r>
            <a:endParaRPr lang="en-US" dirty="0"/>
          </a:p>
          <a:p>
            <a:pPr marL="609600" indent="-609600" eaLnBrk="1" fontAlgn="auto" hangingPunct="1">
              <a:lnSpc>
                <a:spcPct val="80000"/>
              </a:lnSpc>
              <a:spcAft>
                <a:spcPts val="0"/>
              </a:spcAft>
              <a:buClr>
                <a:schemeClr val="tx1">
                  <a:shade val="95000"/>
                </a:schemeClr>
              </a:buClr>
              <a:buFontTx/>
              <a:buNone/>
              <a:defRPr/>
            </a:pPr>
            <a:r>
              <a:rPr lang="en-US" dirty="0"/>
              <a:t>	b.	 </a:t>
            </a:r>
            <a:r>
              <a:rPr lang="en-US" dirty="0" err="1"/>
              <a:t>Analisa</a:t>
            </a:r>
            <a:r>
              <a:rPr lang="en-US" dirty="0"/>
              <a:t> </a:t>
            </a:r>
            <a:r>
              <a:rPr lang="en-US" dirty="0" err="1"/>
              <a:t>Sasaran</a:t>
            </a:r>
            <a:endParaRPr lang="en-US" dirty="0"/>
          </a:p>
          <a:p>
            <a:pPr marL="609600" indent="-609600" eaLnBrk="1" fontAlgn="auto" hangingPunct="1">
              <a:lnSpc>
                <a:spcPct val="80000"/>
              </a:lnSpc>
              <a:spcAft>
                <a:spcPts val="0"/>
              </a:spcAft>
              <a:buClr>
                <a:schemeClr val="tx1">
                  <a:shade val="95000"/>
                </a:schemeClr>
              </a:buClr>
              <a:buFontTx/>
              <a:buNone/>
              <a:defRPr/>
            </a:pPr>
            <a:r>
              <a:rPr lang="en-US" dirty="0"/>
              <a:t>	c.  </a:t>
            </a:r>
            <a:r>
              <a:rPr lang="en-US" dirty="0" err="1"/>
              <a:t>Methode</a:t>
            </a:r>
            <a:r>
              <a:rPr lang="en-US" dirty="0"/>
              <a:t> </a:t>
            </a:r>
            <a:r>
              <a:rPr lang="en-US" dirty="0" err="1"/>
              <a:t>Pendekatan</a:t>
            </a:r>
            <a:r>
              <a:rPr lang="en-US" dirty="0"/>
              <a:t> yang </a:t>
            </a:r>
            <a:r>
              <a:rPr lang="en-US" dirty="0" err="1"/>
              <a:t>dipakai</a:t>
            </a:r>
            <a:r>
              <a:rPr lang="en-US" dirty="0"/>
              <a:t>.</a:t>
            </a:r>
          </a:p>
          <a:p>
            <a:pPr marL="609600" indent="-609600" eaLnBrk="1" fontAlgn="auto" hangingPunct="1">
              <a:lnSpc>
                <a:spcPct val="80000"/>
              </a:lnSpc>
              <a:spcAft>
                <a:spcPts val="0"/>
              </a:spcAft>
              <a:buClr>
                <a:schemeClr val="tx1">
                  <a:shade val="95000"/>
                </a:schemeClr>
              </a:buClr>
              <a:buFontTx/>
              <a:buNone/>
              <a:defRPr/>
            </a:pPr>
            <a:r>
              <a:rPr lang="en-US" dirty="0"/>
              <a:t>	d.  </a:t>
            </a:r>
            <a:r>
              <a:rPr lang="en-US" dirty="0" err="1"/>
              <a:t>Sistim</a:t>
            </a:r>
            <a:r>
              <a:rPr lang="en-US" dirty="0"/>
              <a:t> </a:t>
            </a:r>
            <a:r>
              <a:rPr lang="en-US" dirty="0" err="1"/>
              <a:t>Pengamanan</a:t>
            </a:r>
            <a:r>
              <a:rPr lang="en-US" dirty="0"/>
              <a:t>.</a:t>
            </a:r>
          </a:p>
          <a:p>
            <a:pPr marL="609600" indent="-609600" eaLnBrk="1" fontAlgn="auto" hangingPunct="1">
              <a:lnSpc>
                <a:spcPct val="80000"/>
              </a:lnSpc>
              <a:spcAft>
                <a:spcPts val="0"/>
              </a:spcAft>
              <a:buClr>
                <a:schemeClr val="tx1">
                  <a:shade val="95000"/>
                </a:schemeClr>
              </a:buClr>
              <a:buFontTx/>
              <a:buNone/>
              <a:defRPr/>
            </a:pPr>
            <a:endParaRPr lang="en-US" dirty="0"/>
          </a:p>
          <a:p>
            <a:pPr marL="609600" indent="-609600" eaLnBrk="1" fontAlgn="auto" hangingPunct="1">
              <a:lnSpc>
                <a:spcPct val="80000"/>
              </a:lnSpc>
              <a:spcAft>
                <a:spcPts val="0"/>
              </a:spcAft>
              <a:buClr>
                <a:schemeClr val="tx1">
                  <a:shade val="95000"/>
                </a:schemeClr>
              </a:buClr>
              <a:buFontTx/>
              <a:buAutoNum type="arabicPeriod" startAt="2"/>
              <a:defRPr/>
            </a:pPr>
            <a:r>
              <a:rPr lang="en-US" dirty="0" err="1"/>
              <a:t>Pelaksanaan</a:t>
            </a:r>
            <a:r>
              <a:rPr lang="en-US" dirty="0"/>
              <a:t> </a:t>
            </a:r>
            <a:r>
              <a:rPr lang="en-US" dirty="0" err="1"/>
              <a:t>Penyadapan</a:t>
            </a:r>
            <a:r>
              <a:rPr lang="en-US" dirty="0"/>
              <a:t> </a:t>
            </a:r>
            <a:r>
              <a:rPr lang="en-US" dirty="0" err="1"/>
              <a:t>dilakukan</a:t>
            </a:r>
            <a:r>
              <a:rPr lang="en-US" dirty="0"/>
              <a:t> </a:t>
            </a:r>
            <a:r>
              <a:rPr lang="en-US" dirty="0" err="1"/>
              <a:t>thd</a:t>
            </a:r>
            <a:r>
              <a:rPr lang="en-US" dirty="0"/>
              <a:t>.</a:t>
            </a:r>
          </a:p>
          <a:p>
            <a:pPr marL="609600" indent="-609600" eaLnBrk="1" fontAlgn="auto" hangingPunct="1">
              <a:lnSpc>
                <a:spcPct val="80000"/>
              </a:lnSpc>
              <a:spcAft>
                <a:spcPts val="0"/>
              </a:spcAft>
              <a:buClr>
                <a:schemeClr val="tx1">
                  <a:shade val="95000"/>
                </a:schemeClr>
              </a:buClr>
              <a:buFontTx/>
              <a:buNone/>
              <a:defRPr/>
            </a:pPr>
            <a:r>
              <a:rPr lang="en-US" dirty="0"/>
              <a:t>	a. </a:t>
            </a:r>
            <a:r>
              <a:rPr lang="en-US" dirty="0" err="1"/>
              <a:t>Surat</a:t>
            </a:r>
            <a:r>
              <a:rPr lang="en-US" dirty="0"/>
              <a:t> </a:t>
            </a:r>
            <a:r>
              <a:rPr lang="en-US" dirty="0" err="1"/>
              <a:t>menyurat</a:t>
            </a:r>
            <a:endParaRPr lang="en-US" dirty="0"/>
          </a:p>
          <a:p>
            <a:pPr marL="609600" indent="-609600" eaLnBrk="1" fontAlgn="auto" hangingPunct="1">
              <a:lnSpc>
                <a:spcPct val="80000"/>
              </a:lnSpc>
              <a:spcAft>
                <a:spcPts val="0"/>
              </a:spcAft>
              <a:buClr>
                <a:schemeClr val="tx1">
                  <a:shade val="95000"/>
                </a:schemeClr>
              </a:buClr>
              <a:buFontTx/>
              <a:buNone/>
              <a:defRPr/>
            </a:pPr>
            <a:r>
              <a:rPr lang="en-US" dirty="0"/>
              <a:t>	b. Telekomunikasi / </a:t>
            </a:r>
            <a:r>
              <a:rPr lang="en-US" dirty="0" err="1"/>
              <a:t>Telepon</a:t>
            </a:r>
            <a:endParaRPr lang="en-US" dirty="0"/>
          </a:p>
          <a:p>
            <a:pPr marL="609600" indent="-609600" eaLnBrk="1" fontAlgn="auto" hangingPunct="1">
              <a:lnSpc>
                <a:spcPct val="80000"/>
              </a:lnSpc>
              <a:spcAft>
                <a:spcPts val="0"/>
              </a:spcAft>
              <a:buClr>
                <a:schemeClr val="tx1">
                  <a:shade val="95000"/>
                </a:schemeClr>
              </a:buClr>
              <a:buFontTx/>
              <a:buNone/>
              <a:defRPr/>
            </a:pPr>
            <a:r>
              <a:rPr lang="en-US" dirty="0"/>
              <a:t>	c. Telekomunikasi / </a:t>
            </a:r>
            <a:r>
              <a:rPr lang="en-US" dirty="0" err="1"/>
              <a:t>Pesawat</a:t>
            </a:r>
            <a:r>
              <a:rPr lang="en-US" dirty="0"/>
              <a:t> Radio</a:t>
            </a:r>
          </a:p>
          <a:p>
            <a:pPr marL="609600" indent="-609600" eaLnBrk="1" fontAlgn="auto" hangingPunct="1">
              <a:lnSpc>
                <a:spcPct val="80000"/>
              </a:lnSpc>
              <a:spcAft>
                <a:spcPts val="0"/>
              </a:spcAft>
              <a:buClr>
                <a:schemeClr val="tx1">
                  <a:shade val="95000"/>
                </a:schemeClr>
              </a:buClr>
              <a:buFontTx/>
              <a:buNone/>
              <a:defRPr/>
            </a:pPr>
            <a:r>
              <a:rPr lang="en-US" dirty="0"/>
              <a:t>	</a:t>
            </a:r>
            <a:r>
              <a:rPr lang="en-US" dirty="0" err="1"/>
              <a:t>d.Pembicaraan</a:t>
            </a:r>
            <a:r>
              <a:rPr lang="en-US" dirty="0"/>
              <a:t> / </a:t>
            </a:r>
            <a:r>
              <a:rPr lang="en-US" dirty="0" err="1"/>
              <a:t>percakapan</a:t>
            </a:r>
            <a:r>
              <a:rPr lang="en-US" dirty="0"/>
              <a:t> </a:t>
            </a:r>
            <a:r>
              <a:rPr lang="en-US" dirty="0" err="1"/>
              <a:t>langsung</a:t>
            </a:r>
            <a:r>
              <a:rPr lang="en-US" dirty="0"/>
              <a:t>.</a:t>
            </a:r>
          </a:p>
          <a:p>
            <a:pPr marL="609600" indent="-609600" eaLnBrk="1" fontAlgn="auto" hangingPunct="1">
              <a:lnSpc>
                <a:spcPct val="80000"/>
              </a:lnSpc>
              <a:spcAft>
                <a:spcPts val="0"/>
              </a:spcAft>
              <a:buClr>
                <a:schemeClr val="tx1">
                  <a:shade val="95000"/>
                </a:schemeClr>
              </a:buClr>
              <a:buFontTx/>
              <a:buNone/>
              <a:defRPr/>
            </a:pPr>
            <a:r>
              <a:rPr lang="en-US" dirty="0"/>
              <a:t>	e.  </a:t>
            </a:r>
            <a:r>
              <a:rPr lang="en-US" dirty="0" err="1"/>
              <a:t>Komputer</a:t>
            </a:r>
            <a:r>
              <a:rPr lang="en-US" dirty="0"/>
              <a:t> /Internet.</a:t>
            </a:r>
          </a:p>
          <a:p>
            <a:pPr marL="609600" indent="-609600" eaLnBrk="1" fontAlgn="auto" hangingPunct="1">
              <a:lnSpc>
                <a:spcPct val="80000"/>
              </a:lnSpc>
              <a:spcAft>
                <a:spcPts val="0"/>
              </a:spcAft>
              <a:buClr>
                <a:schemeClr val="tx1">
                  <a:shade val="95000"/>
                </a:schemeClr>
              </a:buClr>
              <a:buFontTx/>
              <a:buNone/>
              <a:defRPr/>
            </a:pPr>
            <a:endParaRPr lang="en-US" sz="2400" dirty="0">
              <a:solidFill>
                <a:schemeClr val="bg2">
                  <a:lumMod val="20000"/>
                  <a:lumOff val="80000"/>
                </a:schemeClr>
              </a:solidFill>
            </a:endParaRPr>
          </a:p>
        </p:txBody>
      </p:sp>
    </p:spTree>
  </p:cSld>
  <p:clrMapOvr>
    <a:masterClrMapping/>
  </p:clrMapOvr>
  <p:transition/>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a:extLst>
              <a:ext uri="{FF2B5EF4-FFF2-40B4-BE49-F238E27FC236}">
                <a16:creationId xmlns:a16="http://schemas.microsoft.com/office/drawing/2014/main" id="{513D4122-5B69-43F7-B645-4BBA387AF7DE}"/>
              </a:ext>
            </a:extLst>
          </p:cNvPr>
          <p:cNvSpPr>
            <a:spLocks noGrp="1" noChangeArrowheads="1"/>
          </p:cNvSpPr>
          <p:nvPr>
            <p:ph type="title"/>
          </p:nvPr>
        </p:nvSpPr>
        <p:spPr>
          <a:xfrm>
            <a:off x="457200" y="228600"/>
            <a:ext cx="8229600" cy="990600"/>
          </a:xfrm>
        </p:spPr>
        <p:txBody>
          <a:bodyPr>
            <a:normAutofit fontScale="90000"/>
          </a:bodyPr>
          <a:lstStyle/>
          <a:p>
            <a:pPr eaLnBrk="1" fontAlgn="auto" hangingPunct="1">
              <a:spcAft>
                <a:spcPts val="0"/>
              </a:spcAft>
              <a:defRPr/>
            </a:pPr>
            <a:r>
              <a:rPr lang="en-US" sz="4000" dirty="0">
                <a:solidFill>
                  <a:srgbClr val="FFFF00"/>
                </a:solidFill>
                <a:latin typeface="Rockwell Extra Bold" pitchFamily="18" charset="0"/>
              </a:rPr>
              <a:t>PENYUSUPAN</a:t>
            </a:r>
            <a:br>
              <a:rPr lang="en-US" sz="4000" dirty="0">
                <a:solidFill>
                  <a:srgbClr val="FFFF00"/>
                </a:solidFill>
              </a:rPr>
            </a:br>
            <a:r>
              <a:rPr lang="en-US" sz="3200" dirty="0">
                <a:solidFill>
                  <a:srgbClr val="FFFF00"/>
                </a:solidFill>
                <a:latin typeface="Mistral" pitchFamily="66" charset="0"/>
              </a:rPr>
              <a:t>( PENETRATION )</a:t>
            </a:r>
          </a:p>
        </p:txBody>
      </p:sp>
      <p:sp>
        <p:nvSpPr>
          <p:cNvPr id="110595" name="Rectangle 3">
            <a:extLst>
              <a:ext uri="{FF2B5EF4-FFF2-40B4-BE49-F238E27FC236}">
                <a16:creationId xmlns:a16="http://schemas.microsoft.com/office/drawing/2014/main" id="{5ED3EE0F-EAF6-45ED-B786-4494D726C7A5}"/>
              </a:ext>
            </a:extLst>
          </p:cNvPr>
          <p:cNvSpPr>
            <a:spLocks noGrp="1"/>
          </p:cNvSpPr>
          <p:nvPr>
            <p:ph idx="1"/>
          </p:nvPr>
        </p:nvSpPr>
        <p:spPr>
          <a:xfrm>
            <a:off x="457200" y="1447800"/>
            <a:ext cx="8229600" cy="4648200"/>
          </a:xfrm>
        </p:spPr>
        <p:txBody>
          <a:bodyPr/>
          <a:lstStyle/>
          <a:p>
            <a:pPr eaLnBrk="1" hangingPunct="1">
              <a:lnSpc>
                <a:spcPct val="90000"/>
              </a:lnSpc>
              <a:buFont typeface="Wingdings" panose="05000000000000000000" pitchFamily="2" charset="2"/>
              <a:buNone/>
            </a:pPr>
            <a:r>
              <a:rPr lang="en-US" altLang="en-US"/>
              <a:t>PENGERTIAN.</a:t>
            </a:r>
          </a:p>
          <a:p>
            <a:pPr eaLnBrk="1" hangingPunct="1">
              <a:lnSpc>
                <a:spcPct val="90000"/>
              </a:lnSpc>
              <a:buFont typeface="Wingdings" panose="05000000000000000000" pitchFamily="2" charset="2"/>
              <a:buNone/>
            </a:pPr>
            <a:endParaRPr lang="en-US" altLang="en-US"/>
          </a:p>
          <a:p>
            <a:pPr algn="just" eaLnBrk="1" hangingPunct="1">
              <a:lnSpc>
                <a:spcPct val="90000"/>
              </a:lnSpc>
              <a:buFont typeface="Wingdings" panose="05000000000000000000" pitchFamily="2" charset="2"/>
              <a:buNone/>
            </a:pPr>
            <a:r>
              <a:rPr lang="en-US" altLang="en-US"/>
              <a:t>	SEGALA USAHA, PEKRJAAN YANG TERARAH DAN TERENCANA SECARA KLANDESTINE DALAM RANGKA PENGUMPULAN INFORMASI DAN BAHAN KETERANGAN YANG DILAKSANAKAN BAIK STO MAUPUN MTO, DENGAN CARA MENEMPATKAN AGEN ORGANIK ATAU NON ORGANIK KEDALAM LINGKUNGAN SASARAN.</a:t>
            </a:r>
          </a:p>
        </p:txBody>
      </p:sp>
    </p:spTree>
  </p:cSld>
  <p:clrMapOvr>
    <a:masterClrMapping/>
  </p:clrMapOvr>
  <p:transition/>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a:extLst>
              <a:ext uri="{FF2B5EF4-FFF2-40B4-BE49-F238E27FC236}">
                <a16:creationId xmlns:a16="http://schemas.microsoft.com/office/drawing/2014/main" id="{3D78B717-5F90-41E9-82BD-28F1503A2387}"/>
              </a:ext>
            </a:extLst>
          </p:cNvPr>
          <p:cNvSpPr>
            <a:spLocks noGrp="1" noChangeArrowheads="1"/>
          </p:cNvSpPr>
          <p:nvPr>
            <p:ph type="title"/>
          </p:nvPr>
        </p:nvSpPr>
        <p:spPr>
          <a:xfrm>
            <a:off x="228600" y="0"/>
            <a:ext cx="8229600" cy="914400"/>
          </a:xfrm>
        </p:spPr>
        <p:txBody>
          <a:bodyPr/>
          <a:lstStyle/>
          <a:p>
            <a:pPr eaLnBrk="1" fontAlgn="auto" hangingPunct="1">
              <a:spcAft>
                <a:spcPts val="0"/>
              </a:spcAft>
              <a:defRPr/>
            </a:pPr>
            <a:r>
              <a:rPr lang="en-US" dirty="0">
                <a:solidFill>
                  <a:srgbClr val="FFFF00"/>
                </a:solidFill>
              </a:rPr>
              <a:t>TEHNIK PENYUSUPAN</a:t>
            </a:r>
          </a:p>
        </p:txBody>
      </p:sp>
      <p:sp>
        <p:nvSpPr>
          <p:cNvPr id="118787" name="Rectangle 3">
            <a:extLst>
              <a:ext uri="{FF2B5EF4-FFF2-40B4-BE49-F238E27FC236}">
                <a16:creationId xmlns:a16="http://schemas.microsoft.com/office/drawing/2014/main" id="{C985BF5B-5DF1-4E13-B835-B106EBB4BCB2}"/>
              </a:ext>
            </a:extLst>
          </p:cNvPr>
          <p:cNvSpPr>
            <a:spLocks noGrp="1" noChangeArrowheads="1"/>
          </p:cNvSpPr>
          <p:nvPr>
            <p:ph idx="1"/>
          </p:nvPr>
        </p:nvSpPr>
        <p:spPr>
          <a:xfrm>
            <a:off x="304800" y="1143000"/>
            <a:ext cx="8839200" cy="5867400"/>
          </a:xfrm>
        </p:spPr>
        <p:txBody>
          <a:bodyPr>
            <a:normAutofit lnSpcReduction="10000"/>
          </a:bodyPr>
          <a:lstStyle/>
          <a:p>
            <a:pPr marL="685800" indent="-685800" algn="just" eaLnBrk="1" fontAlgn="auto" hangingPunct="1">
              <a:lnSpc>
                <a:spcPct val="80000"/>
              </a:lnSpc>
              <a:spcAft>
                <a:spcPts val="0"/>
              </a:spcAft>
              <a:buClr>
                <a:schemeClr val="tx1">
                  <a:shade val="95000"/>
                </a:schemeClr>
              </a:buClr>
              <a:buFontTx/>
              <a:buAutoNum type="arabicPeriod"/>
              <a:defRPr/>
            </a:pPr>
            <a:r>
              <a:rPr lang="en-US" sz="2400" dirty="0">
                <a:solidFill>
                  <a:srgbClr val="FFFF00"/>
                </a:solidFill>
              </a:rPr>
              <a:t>TEHNIK PUTIH ( WHITE TEHNICAL )</a:t>
            </a:r>
          </a:p>
          <a:p>
            <a:pPr marL="685800" indent="-685800" algn="just" eaLnBrk="1" fontAlgn="auto" hangingPunct="1">
              <a:lnSpc>
                <a:spcPct val="80000"/>
              </a:lnSpc>
              <a:spcAft>
                <a:spcPts val="0"/>
              </a:spcAft>
              <a:buClr>
                <a:schemeClr val="tx1">
                  <a:shade val="95000"/>
                </a:schemeClr>
              </a:buClr>
              <a:buFontTx/>
              <a:buNone/>
              <a:defRPr/>
            </a:pPr>
            <a:r>
              <a:rPr lang="en-US" sz="2400" dirty="0">
                <a:solidFill>
                  <a:schemeClr val="bg2">
                    <a:lumMod val="20000"/>
                    <a:lumOff val="80000"/>
                  </a:schemeClr>
                </a:solidFill>
              </a:rPr>
              <a:t>	a.	</a:t>
            </a:r>
            <a:r>
              <a:rPr lang="en-US" sz="2400" dirty="0" err="1">
                <a:solidFill>
                  <a:schemeClr val="bg2">
                    <a:lumMod val="20000"/>
                    <a:lumOff val="80000"/>
                  </a:schemeClr>
                </a:solidFill>
              </a:rPr>
              <a:t>Tanpa</a:t>
            </a:r>
            <a:r>
              <a:rPr lang="en-US" sz="2400" dirty="0">
                <a:solidFill>
                  <a:schemeClr val="bg2">
                    <a:lumMod val="20000"/>
                    <a:lumOff val="80000"/>
                  </a:schemeClr>
                </a:solidFill>
              </a:rPr>
              <a:t> </a:t>
            </a:r>
            <a:r>
              <a:rPr lang="en-US" sz="2400" dirty="0" err="1">
                <a:solidFill>
                  <a:schemeClr val="bg2">
                    <a:lumMod val="20000"/>
                    <a:lumOff val="80000"/>
                  </a:schemeClr>
                </a:solidFill>
              </a:rPr>
              <a:t>Samaran</a:t>
            </a:r>
            <a:r>
              <a:rPr lang="en-US" sz="2400" dirty="0">
                <a:solidFill>
                  <a:schemeClr val="bg2">
                    <a:lumMod val="20000"/>
                    <a:lumOff val="80000"/>
                  </a:schemeClr>
                </a:solidFill>
              </a:rPr>
              <a:t> (</a:t>
            </a:r>
            <a:r>
              <a:rPr lang="en-US" sz="2400" dirty="0" err="1">
                <a:solidFill>
                  <a:schemeClr val="bg2">
                    <a:lumMod val="20000"/>
                    <a:lumOff val="80000"/>
                  </a:schemeClr>
                </a:solidFill>
              </a:rPr>
              <a:t>terbuka</a:t>
            </a:r>
            <a:r>
              <a:rPr lang="en-US" sz="2400" dirty="0">
                <a:solidFill>
                  <a:schemeClr val="bg2">
                    <a:lumMod val="20000"/>
                    <a:lumOff val="80000"/>
                  </a:schemeClr>
                </a:solidFill>
              </a:rPr>
              <a:t>)</a:t>
            </a:r>
          </a:p>
          <a:p>
            <a:pPr marL="685800" indent="-685800" algn="just" eaLnBrk="1" fontAlgn="auto" hangingPunct="1">
              <a:lnSpc>
                <a:spcPct val="80000"/>
              </a:lnSpc>
              <a:spcAft>
                <a:spcPts val="0"/>
              </a:spcAft>
              <a:buClr>
                <a:schemeClr val="tx1">
                  <a:shade val="95000"/>
                </a:schemeClr>
              </a:buClr>
              <a:buFontTx/>
              <a:buNone/>
              <a:defRPr/>
            </a:pPr>
            <a:r>
              <a:rPr lang="en-US" sz="2400" dirty="0">
                <a:solidFill>
                  <a:schemeClr val="bg2">
                    <a:lumMod val="20000"/>
                    <a:lumOff val="80000"/>
                  </a:schemeClr>
                </a:solidFill>
              </a:rPr>
              <a:t>	b.	</a:t>
            </a:r>
            <a:r>
              <a:rPr lang="en-US" sz="2400" dirty="0" err="1">
                <a:solidFill>
                  <a:schemeClr val="bg2">
                    <a:lumMod val="20000"/>
                    <a:lumOff val="80000"/>
                  </a:schemeClr>
                </a:solidFill>
              </a:rPr>
              <a:t>Penyelidik</a:t>
            </a:r>
            <a:r>
              <a:rPr lang="en-US" sz="2400" dirty="0">
                <a:solidFill>
                  <a:schemeClr val="bg2">
                    <a:lumMod val="20000"/>
                    <a:lumOff val="80000"/>
                  </a:schemeClr>
                </a:solidFill>
              </a:rPr>
              <a:t> </a:t>
            </a:r>
            <a:r>
              <a:rPr lang="en-US" sz="2400" dirty="0" err="1">
                <a:solidFill>
                  <a:schemeClr val="bg2">
                    <a:lumMod val="20000"/>
                    <a:lumOff val="80000"/>
                  </a:schemeClr>
                </a:solidFill>
              </a:rPr>
              <a:t>merupakan</a:t>
            </a:r>
            <a:r>
              <a:rPr lang="en-US" sz="2400" dirty="0">
                <a:solidFill>
                  <a:schemeClr val="bg2">
                    <a:lumMod val="20000"/>
                    <a:lumOff val="80000"/>
                  </a:schemeClr>
                </a:solidFill>
              </a:rPr>
              <a:t> </a:t>
            </a:r>
            <a:r>
              <a:rPr lang="en-US" sz="2400" dirty="0" err="1">
                <a:solidFill>
                  <a:schemeClr val="bg2">
                    <a:lumMod val="20000"/>
                    <a:lumOff val="80000"/>
                  </a:schemeClr>
                </a:solidFill>
              </a:rPr>
              <a:t>pendatang</a:t>
            </a:r>
            <a:r>
              <a:rPr lang="en-US" sz="2400" dirty="0">
                <a:solidFill>
                  <a:schemeClr val="bg2">
                    <a:lumMod val="20000"/>
                    <a:lumOff val="80000"/>
                  </a:schemeClr>
                </a:solidFill>
              </a:rPr>
              <a:t> </a:t>
            </a:r>
            <a:r>
              <a:rPr lang="en-US" sz="2400" dirty="0" err="1">
                <a:solidFill>
                  <a:schemeClr val="bg2">
                    <a:lumMod val="20000"/>
                    <a:lumOff val="80000"/>
                  </a:schemeClr>
                </a:solidFill>
              </a:rPr>
              <a:t>yg</a:t>
            </a:r>
            <a:r>
              <a:rPr lang="en-US" sz="2400" dirty="0">
                <a:solidFill>
                  <a:schemeClr val="bg2">
                    <a:lumMod val="20000"/>
                    <a:lumOff val="80000"/>
                  </a:schemeClr>
                </a:solidFill>
              </a:rPr>
              <a:t> </a:t>
            </a:r>
            <a:r>
              <a:rPr lang="en-US" sz="2400" dirty="0" err="1">
                <a:solidFill>
                  <a:schemeClr val="bg2">
                    <a:lumMod val="20000"/>
                    <a:lumOff val="80000"/>
                  </a:schemeClr>
                </a:solidFill>
              </a:rPr>
              <a:t>syah</a:t>
            </a:r>
            <a:r>
              <a:rPr lang="en-US" sz="2400" dirty="0">
                <a:solidFill>
                  <a:schemeClr val="bg2">
                    <a:lumMod val="20000"/>
                    <a:lumOff val="80000"/>
                  </a:schemeClr>
                </a:solidFill>
              </a:rPr>
              <a:t> 			</a:t>
            </a:r>
            <a:r>
              <a:rPr lang="en-US" sz="2400" dirty="0" err="1">
                <a:solidFill>
                  <a:schemeClr val="bg2">
                    <a:lumMod val="20000"/>
                    <a:lumOff val="80000"/>
                  </a:schemeClr>
                </a:solidFill>
              </a:rPr>
              <a:t>dan</a:t>
            </a:r>
            <a:r>
              <a:rPr lang="en-US" sz="2400" dirty="0">
                <a:solidFill>
                  <a:schemeClr val="bg2">
                    <a:lumMod val="20000"/>
                    <a:lumOff val="80000"/>
                  </a:schemeClr>
                </a:solidFill>
              </a:rPr>
              <a:t>   </a:t>
            </a:r>
            <a:r>
              <a:rPr lang="en-US" sz="2400" dirty="0" err="1">
                <a:solidFill>
                  <a:schemeClr val="bg2">
                    <a:lumMod val="20000"/>
                    <a:lumOff val="80000"/>
                  </a:schemeClr>
                </a:solidFill>
              </a:rPr>
              <a:t>mempunyai</a:t>
            </a:r>
            <a:r>
              <a:rPr lang="en-US" sz="2400" dirty="0">
                <a:solidFill>
                  <a:schemeClr val="bg2">
                    <a:lumMod val="20000"/>
                    <a:lumOff val="80000"/>
                  </a:schemeClr>
                </a:solidFill>
              </a:rPr>
              <a:t> </a:t>
            </a:r>
            <a:r>
              <a:rPr lang="en-US" sz="2400" dirty="0" err="1">
                <a:solidFill>
                  <a:schemeClr val="bg2">
                    <a:lumMod val="20000"/>
                    <a:lumOff val="80000"/>
                  </a:schemeClr>
                </a:solidFill>
              </a:rPr>
              <a:t>hak</a:t>
            </a:r>
            <a:r>
              <a:rPr lang="en-US" sz="2400" dirty="0">
                <a:solidFill>
                  <a:schemeClr val="bg2">
                    <a:lumMod val="20000"/>
                    <a:lumOff val="80000"/>
                  </a:schemeClr>
                </a:solidFill>
              </a:rPr>
              <a:t> </a:t>
            </a:r>
            <a:r>
              <a:rPr lang="en-US" sz="2400" dirty="0" err="1">
                <a:solidFill>
                  <a:schemeClr val="bg2">
                    <a:lumMod val="20000"/>
                    <a:lumOff val="80000"/>
                  </a:schemeClr>
                </a:solidFill>
              </a:rPr>
              <a:t>untuk</a:t>
            </a:r>
            <a:r>
              <a:rPr lang="en-US" sz="2400" dirty="0">
                <a:solidFill>
                  <a:schemeClr val="bg2">
                    <a:lumMod val="20000"/>
                    <a:lumOff val="80000"/>
                  </a:schemeClr>
                </a:solidFill>
              </a:rPr>
              <a:t> </a:t>
            </a:r>
            <a:r>
              <a:rPr lang="en-US" sz="2400" dirty="0" err="1">
                <a:solidFill>
                  <a:schemeClr val="bg2">
                    <a:lumMod val="20000"/>
                    <a:lumOff val="80000"/>
                  </a:schemeClr>
                </a:solidFill>
              </a:rPr>
              <a:t>dicatat</a:t>
            </a:r>
            <a:r>
              <a:rPr lang="en-US" sz="2400" dirty="0">
                <a:solidFill>
                  <a:schemeClr val="bg2">
                    <a:lumMod val="20000"/>
                    <a:lumOff val="80000"/>
                  </a:schemeClr>
                </a:solidFill>
              </a:rPr>
              <a:t> 		  		</a:t>
            </a:r>
            <a:r>
              <a:rPr lang="en-US" sz="2400" dirty="0" err="1">
                <a:solidFill>
                  <a:schemeClr val="bg2">
                    <a:lumMod val="20000"/>
                    <a:lumOff val="80000"/>
                  </a:schemeClr>
                </a:solidFill>
              </a:rPr>
              <a:t>menjadi</a:t>
            </a:r>
            <a:r>
              <a:rPr lang="en-US" sz="2400" dirty="0">
                <a:solidFill>
                  <a:schemeClr val="bg2">
                    <a:lumMod val="20000"/>
                    <a:lumOff val="80000"/>
                  </a:schemeClr>
                </a:solidFill>
              </a:rPr>
              <a:t> </a:t>
            </a:r>
            <a:r>
              <a:rPr lang="en-US" sz="2400" dirty="0" err="1">
                <a:solidFill>
                  <a:schemeClr val="bg2">
                    <a:lumMod val="20000"/>
                    <a:lumOff val="80000"/>
                  </a:schemeClr>
                </a:solidFill>
              </a:rPr>
              <a:t>warga</a:t>
            </a:r>
            <a:r>
              <a:rPr lang="en-US" sz="2400" dirty="0">
                <a:solidFill>
                  <a:schemeClr val="bg2">
                    <a:lumMod val="20000"/>
                    <a:lumOff val="80000"/>
                  </a:schemeClr>
                </a:solidFill>
              </a:rPr>
              <a:t>  </a:t>
            </a:r>
            <a:r>
              <a:rPr lang="en-US" sz="2400" dirty="0" err="1">
                <a:solidFill>
                  <a:schemeClr val="bg2">
                    <a:lumMod val="20000"/>
                    <a:lumOff val="80000"/>
                  </a:schemeClr>
                </a:solidFill>
              </a:rPr>
              <a:t>lingkungan</a:t>
            </a:r>
            <a:r>
              <a:rPr lang="en-US" sz="2400" dirty="0">
                <a:solidFill>
                  <a:schemeClr val="bg2">
                    <a:lumMod val="20000"/>
                    <a:lumOff val="80000"/>
                  </a:schemeClr>
                </a:solidFill>
              </a:rPr>
              <a:t> </a:t>
            </a:r>
            <a:r>
              <a:rPr lang="en-US" sz="2400" dirty="0" err="1">
                <a:solidFill>
                  <a:schemeClr val="bg2">
                    <a:lumMod val="20000"/>
                    <a:lumOff val="80000"/>
                  </a:schemeClr>
                </a:solidFill>
              </a:rPr>
              <a:t>sasaran</a:t>
            </a:r>
            <a:r>
              <a:rPr lang="en-US" sz="2400" dirty="0">
                <a:solidFill>
                  <a:schemeClr val="bg2">
                    <a:lumMod val="20000"/>
                    <a:lumOff val="80000"/>
                  </a:schemeClr>
                </a:solidFill>
              </a:rPr>
              <a:t>.	</a:t>
            </a:r>
          </a:p>
          <a:p>
            <a:pPr marL="685800" indent="-685800" algn="just" eaLnBrk="1" fontAlgn="auto" hangingPunct="1">
              <a:lnSpc>
                <a:spcPct val="80000"/>
              </a:lnSpc>
              <a:spcAft>
                <a:spcPts val="0"/>
              </a:spcAft>
              <a:buClr>
                <a:schemeClr val="tx1">
                  <a:shade val="95000"/>
                </a:schemeClr>
              </a:buClr>
              <a:buFontTx/>
              <a:buNone/>
              <a:defRPr/>
            </a:pPr>
            <a:endParaRPr lang="en-US" sz="2400" dirty="0">
              <a:solidFill>
                <a:schemeClr val="bg2">
                  <a:lumMod val="20000"/>
                  <a:lumOff val="80000"/>
                </a:schemeClr>
              </a:solidFill>
            </a:endParaRPr>
          </a:p>
          <a:p>
            <a:pPr marL="685800" indent="-685800" algn="just" eaLnBrk="1" fontAlgn="auto" hangingPunct="1">
              <a:lnSpc>
                <a:spcPct val="80000"/>
              </a:lnSpc>
              <a:spcAft>
                <a:spcPts val="0"/>
              </a:spcAft>
              <a:buClr>
                <a:schemeClr val="tx1">
                  <a:shade val="95000"/>
                </a:schemeClr>
              </a:buClr>
              <a:buFontTx/>
              <a:buAutoNum type="arabicPeriod" startAt="2"/>
              <a:defRPr/>
            </a:pPr>
            <a:r>
              <a:rPr lang="en-US" sz="2400" dirty="0">
                <a:solidFill>
                  <a:srgbClr val="FFFF00"/>
                </a:solidFill>
              </a:rPr>
              <a:t>TEHNIK KELABU ( GREY TEHNICAL )</a:t>
            </a:r>
          </a:p>
          <a:p>
            <a:pPr marL="685800" indent="-685800" algn="just" eaLnBrk="1" fontAlgn="auto" hangingPunct="1">
              <a:lnSpc>
                <a:spcPct val="80000"/>
              </a:lnSpc>
              <a:spcAft>
                <a:spcPts val="0"/>
              </a:spcAft>
              <a:buClr>
                <a:schemeClr val="tx1">
                  <a:shade val="95000"/>
                </a:schemeClr>
              </a:buClr>
              <a:buFontTx/>
              <a:buNone/>
              <a:defRPr/>
            </a:pPr>
            <a:r>
              <a:rPr lang="en-US" sz="2400" dirty="0">
                <a:solidFill>
                  <a:schemeClr val="bg2">
                    <a:lumMod val="20000"/>
                    <a:lumOff val="80000"/>
                  </a:schemeClr>
                </a:solidFill>
              </a:rPr>
              <a:t>	a.	</a:t>
            </a:r>
            <a:r>
              <a:rPr lang="en-US" sz="2400" dirty="0" err="1">
                <a:solidFill>
                  <a:schemeClr val="bg2">
                    <a:lumMod val="20000"/>
                    <a:lumOff val="80000"/>
                  </a:schemeClr>
                </a:solidFill>
              </a:rPr>
              <a:t>Secara</a:t>
            </a:r>
            <a:r>
              <a:rPr lang="en-US" sz="2400" dirty="0">
                <a:solidFill>
                  <a:schemeClr val="bg2">
                    <a:lumMod val="20000"/>
                    <a:lumOff val="80000"/>
                  </a:schemeClr>
                </a:solidFill>
              </a:rPr>
              <a:t> </a:t>
            </a:r>
            <a:r>
              <a:rPr lang="en-US" sz="2400" dirty="0" err="1">
                <a:solidFill>
                  <a:schemeClr val="bg2">
                    <a:lumMod val="20000"/>
                    <a:lumOff val="80000"/>
                  </a:schemeClr>
                </a:solidFill>
              </a:rPr>
              <a:t>pisik</a:t>
            </a:r>
            <a:r>
              <a:rPr lang="en-US" sz="2400" dirty="0">
                <a:solidFill>
                  <a:schemeClr val="bg2">
                    <a:lumMod val="20000"/>
                    <a:lumOff val="80000"/>
                  </a:schemeClr>
                </a:solidFill>
              </a:rPr>
              <a:t> </a:t>
            </a:r>
            <a:r>
              <a:rPr lang="en-US" sz="2400" dirty="0" err="1">
                <a:solidFill>
                  <a:schemeClr val="bg2">
                    <a:lumMod val="20000"/>
                    <a:lumOff val="80000"/>
                  </a:schemeClr>
                </a:solidFill>
              </a:rPr>
              <a:t>terbuka</a:t>
            </a:r>
            <a:r>
              <a:rPr lang="en-US" sz="2400" dirty="0">
                <a:solidFill>
                  <a:schemeClr val="bg2">
                    <a:lumMod val="20000"/>
                    <a:lumOff val="80000"/>
                  </a:schemeClr>
                </a:solidFill>
              </a:rPr>
              <a:t> </a:t>
            </a:r>
            <a:r>
              <a:rPr lang="en-US" sz="2400" dirty="0" err="1">
                <a:solidFill>
                  <a:schemeClr val="bg2">
                    <a:lumMod val="20000"/>
                    <a:lumOff val="80000"/>
                  </a:schemeClr>
                </a:solidFill>
              </a:rPr>
              <a:t>namun</a:t>
            </a:r>
            <a:r>
              <a:rPr lang="en-US" sz="2400" dirty="0">
                <a:solidFill>
                  <a:schemeClr val="bg2">
                    <a:lumMod val="20000"/>
                    <a:lumOff val="80000"/>
                  </a:schemeClr>
                </a:solidFill>
              </a:rPr>
              <a:t> </a:t>
            </a:r>
            <a:r>
              <a:rPr lang="en-US" sz="2400" dirty="0" err="1">
                <a:solidFill>
                  <a:schemeClr val="bg2">
                    <a:lumMod val="20000"/>
                    <a:lumOff val="80000"/>
                  </a:schemeClr>
                </a:solidFill>
              </a:rPr>
              <a:t>misi</a:t>
            </a:r>
            <a:r>
              <a:rPr lang="en-US" sz="2400" dirty="0">
                <a:solidFill>
                  <a:schemeClr val="bg2">
                    <a:lumMod val="20000"/>
                    <a:lumOff val="80000"/>
                  </a:schemeClr>
                </a:solidFill>
              </a:rPr>
              <a:t> yang </a:t>
            </a:r>
            <a:r>
              <a:rPr lang="en-US" sz="2400" dirty="0" err="1">
                <a:solidFill>
                  <a:schemeClr val="bg2">
                    <a:lumMod val="20000"/>
                    <a:lumOff val="80000"/>
                  </a:schemeClr>
                </a:solidFill>
              </a:rPr>
              <a:t>diemban</a:t>
            </a:r>
            <a:r>
              <a:rPr lang="en-US" sz="2400" dirty="0">
                <a:solidFill>
                  <a:schemeClr val="bg2">
                    <a:lumMod val="20000"/>
                    <a:lumOff val="80000"/>
                  </a:schemeClr>
                </a:solidFill>
              </a:rPr>
              <a:t> 		</a:t>
            </a:r>
            <a:r>
              <a:rPr lang="en-US" sz="2400" dirty="0" err="1">
                <a:solidFill>
                  <a:schemeClr val="bg2">
                    <a:lumMod val="20000"/>
                    <a:lumOff val="80000"/>
                  </a:schemeClr>
                </a:solidFill>
              </a:rPr>
              <a:t>tertutup</a:t>
            </a:r>
            <a:r>
              <a:rPr lang="en-US" sz="2400" dirty="0">
                <a:solidFill>
                  <a:schemeClr val="bg2">
                    <a:lumMod val="20000"/>
                    <a:lumOff val="80000"/>
                  </a:schemeClr>
                </a:solidFill>
              </a:rPr>
              <a:t>.</a:t>
            </a:r>
          </a:p>
          <a:p>
            <a:pPr marL="685800" indent="-685800" algn="just" eaLnBrk="1" fontAlgn="auto" hangingPunct="1">
              <a:lnSpc>
                <a:spcPct val="80000"/>
              </a:lnSpc>
              <a:spcAft>
                <a:spcPts val="0"/>
              </a:spcAft>
              <a:buClr>
                <a:schemeClr val="tx1">
                  <a:shade val="95000"/>
                </a:schemeClr>
              </a:buClr>
              <a:buFontTx/>
              <a:buNone/>
              <a:defRPr/>
            </a:pPr>
            <a:r>
              <a:rPr lang="en-US" sz="2400" dirty="0">
                <a:solidFill>
                  <a:schemeClr val="bg2">
                    <a:lumMod val="20000"/>
                    <a:lumOff val="80000"/>
                  </a:schemeClr>
                </a:solidFill>
              </a:rPr>
              <a:t>	b.	</a:t>
            </a:r>
            <a:r>
              <a:rPr lang="en-US" sz="2400" dirty="0" err="1">
                <a:solidFill>
                  <a:schemeClr val="bg2">
                    <a:lumMod val="20000"/>
                    <a:lumOff val="80000"/>
                  </a:schemeClr>
                </a:solidFill>
              </a:rPr>
              <a:t>Tehnik</a:t>
            </a:r>
            <a:r>
              <a:rPr lang="en-US" sz="2400" dirty="0">
                <a:solidFill>
                  <a:schemeClr val="bg2">
                    <a:lumMod val="20000"/>
                    <a:lumOff val="80000"/>
                  </a:schemeClr>
                </a:solidFill>
              </a:rPr>
              <a:t> </a:t>
            </a:r>
            <a:r>
              <a:rPr lang="en-US" sz="2400" dirty="0" err="1">
                <a:solidFill>
                  <a:schemeClr val="bg2">
                    <a:lumMod val="20000"/>
                    <a:lumOff val="80000"/>
                  </a:schemeClr>
                </a:solidFill>
              </a:rPr>
              <a:t>ini</a:t>
            </a:r>
            <a:r>
              <a:rPr lang="en-US" sz="2400" dirty="0">
                <a:solidFill>
                  <a:schemeClr val="bg2">
                    <a:lumMod val="20000"/>
                    <a:lumOff val="80000"/>
                  </a:schemeClr>
                </a:solidFill>
              </a:rPr>
              <a:t> </a:t>
            </a:r>
            <a:r>
              <a:rPr lang="en-US" sz="2400" dirty="0" err="1">
                <a:solidFill>
                  <a:schemeClr val="bg2">
                    <a:lumMod val="20000"/>
                    <a:lumOff val="80000"/>
                  </a:schemeClr>
                </a:solidFill>
              </a:rPr>
              <a:t>membutuhkan</a:t>
            </a:r>
            <a:r>
              <a:rPr lang="en-US" sz="2400" dirty="0">
                <a:solidFill>
                  <a:schemeClr val="bg2">
                    <a:lumMod val="20000"/>
                    <a:lumOff val="80000"/>
                  </a:schemeClr>
                </a:solidFill>
              </a:rPr>
              <a:t> </a:t>
            </a:r>
            <a:r>
              <a:rPr lang="en-US" sz="2400" dirty="0" err="1">
                <a:solidFill>
                  <a:schemeClr val="bg2">
                    <a:lumMod val="20000"/>
                    <a:lumOff val="80000"/>
                  </a:schemeClr>
                </a:solidFill>
              </a:rPr>
              <a:t>penyelidik</a:t>
            </a:r>
            <a:r>
              <a:rPr lang="en-US" sz="2400" dirty="0">
                <a:solidFill>
                  <a:schemeClr val="bg2">
                    <a:lumMod val="20000"/>
                    <a:lumOff val="80000"/>
                  </a:schemeClr>
                </a:solidFill>
              </a:rPr>
              <a:t> yang 			</a:t>
            </a:r>
            <a:r>
              <a:rPr lang="en-US" sz="2400" dirty="0" err="1">
                <a:solidFill>
                  <a:schemeClr val="bg2">
                    <a:lumMod val="20000"/>
                    <a:lumOff val="80000"/>
                  </a:schemeClr>
                </a:solidFill>
              </a:rPr>
              <a:t>agresif</a:t>
            </a:r>
            <a:r>
              <a:rPr lang="en-US" sz="2400" dirty="0">
                <a:solidFill>
                  <a:schemeClr val="bg2">
                    <a:lumMod val="20000"/>
                    <a:lumOff val="80000"/>
                  </a:schemeClr>
                </a:solidFill>
              </a:rPr>
              <a:t>.</a:t>
            </a:r>
          </a:p>
          <a:p>
            <a:pPr marL="685800" indent="-685800" algn="just" eaLnBrk="1" fontAlgn="auto" hangingPunct="1">
              <a:lnSpc>
                <a:spcPct val="80000"/>
              </a:lnSpc>
              <a:spcAft>
                <a:spcPts val="0"/>
              </a:spcAft>
              <a:buClr>
                <a:schemeClr val="tx1">
                  <a:shade val="95000"/>
                </a:schemeClr>
              </a:buClr>
              <a:buFontTx/>
              <a:buNone/>
              <a:defRPr/>
            </a:pPr>
            <a:endParaRPr lang="en-US" sz="2400" dirty="0">
              <a:solidFill>
                <a:schemeClr val="bg2">
                  <a:lumMod val="20000"/>
                  <a:lumOff val="80000"/>
                </a:schemeClr>
              </a:solidFill>
            </a:endParaRPr>
          </a:p>
          <a:p>
            <a:pPr marL="685800" indent="-685800" algn="just" eaLnBrk="1" fontAlgn="auto" hangingPunct="1">
              <a:lnSpc>
                <a:spcPct val="80000"/>
              </a:lnSpc>
              <a:spcAft>
                <a:spcPts val="0"/>
              </a:spcAft>
              <a:buClr>
                <a:schemeClr val="tx1">
                  <a:shade val="95000"/>
                </a:schemeClr>
              </a:buClr>
              <a:buFontTx/>
              <a:buAutoNum type="arabicPeriod" startAt="3"/>
              <a:defRPr/>
            </a:pPr>
            <a:r>
              <a:rPr lang="en-US" sz="2400" dirty="0">
                <a:solidFill>
                  <a:srgbClr val="FFFF00"/>
                </a:solidFill>
              </a:rPr>
              <a:t>TEHNIK HITAM ( BLACK TEHNICAL )</a:t>
            </a:r>
          </a:p>
          <a:p>
            <a:pPr marL="685800" indent="-685800" algn="just" eaLnBrk="1" fontAlgn="auto" hangingPunct="1">
              <a:lnSpc>
                <a:spcPct val="80000"/>
              </a:lnSpc>
              <a:spcAft>
                <a:spcPts val="0"/>
              </a:spcAft>
              <a:buClr>
                <a:schemeClr val="tx1">
                  <a:shade val="95000"/>
                </a:schemeClr>
              </a:buClr>
              <a:buFontTx/>
              <a:buNone/>
              <a:defRPr/>
            </a:pPr>
            <a:r>
              <a:rPr lang="en-US" sz="2400" dirty="0">
                <a:solidFill>
                  <a:schemeClr val="bg2">
                    <a:lumMod val="20000"/>
                    <a:lumOff val="80000"/>
                  </a:schemeClr>
                </a:solidFill>
              </a:rPr>
              <a:t>	a.	</a:t>
            </a:r>
            <a:r>
              <a:rPr lang="en-US" sz="2400" dirty="0" err="1">
                <a:solidFill>
                  <a:schemeClr val="bg2">
                    <a:lumMod val="20000"/>
                    <a:lumOff val="80000"/>
                  </a:schemeClr>
                </a:solidFill>
              </a:rPr>
              <a:t>Penyelidik</a:t>
            </a:r>
            <a:r>
              <a:rPr lang="en-US" sz="2400" dirty="0">
                <a:solidFill>
                  <a:schemeClr val="bg2">
                    <a:lumMod val="20000"/>
                    <a:lumOff val="80000"/>
                  </a:schemeClr>
                </a:solidFill>
              </a:rPr>
              <a:t> </a:t>
            </a:r>
            <a:r>
              <a:rPr lang="en-US" sz="2400" dirty="0" err="1">
                <a:solidFill>
                  <a:schemeClr val="bg2">
                    <a:lumMod val="20000"/>
                    <a:lumOff val="80000"/>
                  </a:schemeClr>
                </a:solidFill>
              </a:rPr>
              <a:t>tersamar</a:t>
            </a:r>
            <a:r>
              <a:rPr lang="en-US" sz="2400" dirty="0">
                <a:solidFill>
                  <a:schemeClr val="bg2">
                    <a:lumMod val="20000"/>
                    <a:lumOff val="80000"/>
                  </a:schemeClr>
                </a:solidFill>
              </a:rPr>
              <a:t> </a:t>
            </a:r>
            <a:r>
              <a:rPr lang="en-US" sz="2400" dirty="0" err="1">
                <a:solidFill>
                  <a:schemeClr val="bg2">
                    <a:lumMod val="20000"/>
                    <a:lumOff val="80000"/>
                  </a:schemeClr>
                </a:solidFill>
              </a:rPr>
              <a:t>tanpa</a:t>
            </a:r>
            <a:r>
              <a:rPr lang="en-US" sz="2400" dirty="0">
                <a:solidFill>
                  <a:schemeClr val="bg2">
                    <a:lumMod val="20000"/>
                    <a:lumOff val="80000"/>
                  </a:schemeClr>
                </a:solidFill>
              </a:rPr>
              <a:t> </a:t>
            </a:r>
            <a:r>
              <a:rPr lang="en-US" sz="2400" dirty="0" err="1">
                <a:solidFill>
                  <a:schemeClr val="bg2">
                    <a:lumMod val="20000"/>
                    <a:lumOff val="80000"/>
                  </a:schemeClr>
                </a:solidFill>
              </a:rPr>
              <a:t>diketahui</a:t>
            </a:r>
            <a:r>
              <a:rPr lang="en-US" sz="2400" dirty="0">
                <a:solidFill>
                  <a:schemeClr val="bg2">
                    <a:lumMod val="20000"/>
                    <a:lumOff val="80000"/>
                  </a:schemeClr>
                </a:solidFill>
              </a:rPr>
              <a:t> </a:t>
            </a:r>
            <a:r>
              <a:rPr lang="en-US" sz="2400" dirty="0" err="1">
                <a:solidFill>
                  <a:schemeClr val="bg2">
                    <a:lumMod val="20000"/>
                    <a:lumOff val="80000"/>
                  </a:schemeClr>
                </a:solidFill>
              </a:rPr>
              <a:t>sasaran</a:t>
            </a:r>
            <a:r>
              <a:rPr lang="en-US" sz="2400" dirty="0">
                <a:solidFill>
                  <a:schemeClr val="bg2">
                    <a:lumMod val="20000"/>
                    <a:lumOff val="80000"/>
                  </a:schemeClr>
                </a:solidFill>
              </a:rPr>
              <a:t>.</a:t>
            </a:r>
          </a:p>
          <a:p>
            <a:pPr marL="685800" indent="-685800" algn="just" eaLnBrk="1" fontAlgn="auto" hangingPunct="1">
              <a:lnSpc>
                <a:spcPct val="80000"/>
              </a:lnSpc>
              <a:spcAft>
                <a:spcPts val="0"/>
              </a:spcAft>
              <a:buClr>
                <a:schemeClr val="tx1">
                  <a:shade val="95000"/>
                </a:schemeClr>
              </a:buClr>
              <a:buFontTx/>
              <a:buNone/>
              <a:defRPr/>
            </a:pPr>
            <a:r>
              <a:rPr lang="en-US" sz="2400" dirty="0">
                <a:solidFill>
                  <a:schemeClr val="bg2">
                    <a:lumMod val="20000"/>
                    <a:lumOff val="80000"/>
                  </a:schemeClr>
                </a:solidFill>
              </a:rPr>
              <a:t>	b.	</a:t>
            </a:r>
            <a:r>
              <a:rPr lang="en-US" sz="2400" dirty="0" err="1">
                <a:solidFill>
                  <a:schemeClr val="bg2">
                    <a:lumMod val="20000"/>
                    <a:lumOff val="80000"/>
                  </a:schemeClr>
                </a:solidFill>
              </a:rPr>
              <a:t>Tehnik</a:t>
            </a:r>
            <a:r>
              <a:rPr lang="en-US" sz="2400" dirty="0">
                <a:solidFill>
                  <a:schemeClr val="bg2">
                    <a:lumMod val="20000"/>
                    <a:lumOff val="80000"/>
                  </a:schemeClr>
                </a:solidFill>
              </a:rPr>
              <a:t> </a:t>
            </a:r>
            <a:r>
              <a:rPr lang="en-US" sz="2400" dirty="0" err="1">
                <a:solidFill>
                  <a:schemeClr val="bg2">
                    <a:lumMod val="20000"/>
                    <a:lumOff val="80000"/>
                  </a:schemeClr>
                </a:solidFill>
              </a:rPr>
              <a:t>ini</a:t>
            </a:r>
            <a:r>
              <a:rPr lang="en-US" sz="2400" dirty="0">
                <a:solidFill>
                  <a:schemeClr val="bg2">
                    <a:lumMod val="20000"/>
                    <a:lumOff val="80000"/>
                  </a:schemeClr>
                </a:solidFill>
              </a:rPr>
              <a:t> </a:t>
            </a:r>
            <a:r>
              <a:rPr lang="en-US" sz="2400" dirty="0" err="1">
                <a:solidFill>
                  <a:schemeClr val="bg2">
                    <a:lumMod val="20000"/>
                    <a:lumOff val="80000"/>
                  </a:schemeClr>
                </a:solidFill>
              </a:rPr>
              <a:t>dilakukan</a:t>
            </a:r>
            <a:r>
              <a:rPr lang="en-US" sz="2400" dirty="0">
                <a:solidFill>
                  <a:schemeClr val="bg2">
                    <a:lumMod val="20000"/>
                    <a:lumOff val="80000"/>
                  </a:schemeClr>
                </a:solidFill>
              </a:rPr>
              <a:t> </a:t>
            </a:r>
            <a:r>
              <a:rPr lang="en-US" sz="2400" dirty="0" err="1">
                <a:solidFill>
                  <a:schemeClr val="bg2">
                    <a:lumMod val="20000"/>
                    <a:lumOff val="80000"/>
                  </a:schemeClr>
                </a:solidFill>
              </a:rPr>
              <a:t>atas</a:t>
            </a:r>
            <a:r>
              <a:rPr lang="en-US" sz="2400" dirty="0">
                <a:solidFill>
                  <a:schemeClr val="bg2">
                    <a:lumMod val="20000"/>
                    <a:lumOff val="80000"/>
                  </a:schemeClr>
                </a:solidFill>
              </a:rPr>
              <a:t> </a:t>
            </a:r>
            <a:r>
              <a:rPr lang="en-US" sz="2400" dirty="0" err="1">
                <a:solidFill>
                  <a:schemeClr val="bg2">
                    <a:lumMod val="20000"/>
                    <a:lumOff val="80000"/>
                  </a:schemeClr>
                </a:solidFill>
              </a:rPr>
              <a:t>pertimbangan</a:t>
            </a:r>
            <a:r>
              <a:rPr lang="en-US" sz="2400" dirty="0">
                <a:solidFill>
                  <a:schemeClr val="bg2">
                    <a:lumMod val="20000"/>
                    <a:lumOff val="80000"/>
                  </a:schemeClr>
                </a:solidFill>
              </a:rPr>
              <a:t> yang 			</a:t>
            </a:r>
            <a:r>
              <a:rPr lang="en-US" sz="2400" dirty="0" err="1">
                <a:solidFill>
                  <a:schemeClr val="bg2">
                    <a:lumMod val="20000"/>
                    <a:lumOff val="80000"/>
                  </a:schemeClr>
                </a:solidFill>
              </a:rPr>
              <a:t>cepat</a:t>
            </a:r>
            <a:r>
              <a:rPr lang="en-US" sz="2400" dirty="0">
                <a:solidFill>
                  <a:schemeClr val="bg2">
                    <a:lumMod val="20000"/>
                    <a:lumOff val="80000"/>
                  </a:schemeClr>
                </a:solidFill>
              </a:rPr>
              <a:t> </a:t>
            </a:r>
            <a:r>
              <a:rPr lang="en-US" sz="2400" dirty="0" err="1">
                <a:solidFill>
                  <a:schemeClr val="bg2">
                    <a:lumMod val="20000"/>
                    <a:lumOff val="80000"/>
                  </a:schemeClr>
                </a:solidFill>
              </a:rPr>
              <a:t>dan</a:t>
            </a:r>
            <a:r>
              <a:rPr lang="en-US" sz="2400" dirty="0">
                <a:solidFill>
                  <a:schemeClr val="bg2">
                    <a:lumMod val="20000"/>
                    <a:lumOff val="80000"/>
                  </a:schemeClr>
                </a:solidFill>
              </a:rPr>
              <a:t> </a:t>
            </a:r>
            <a:r>
              <a:rPr lang="en-US" sz="2400" dirty="0" err="1">
                <a:solidFill>
                  <a:schemeClr val="bg2">
                    <a:lumMod val="20000"/>
                    <a:lumOff val="80000"/>
                  </a:schemeClr>
                </a:solidFill>
              </a:rPr>
              <a:t>kualitas</a:t>
            </a:r>
            <a:r>
              <a:rPr lang="en-US" sz="2400" dirty="0">
                <a:solidFill>
                  <a:schemeClr val="bg2">
                    <a:lumMod val="20000"/>
                    <a:lumOff val="80000"/>
                  </a:schemeClr>
                </a:solidFill>
              </a:rPr>
              <a:t> </a:t>
            </a:r>
            <a:r>
              <a:rPr lang="en-US" sz="2400" dirty="0" err="1">
                <a:solidFill>
                  <a:schemeClr val="bg2">
                    <a:lumMod val="20000"/>
                    <a:lumOff val="80000"/>
                  </a:schemeClr>
                </a:solidFill>
              </a:rPr>
              <a:t>informasi</a:t>
            </a:r>
            <a:r>
              <a:rPr lang="en-US" sz="2400" dirty="0">
                <a:solidFill>
                  <a:schemeClr val="bg2">
                    <a:lumMod val="20000"/>
                    <a:lumOff val="80000"/>
                  </a:schemeClr>
                </a:solidFill>
              </a:rPr>
              <a:t> </a:t>
            </a:r>
            <a:r>
              <a:rPr lang="en-US" sz="2400" dirty="0" err="1">
                <a:solidFill>
                  <a:schemeClr val="bg2">
                    <a:lumMod val="20000"/>
                    <a:lumOff val="80000"/>
                  </a:schemeClr>
                </a:solidFill>
              </a:rPr>
              <a:t>atau</a:t>
            </a:r>
            <a:r>
              <a:rPr lang="en-US" sz="2400" dirty="0">
                <a:solidFill>
                  <a:schemeClr val="bg2">
                    <a:lumMod val="20000"/>
                    <a:lumOff val="80000"/>
                  </a:schemeClr>
                </a:solidFill>
              </a:rPr>
              <a:t>  </a:t>
            </a:r>
            <a:r>
              <a:rPr lang="en-US" sz="2400" dirty="0" err="1">
                <a:solidFill>
                  <a:schemeClr val="bg2">
                    <a:lumMod val="20000"/>
                    <a:lumOff val="80000"/>
                  </a:schemeClr>
                </a:solidFill>
              </a:rPr>
              <a:t>bahan</a:t>
            </a:r>
            <a:r>
              <a:rPr lang="en-US" sz="2400" dirty="0">
                <a:solidFill>
                  <a:schemeClr val="bg2">
                    <a:lumMod val="20000"/>
                    <a:lumOff val="80000"/>
                  </a:schemeClr>
                </a:solidFill>
              </a:rPr>
              <a:t> 			</a:t>
            </a:r>
            <a:r>
              <a:rPr lang="en-US" sz="2400" dirty="0" err="1">
                <a:solidFill>
                  <a:schemeClr val="bg2">
                    <a:lumMod val="20000"/>
                    <a:lumOff val="80000"/>
                  </a:schemeClr>
                </a:solidFill>
              </a:rPr>
              <a:t>keterangan</a:t>
            </a:r>
            <a:r>
              <a:rPr lang="en-US" sz="2400" dirty="0">
                <a:solidFill>
                  <a:schemeClr val="bg2">
                    <a:lumMod val="20000"/>
                    <a:lumOff val="80000"/>
                  </a:schemeClr>
                </a:solidFill>
              </a:rPr>
              <a:t> </a:t>
            </a:r>
            <a:r>
              <a:rPr lang="en-US" sz="2400" dirty="0" err="1">
                <a:solidFill>
                  <a:schemeClr val="bg2">
                    <a:lumMod val="20000"/>
                    <a:lumOff val="80000"/>
                  </a:schemeClr>
                </a:solidFill>
              </a:rPr>
              <a:t>yg</a:t>
            </a:r>
            <a:r>
              <a:rPr lang="en-US" sz="2400" dirty="0">
                <a:solidFill>
                  <a:schemeClr val="bg2">
                    <a:lumMod val="20000"/>
                    <a:lumOff val="80000"/>
                  </a:schemeClr>
                </a:solidFill>
              </a:rPr>
              <a:t> </a:t>
            </a:r>
            <a:r>
              <a:rPr lang="en-US" sz="2400" dirty="0" err="1">
                <a:solidFill>
                  <a:schemeClr val="bg2">
                    <a:lumMod val="20000"/>
                    <a:lumOff val="80000"/>
                  </a:schemeClr>
                </a:solidFill>
              </a:rPr>
              <a:t>diperoleh</a:t>
            </a:r>
            <a:r>
              <a:rPr lang="en-US" sz="2400" dirty="0">
                <a:solidFill>
                  <a:schemeClr val="bg2">
                    <a:lumMod val="20000"/>
                    <a:lumOff val="80000"/>
                  </a:schemeClr>
                </a:solidFill>
              </a:rPr>
              <a:t>.</a:t>
            </a:r>
          </a:p>
          <a:p>
            <a:pPr marL="685800" indent="-685800" algn="just" eaLnBrk="1" fontAlgn="auto" hangingPunct="1">
              <a:lnSpc>
                <a:spcPct val="80000"/>
              </a:lnSpc>
              <a:spcAft>
                <a:spcPts val="0"/>
              </a:spcAft>
              <a:buClr>
                <a:schemeClr val="tx1">
                  <a:shade val="95000"/>
                </a:schemeClr>
              </a:buClr>
              <a:buFontTx/>
              <a:buNone/>
              <a:defRPr/>
            </a:pPr>
            <a:r>
              <a:rPr lang="en-US" sz="2400" dirty="0">
                <a:solidFill>
                  <a:schemeClr val="bg2">
                    <a:lumMod val="20000"/>
                    <a:lumOff val="80000"/>
                  </a:schemeClr>
                </a:solidFill>
              </a:rPr>
              <a:t>	c.		</a:t>
            </a:r>
            <a:r>
              <a:rPr lang="en-US" sz="2400" dirty="0" err="1">
                <a:solidFill>
                  <a:schemeClr val="bg2">
                    <a:lumMod val="20000"/>
                    <a:lumOff val="80000"/>
                  </a:schemeClr>
                </a:solidFill>
              </a:rPr>
              <a:t>Gunakan</a:t>
            </a:r>
            <a:r>
              <a:rPr lang="en-US" sz="2400" dirty="0">
                <a:solidFill>
                  <a:schemeClr val="bg2">
                    <a:lumMod val="20000"/>
                    <a:lumOff val="80000"/>
                  </a:schemeClr>
                </a:solidFill>
              </a:rPr>
              <a:t> </a:t>
            </a:r>
            <a:r>
              <a:rPr lang="en-US" sz="2400" dirty="0" err="1">
                <a:solidFill>
                  <a:schemeClr val="bg2">
                    <a:lumMod val="20000"/>
                    <a:lumOff val="80000"/>
                  </a:schemeClr>
                </a:solidFill>
              </a:rPr>
              <a:t>agen</a:t>
            </a:r>
            <a:r>
              <a:rPr lang="en-US" sz="2400" dirty="0">
                <a:solidFill>
                  <a:schemeClr val="bg2">
                    <a:lumMod val="20000"/>
                    <a:lumOff val="80000"/>
                  </a:schemeClr>
                </a:solidFill>
              </a:rPr>
              <a:t> </a:t>
            </a:r>
            <a:r>
              <a:rPr lang="en-US" sz="2400" dirty="0" err="1">
                <a:solidFill>
                  <a:schemeClr val="bg2">
                    <a:lumMod val="20000"/>
                    <a:lumOff val="80000"/>
                  </a:schemeClr>
                </a:solidFill>
              </a:rPr>
              <a:t>atau</a:t>
            </a:r>
            <a:r>
              <a:rPr lang="en-US" sz="2400" dirty="0">
                <a:solidFill>
                  <a:schemeClr val="bg2">
                    <a:lumMod val="20000"/>
                    <a:lumOff val="80000"/>
                  </a:schemeClr>
                </a:solidFill>
              </a:rPr>
              <a:t> </a:t>
            </a:r>
            <a:r>
              <a:rPr lang="en-US" sz="2400" dirty="0" err="1">
                <a:solidFill>
                  <a:schemeClr val="bg2">
                    <a:lumMod val="20000"/>
                    <a:lumOff val="80000"/>
                  </a:schemeClr>
                </a:solidFill>
              </a:rPr>
              <a:t>jaringan</a:t>
            </a:r>
            <a:r>
              <a:rPr lang="en-US" sz="2400" dirty="0">
                <a:solidFill>
                  <a:schemeClr val="bg2">
                    <a:lumMod val="20000"/>
                    <a:lumOff val="80000"/>
                  </a:schemeClr>
                </a:solidFill>
              </a:rPr>
              <a:t> </a:t>
            </a:r>
            <a:r>
              <a:rPr lang="en-US" sz="2400" dirty="0" err="1">
                <a:solidFill>
                  <a:schemeClr val="bg2">
                    <a:lumMod val="20000"/>
                    <a:lumOff val="80000"/>
                  </a:schemeClr>
                </a:solidFill>
              </a:rPr>
              <a:t>intelijen</a:t>
            </a:r>
            <a:r>
              <a:rPr lang="en-US" sz="2400" dirty="0">
                <a:solidFill>
                  <a:schemeClr val="bg2">
                    <a:lumMod val="20000"/>
                    <a:lumOff val="80000"/>
                  </a:schemeClr>
                </a:solidFill>
              </a:rPr>
              <a:t>.</a:t>
            </a:r>
          </a:p>
        </p:txBody>
      </p:sp>
    </p:spTree>
  </p:cSld>
  <p:clrMapOvr>
    <a:masterClrMapping/>
  </p:clrMapOvr>
  <p:transition/>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a:extLst>
              <a:ext uri="{FF2B5EF4-FFF2-40B4-BE49-F238E27FC236}">
                <a16:creationId xmlns:a16="http://schemas.microsoft.com/office/drawing/2014/main" id="{CE0B42F5-DD50-406C-8FF0-A20ECEA1D0C0}"/>
              </a:ext>
            </a:extLst>
          </p:cNvPr>
          <p:cNvSpPr>
            <a:spLocks noGrp="1" noChangeArrowheads="1"/>
          </p:cNvSpPr>
          <p:nvPr>
            <p:ph type="title"/>
          </p:nvPr>
        </p:nvSpPr>
        <p:spPr/>
        <p:txBody>
          <a:bodyPr/>
          <a:lstStyle/>
          <a:p>
            <a:pPr eaLnBrk="1" fontAlgn="auto" hangingPunct="1">
              <a:spcAft>
                <a:spcPts val="0"/>
              </a:spcAft>
              <a:defRPr/>
            </a:pPr>
            <a:r>
              <a:rPr lang="en-US" dirty="0">
                <a:solidFill>
                  <a:srgbClr val="FFFF00"/>
                </a:solidFill>
              </a:rPr>
              <a:t>TAKTIK PENYUSUPAN</a:t>
            </a:r>
          </a:p>
        </p:txBody>
      </p:sp>
      <p:sp>
        <p:nvSpPr>
          <p:cNvPr id="112643" name="Rectangle 3">
            <a:extLst>
              <a:ext uri="{FF2B5EF4-FFF2-40B4-BE49-F238E27FC236}">
                <a16:creationId xmlns:a16="http://schemas.microsoft.com/office/drawing/2014/main" id="{EE9E8719-DDC0-416A-995B-2D3B6C7813B6}"/>
              </a:ext>
            </a:extLst>
          </p:cNvPr>
          <p:cNvSpPr>
            <a:spLocks noGrp="1"/>
          </p:cNvSpPr>
          <p:nvPr>
            <p:ph idx="1"/>
          </p:nvPr>
        </p:nvSpPr>
        <p:spPr/>
        <p:txBody>
          <a:bodyPr/>
          <a:lstStyle/>
          <a:p>
            <a:pPr marL="609600" indent="-609600" eaLnBrk="1" hangingPunct="1">
              <a:lnSpc>
                <a:spcPct val="90000"/>
              </a:lnSpc>
              <a:buFontTx/>
              <a:buNone/>
            </a:pPr>
            <a:r>
              <a:rPr lang="en-US" altLang="en-US"/>
              <a:t>1.	SAMARAN/ COVER.</a:t>
            </a:r>
          </a:p>
          <a:p>
            <a:pPr marL="609600" indent="-609600" eaLnBrk="1" hangingPunct="1">
              <a:lnSpc>
                <a:spcPct val="90000"/>
              </a:lnSpc>
              <a:buFontTx/>
              <a:buNone/>
            </a:pPr>
            <a:r>
              <a:rPr lang="en-US" altLang="en-US"/>
              <a:t>	a.Personil.</a:t>
            </a:r>
          </a:p>
          <a:p>
            <a:pPr marL="609600" indent="-609600" eaLnBrk="1" hangingPunct="1">
              <a:lnSpc>
                <a:spcPct val="90000"/>
              </a:lnSpc>
              <a:buFontTx/>
              <a:buNone/>
            </a:pPr>
            <a:r>
              <a:rPr lang="en-US" altLang="en-US"/>
              <a:t>	b.Organisasi/Kelompok. dll</a:t>
            </a:r>
          </a:p>
          <a:p>
            <a:pPr marL="609600" indent="-609600" eaLnBrk="1" hangingPunct="1">
              <a:lnSpc>
                <a:spcPct val="90000"/>
              </a:lnSpc>
              <a:buFontTx/>
              <a:buNone/>
            </a:pPr>
            <a:endParaRPr lang="en-US" altLang="en-US"/>
          </a:p>
          <a:p>
            <a:pPr marL="609600" indent="-609600" eaLnBrk="1" hangingPunct="1">
              <a:lnSpc>
                <a:spcPct val="90000"/>
              </a:lnSpc>
              <a:buFontTx/>
              <a:buNone/>
            </a:pPr>
            <a:r>
              <a:rPr lang="en-US" altLang="en-US"/>
              <a:t>2.	Desepsi.</a:t>
            </a:r>
          </a:p>
          <a:p>
            <a:pPr marL="609600" indent="-609600" eaLnBrk="1" hangingPunct="1">
              <a:lnSpc>
                <a:spcPct val="90000"/>
              </a:lnSpc>
              <a:buFontTx/>
              <a:buNone/>
            </a:pPr>
            <a:r>
              <a:rPr lang="en-US" altLang="en-US"/>
              <a:t>	a.Kata</a:t>
            </a:r>
          </a:p>
          <a:p>
            <a:pPr marL="609600" indent="-609600" eaLnBrk="1" hangingPunct="1">
              <a:lnSpc>
                <a:spcPct val="90000"/>
              </a:lnSpc>
              <a:buFontTx/>
              <a:buNone/>
            </a:pPr>
            <a:r>
              <a:rPr lang="en-US" altLang="en-US"/>
              <a:t>	b.Gerak</a:t>
            </a:r>
          </a:p>
          <a:p>
            <a:pPr marL="609600" indent="-609600" eaLnBrk="1" hangingPunct="1">
              <a:lnSpc>
                <a:spcPct val="90000"/>
              </a:lnSpc>
              <a:buFontTx/>
              <a:buNone/>
            </a:pPr>
            <a:r>
              <a:rPr lang="en-US" altLang="en-US"/>
              <a:t>	</a:t>
            </a:r>
          </a:p>
        </p:txBody>
      </p:sp>
    </p:spTree>
  </p:cSld>
  <p:clrMapOvr>
    <a:masterClrMapping/>
  </p:clrMapOvr>
  <p:transition/>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a:extLst>
              <a:ext uri="{FF2B5EF4-FFF2-40B4-BE49-F238E27FC236}">
                <a16:creationId xmlns:a16="http://schemas.microsoft.com/office/drawing/2014/main" id="{F7DEA7C4-6050-49EB-A024-718B83C2D464}"/>
              </a:ext>
            </a:extLst>
          </p:cNvPr>
          <p:cNvSpPr>
            <a:spLocks noGrp="1" noChangeArrowheads="1"/>
          </p:cNvSpPr>
          <p:nvPr>
            <p:ph type="title"/>
          </p:nvPr>
        </p:nvSpPr>
        <p:spPr/>
        <p:txBody>
          <a:bodyPr>
            <a:normAutofit fontScale="90000"/>
          </a:bodyPr>
          <a:lstStyle/>
          <a:p>
            <a:pPr eaLnBrk="1" fontAlgn="auto" hangingPunct="1">
              <a:spcAft>
                <a:spcPts val="0"/>
              </a:spcAft>
              <a:defRPr/>
            </a:pPr>
            <a:r>
              <a:rPr lang="en-US" sz="4000" dirty="0">
                <a:solidFill>
                  <a:srgbClr val="FFFF00"/>
                </a:solidFill>
              </a:rPr>
              <a:t>PRINSIP SAMARAN DLM PENYUSUPAN</a:t>
            </a:r>
          </a:p>
        </p:txBody>
      </p:sp>
      <p:sp>
        <p:nvSpPr>
          <p:cNvPr id="113667" name="Rectangle 3">
            <a:extLst>
              <a:ext uri="{FF2B5EF4-FFF2-40B4-BE49-F238E27FC236}">
                <a16:creationId xmlns:a16="http://schemas.microsoft.com/office/drawing/2014/main" id="{0409CA02-B1D0-427B-9939-568ED69C35D8}"/>
              </a:ext>
            </a:extLst>
          </p:cNvPr>
          <p:cNvSpPr>
            <a:spLocks noGrp="1"/>
          </p:cNvSpPr>
          <p:nvPr>
            <p:ph idx="1"/>
          </p:nvPr>
        </p:nvSpPr>
        <p:spPr/>
        <p:txBody>
          <a:bodyPr/>
          <a:lstStyle/>
          <a:p>
            <a:pPr marL="609600" indent="-609600" eaLnBrk="1" hangingPunct="1">
              <a:buFontTx/>
              <a:buAutoNum type="arabicPeriod"/>
            </a:pPr>
            <a:endParaRPr lang="en-US" altLang="en-US"/>
          </a:p>
          <a:p>
            <a:pPr marL="609600" indent="-609600" eaLnBrk="1" hangingPunct="1">
              <a:buFontTx/>
              <a:buNone/>
            </a:pPr>
            <a:r>
              <a:rPr lang="en-US" altLang="en-US"/>
              <a:t>1.	SESUAI DAN HARMONIS DENGAN SITUASI KONDISI LAWAN</a:t>
            </a:r>
          </a:p>
          <a:p>
            <a:pPr marL="609600" indent="-609600" eaLnBrk="1" hangingPunct="1">
              <a:buFontTx/>
              <a:buNone/>
            </a:pPr>
            <a:r>
              <a:rPr lang="en-US" altLang="en-US"/>
              <a:t>2.	ALAMI DAN EFEKTIF</a:t>
            </a:r>
          </a:p>
          <a:p>
            <a:pPr marL="609600" indent="-609600" eaLnBrk="1" hangingPunct="1">
              <a:buFontTx/>
              <a:buNone/>
            </a:pPr>
            <a:r>
              <a:rPr lang="en-US" altLang="en-US"/>
              <a:t>3.	TEPAT GUNA DAN BERDAYA GUNA</a:t>
            </a:r>
          </a:p>
          <a:p>
            <a:pPr marL="609600" indent="-609600" eaLnBrk="1" hangingPunct="1">
              <a:buFontTx/>
              <a:buNone/>
            </a:pPr>
            <a:r>
              <a:rPr lang="en-US" altLang="en-US"/>
              <a:t>4.	TIDAK MNENGGANGGU KEBEBASAN BERGERAK</a:t>
            </a:r>
          </a:p>
        </p:txBody>
      </p:sp>
    </p:spTree>
  </p:cSld>
  <p:clrMapOvr>
    <a:masterClrMapping/>
  </p:clrMapOvr>
  <p:transition/>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a:extLst>
              <a:ext uri="{FF2B5EF4-FFF2-40B4-BE49-F238E27FC236}">
                <a16:creationId xmlns:a16="http://schemas.microsoft.com/office/drawing/2014/main" id="{15148819-0660-4678-BB2E-B4B0CD475EC9}"/>
              </a:ext>
            </a:extLst>
          </p:cNvPr>
          <p:cNvSpPr>
            <a:spLocks noGrp="1" noChangeArrowheads="1"/>
          </p:cNvSpPr>
          <p:nvPr>
            <p:ph type="title"/>
          </p:nvPr>
        </p:nvSpPr>
        <p:spPr/>
        <p:txBody>
          <a:bodyPr>
            <a:normAutofit fontScale="90000"/>
          </a:bodyPr>
          <a:lstStyle/>
          <a:p>
            <a:pPr eaLnBrk="1" fontAlgn="auto" hangingPunct="1">
              <a:spcAft>
                <a:spcPts val="0"/>
              </a:spcAft>
              <a:defRPr/>
            </a:pPr>
            <a:r>
              <a:rPr lang="en-US" sz="4000">
                <a:latin typeface="Rockwell Extra Bold" pitchFamily="18" charset="0"/>
              </a:rPr>
              <a:t>PENYURUPAN</a:t>
            </a:r>
            <a:br>
              <a:rPr lang="en-US" sz="4000"/>
            </a:br>
            <a:r>
              <a:rPr lang="en-US" sz="3200">
                <a:solidFill>
                  <a:srgbClr val="FF3300"/>
                </a:solidFill>
                <a:latin typeface="Mistral" pitchFamily="66" charset="0"/>
              </a:rPr>
              <a:t>( SURREPTION ENTRY )</a:t>
            </a:r>
          </a:p>
        </p:txBody>
      </p:sp>
      <p:sp>
        <p:nvSpPr>
          <p:cNvPr id="114691" name="Rectangle 3">
            <a:extLst>
              <a:ext uri="{FF2B5EF4-FFF2-40B4-BE49-F238E27FC236}">
                <a16:creationId xmlns:a16="http://schemas.microsoft.com/office/drawing/2014/main" id="{870F6AD7-E788-4451-9B1D-21A4FDE2C5EC}"/>
              </a:ext>
            </a:extLst>
          </p:cNvPr>
          <p:cNvSpPr>
            <a:spLocks noGrp="1" noChangeArrowheads="1"/>
          </p:cNvSpPr>
          <p:nvPr>
            <p:ph idx="1"/>
          </p:nvPr>
        </p:nvSpPr>
        <p:spPr>
          <a:xfrm>
            <a:off x="457200" y="1676400"/>
            <a:ext cx="8229600" cy="4114800"/>
          </a:xfrm>
        </p:spPr>
        <p:txBody>
          <a:bodyPr>
            <a:normAutofit lnSpcReduction="10000"/>
          </a:bodyPr>
          <a:lstStyle/>
          <a:p>
            <a:pPr marL="548640" indent="-411480" eaLnBrk="1" fontAlgn="auto" hangingPunct="1">
              <a:spcAft>
                <a:spcPts val="0"/>
              </a:spcAft>
              <a:buClr>
                <a:schemeClr val="tx1">
                  <a:shade val="95000"/>
                </a:schemeClr>
              </a:buClr>
              <a:buFont typeface="Wingdings" pitchFamily="2" charset="2"/>
              <a:buNone/>
              <a:defRPr/>
            </a:pPr>
            <a:r>
              <a:rPr lang="en-US" dirty="0"/>
              <a:t>PENGERTIAN.</a:t>
            </a:r>
          </a:p>
          <a:p>
            <a:pPr marL="548640" indent="-411480" eaLnBrk="1" fontAlgn="auto" hangingPunct="1">
              <a:spcAft>
                <a:spcPts val="0"/>
              </a:spcAft>
              <a:buClr>
                <a:schemeClr val="tx1">
                  <a:shade val="95000"/>
                </a:schemeClr>
              </a:buClr>
              <a:buFont typeface="Wingdings" pitchFamily="2" charset="2"/>
              <a:buNone/>
              <a:defRPr/>
            </a:pPr>
            <a:endParaRPr lang="en-US" dirty="0"/>
          </a:p>
          <a:p>
            <a:pPr marL="548640" indent="-411480" algn="just" eaLnBrk="1" fontAlgn="auto" hangingPunct="1">
              <a:spcAft>
                <a:spcPts val="0"/>
              </a:spcAft>
              <a:buClr>
                <a:schemeClr val="tx1">
                  <a:shade val="95000"/>
                </a:schemeClr>
              </a:buClr>
              <a:buFont typeface="Wingdings" pitchFamily="2" charset="2"/>
              <a:buNone/>
              <a:defRPr/>
            </a:pPr>
            <a:r>
              <a:rPr lang="en-US" dirty="0"/>
              <a:t>	</a:t>
            </a:r>
            <a:r>
              <a:rPr lang="en-US" dirty="0" err="1">
                <a:solidFill>
                  <a:schemeClr val="bg2">
                    <a:lumMod val="20000"/>
                    <a:lumOff val="80000"/>
                  </a:schemeClr>
                </a:solidFill>
              </a:rPr>
              <a:t>Tehnik</a:t>
            </a:r>
            <a:r>
              <a:rPr lang="en-US" dirty="0">
                <a:solidFill>
                  <a:schemeClr val="bg2">
                    <a:lumMod val="20000"/>
                    <a:lumOff val="80000"/>
                  </a:schemeClr>
                </a:solidFill>
              </a:rPr>
              <a:t> </a:t>
            </a:r>
            <a:r>
              <a:rPr lang="en-US" dirty="0" err="1">
                <a:solidFill>
                  <a:schemeClr val="bg2">
                    <a:lumMod val="20000"/>
                    <a:lumOff val="80000"/>
                  </a:schemeClr>
                </a:solidFill>
              </a:rPr>
              <a:t>dalam</a:t>
            </a:r>
            <a:r>
              <a:rPr lang="en-US" dirty="0">
                <a:solidFill>
                  <a:schemeClr val="bg2">
                    <a:lumMod val="20000"/>
                    <a:lumOff val="80000"/>
                  </a:schemeClr>
                </a:solidFill>
              </a:rPr>
              <a:t> </a:t>
            </a:r>
            <a:r>
              <a:rPr lang="en-US" dirty="0" err="1">
                <a:solidFill>
                  <a:schemeClr val="bg2">
                    <a:lumMod val="20000"/>
                    <a:lumOff val="80000"/>
                  </a:schemeClr>
                </a:solidFill>
              </a:rPr>
              <a:t>mengumpulkan</a:t>
            </a:r>
            <a:r>
              <a:rPr lang="en-US" dirty="0">
                <a:solidFill>
                  <a:schemeClr val="bg2">
                    <a:lumMod val="20000"/>
                    <a:lumOff val="80000"/>
                  </a:schemeClr>
                </a:solidFill>
              </a:rPr>
              <a:t> </a:t>
            </a:r>
            <a:r>
              <a:rPr lang="en-US" dirty="0" err="1">
                <a:solidFill>
                  <a:schemeClr val="bg2">
                    <a:lumMod val="20000"/>
                    <a:lumOff val="80000"/>
                  </a:schemeClr>
                </a:solidFill>
              </a:rPr>
              <a:t>Bahan</a:t>
            </a:r>
            <a:r>
              <a:rPr lang="en-US" dirty="0">
                <a:solidFill>
                  <a:schemeClr val="bg2">
                    <a:lumMod val="20000"/>
                    <a:lumOff val="80000"/>
                  </a:schemeClr>
                </a:solidFill>
              </a:rPr>
              <a:t> </a:t>
            </a:r>
            <a:r>
              <a:rPr lang="en-US" dirty="0" err="1">
                <a:solidFill>
                  <a:schemeClr val="bg2">
                    <a:lumMod val="20000"/>
                    <a:lumOff val="80000"/>
                  </a:schemeClr>
                </a:solidFill>
              </a:rPr>
              <a:t>Keterangan</a:t>
            </a:r>
            <a:r>
              <a:rPr lang="en-US" dirty="0">
                <a:solidFill>
                  <a:schemeClr val="bg2">
                    <a:lumMod val="20000"/>
                    <a:lumOff val="80000"/>
                  </a:schemeClr>
                </a:solidFill>
              </a:rPr>
              <a:t> </a:t>
            </a:r>
            <a:r>
              <a:rPr lang="en-US" dirty="0" err="1">
                <a:solidFill>
                  <a:schemeClr val="bg2">
                    <a:lumMod val="20000"/>
                    <a:lumOff val="80000"/>
                  </a:schemeClr>
                </a:solidFill>
              </a:rPr>
              <a:t>dengan</a:t>
            </a:r>
            <a:r>
              <a:rPr lang="en-US" dirty="0">
                <a:solidFill>
                  <a:schemeClr val="bg2">
                    <a:lumMod val="20000"/>
                    <a:lumOff val="80000"/>
                  </a:schemeClr>
                </a:solidFill>
              </a:rPr>
              <a:t> </a:t>
            </a:r>
            <a:r>
              <a:rPr lang="en-US" dirty="0" err="1">
                <a:solidFill>
                  <a:schemeClr val="bg2">
                    <a:lumMod val="20000"/>
                    <a:lumOff val="80000"/>
                  </a:schemeClr>
                </a:solidFill>
              </a:rPr>
              <a:t>cara</a:t>
            </a:r>
            <a:r>
              <a:rPr lang="en-US" dirty="0">
                <a:solidFill>
                  <a:schemeClr val="bg2">
                    <a:lumMod val="20000"/>
                    <a:lumOff val="80000"/>
                  </a:schemeClr>
                </a:solidFill>
              </a:rPr>
              <a:t> </a:t>
            </a:r>
            <a:r>
              <a:rPr lang="en-US" dirty="0" err="1">
                <a:solidFill>
                  <a:schemeClr val="bg2">
                    <a:lumMod val="20000"/>
                    <a:lumOff val="80000"/>
                  </a:schemeClr>
                </a:solidFill>
              </a:rPr>
              <a:t>memasuki</a:t>
            </a:r>
            <a:r>
              <a:rPr lang="en-US" dirty="0">
                <a:solidFill>
                  <a:schemeClr val="bg2">
                    <a:lumMod val="20000"/>
                    <a:lumOff val="80000"/>
                  </a:schemeClr>
                </a:solidFill>
              </a:rPr>
              <a:t> </a:t>
            </a:r>
            <a:r>
              <a:rPr lang="en-US" dirty="0" err="1">
                <a:solidFill>
                  <a:schemeClr val="bg2">
                    <a:lumMod val="20000"/>
                    <a:lumOff val="80000"/>
                  </a:schemeClr>
                </a:solidFill>
              </a:rPr>
              <a:t>sesuatu</a:t>
            </a:r>
            <a:r>
              <a:rPr lang="en-US" dirty="0">
                <a:solidFill>
                  <a:schemeClr val="bg2">
                    <a:lumMod val="20000"/>
                    <a:lumOff val="80000"/>
                  </a:schemeClr>
                </a:solidFill>
              </a:rPr>
              <a:t> </a:t>
            </a:r>
            <a:r>
              <a:rPr lang="en-US" dirty="0" err="1">
                <a:solidFill>
                  <a:schemeClr val="bg2">
                    <a:lumMod val="20000"/>
                    <a:lumOff val="80000"/>
                  </a:schemeClr>
                </a:solidFill>
              </a:rPr>
              <a:t>tempat</a:t>
            </a:r>
            <a:r>
              <a:rPr lang="en-US" dirty="0">
                <a:solidFill>
                  <a:schemeClr val="bg2">
                    <a:lumMod val="20000"/>
                    <a:lumOff val="80000"/>
                  </a:schemeClr>
                </a:solidFill>
              </a:rPr>
              <a:t> /</a:t>
            </a:r>
            <a:r>
              <a:rPr lang="en-US" dirty="0" err="1">
                <a:solidFill>
                  <a:schemeClr val="bg2">
                    <a:lumMod val="20000"/>
                    <a:lumOff val="80000"/>
                  </a:schemeClr>
                </a:solidFill>
              </a:rPr>
              <a:t>ruangan</a:t>
            </a:r>
            <a:r>
              <a:rPr lang="en-US" dirty="0">
                <a:solidFill>
                  <a:schemeClr val="bg2">
                    <a:lumMod val="20000"/>
                    <a:lumOff val="80000"/>
                  </a:schemeClr>
                </a:solidFill>
              </a:rPr>
              <a:t>/ </a:t>
            </a:r>
            <a:r>
              <a:rPr lang="en-US" dirty="0" err="1">
                <a:solidFill>
                  <a:schemeClr val="bg2">
                    <a:lumMod val="20000"/>
                    <a:lumOff val="80000"/>
                  </a:schemeClr>
                </a:solidFill>
              </a:rPr>
              <a:t>rumah</a:t>
            </a:r>
            <a:r>
              <a:rPr lang="en-US" dirty="0">
                <a:solidFill>
                  <a:schemeClr val="bg2">
                    <a:lumMod val="20000"/>
                    <a:lumOff val="80000"/>
                  </a:schemeClr>
                </a:solidFill>
              </a:rPr>
              <a:t>/</a:t>
            </a:r>
            <a:r>
              <a:rPr lang="en-US" dirty="0" err="1">
                <a:solidFill>
                  <a:schemeClr val="bg2">
                    <a:lumMod val="20000"/>
                    <a:lumOff val="80000"/>
                  </a:schemeClr>
                </a:solidFill>
              </a:rPr>
              <a:t>bangunan</a:t>
            </a:r>
            <a:r>
              <a:rPr lang="en-US" dirty="0">
                <a:solidFill>
                  <a:schemeClr val="bg2">
                    <a:lumMod val="20000"/>
                    <a:lumOff val="80000"/>
                  </a:schemeClr>
                </a:solidFill>
              </a:rPr>
              <a:t> </a:t>
            </a:r>
            <a:r>
              <a:rPr lang="en-US" dirty="0" err="1">
                <a:solidFill>
                  <a:schemeClr val="bg2">
                    <a:lumMod val="20000"/>
                    <a:lumOff val="80000"/>
                  </a:schemeClr>
                </a:solidFill>
              </a:rPr>
              <a:t>gedung</a:t>
            </a:r>
            <a:r>
              <a:rPr lang="en-US" dirty="0">
                <a:solidFill>
                  <a:schemeClr val="bg2">
                    <a:lumMod val="20000"/>
                    <a:lumOff val="80000"/>
                  </a:schemeClr>
                </a:solidFill>
              </a:rPr>
              <a:t> </a:t>
            </a:r>
            <a:r>
              <a:rPr lang="en-US" dirty="0" err="1">
                <a:solidFill>
                  <a:schemeClr val="bg2">
                    <a:lumMod val="20000"/>
                    <a:lumOff val="80000"/>
                  </a:schemeClr>
                </a:solidFill>
              </a:rPr>
              <a:t>tanpa</a:t>
            </a:r>
            <a:r>
              <a:rPr lang="en-US" dirty="0">
                <a:solidFill>
                  <a:schemeClr val="bg2">
                    <a:lumMod val="20000"/>
                    <a:lumOff val="80000"/>
                  </a:schemeClr>
                </a:solidFill>
              </a:rPr>
              <a:t> </a:t>
            </a:r>
            <a:r>
              <a:rPr lang="en-US" dirty="0" err="1">
                <a:solidFill>
                  <a:schemeClr val="bg2">
                    <a:lumMod val="20000"/>
                    <a:lumOff val="80000"/>
                  </a:schemeClr>
                </a:solidFill>
              </a:rPr>
              <a:t>diketahui</a:t>
            </a:r>
            <a:r>
              <a:rPr lang="en-US" dirty="0">
                <a:solidFill>
                  <a:schemeClr val="bg2">
                    <a:lumMod val="20000"/>
                    <a:lumOff val="80000"/>
                  </a:schemeClr>
                </a:solidFill>
              </a:rPr>
              <a:t> </a:t>
            </a:r>
            <a:r>
              <a:rPr lang="en-US" dirty="0" err="1">
                <a:solidFill>
                  <a:schemeClr val="bg2">
                    <a:lumMod val="20000"/>
                    <a:lumOff val="80000"/>
                  </a:schemeClr>
                </a:solidFill>
              </a:rPr>
              <a:t>sasaran</a:t>
            </a:r>
            <a:r>
              <a:rPr lang="en-US" dirty="0">
                <a:solidFill>
                  <a:schemeClr val="bg2">
                    <a:lumMod val="20000"/>
                    <a:lumOff val="80000"/>
                  </a:schemeClr>
                </a:solidFill>
              </a:rPr>
              <a:t> </a:t>
            </a:r>
            <a:r>
              <a:rPr lang="en-US" dirty="0" err="1">
                <a:solidFill>
                  <a:schemeClr val="bg2">
                    <a:lumMod val="20000"/>
                    <a:lumOff val="80000"/>
                  </a:schemeClr>
                </a:solidFill>
              </a:rPr>
              <a:t>atau</a:t>
            </a:r>
            <a:r>
              <a:rPr lang="en-US" dirty="0">
                <a:solidFill>
                  <a:schemeClr val="bg2">
                    <a:lumMod val="20000"/>
                    <a:lumOff val="80000"/>
                  </a:schemeClr>
                </a:solidFill>
              </a:rPr>
              <a:t> </a:t>
            </a:r>
            <a:r>
              <a:rPr lang="en-US" dirty="0" err="1">
                <a:solidFill>
                  <a:schemeClr val="bg2">
                    <a:lumMod val="20000"/>
                    <a:lumOff val="80000"/>
                  </a:schemeClr>
                </a:solidFill>
              </a:rPr>
              <a:t>orang</a:t>
            </a:r>
            <a:r>
              <a:rPr lang="en-US" dirty="0">
                <a:solidFill>
                  <a:schemeClr val="bg2">
                    <a:lumMod val="20000"/>
                    <a:lumOff val="80000"/>
                  </a:schemeClr>
                </a:solidFill>
              </a:rPr>
              <a:t> lain, </a:t>
            </a:r>
            <a:r>
              <a:rPr lang="en-US" dirty="0" err="1">
                <a:solidFill>
                  <a:schemeClr val="bg2">
                    <a:lumMod val="20000"/>
                    <a:lumOff val="80000"/>
                  </a:schemeClr>
                </a:solidFill>
              </a:rPr>
              <a:t>kemudian</a:t>
            </a:r>
            <a:r>
              <a:rPr lang="en-US" dirty="0">
                <a:solidFill>
                  <a:schemeClr val="bg2">
                    <a:lumMod val="20000"/>
                    <a:lumOff val="80000"/>
                  </a:schemeClr>
                </a:solidFill>
              </a:rPr>
              <a:t> </a:t>
            </a:r>
            <a:r>
              <a:rPr lang="en-US" dirty="0" err="1">
                <a:solidFill>
                  <a:schemeClr val="bg2">
                    <a:lumMod val="20000"/>
                    <a:lumOff val="80000"/>
                  </a:schemeClr>
                </a:solidFill>
              </a:rPr>
              <a:t>melakukan</a:t>
            </a:r>
            <a:r>
              <a:rPr lang="en-US" dirty="0">
                <a:solidFill>
                  <a:schemeClr val="bg2">
                    <a:lumMod val="20000"/>
                    <a:lumOff val="80000"/>
                  </a:schemeClr>
                </a:solidFill>
              </a:rPr>
              <a:t> </a:t>
            </a:r>
            <a:r>
              <a:rPr lang="en-US" dirty="0" err="1">
                <a:solidFill>
                  <a:schemeClr val="bg2">
                    <a:lumMod val="20000"/>
                    <a:lumOff val="80000"/>
                  </a:schemeClr>
                </a:solidFill>
              </a:rPr>
              <a:t>penggeledahan</a:t>
            </a:r>
            <a:r>
              <a:rPr lang="en-US" dirty="0">
                <a:solidFill>
                  <a:schemeClr val="bg2">
                    <a:lumMod val="20000"/>
                    <a:lumOff val="80000"/>
                  </a:schemeClr>
                </a:solidFill>
              </a:rPr>
              <a:t> </a:t>
            </a:r>
            <a:r>
              <a:rPr lang="en-US" dirty="0" err="1">
                <a:solidFill>
                  <a:schemeClr val="bg2">
                    <a:lumMod val="20000"/>
                    <a:lumOff val="80000"/>
                  </a:schemeClr>
                </a:solidFill>
              </a:rPr>
              <a:t>untuk</a:t>
            </a:r>
            <a:r>
              <a:rPr lang="en-US" dirty="0">
                <a:solidFill>
                  <a:schemeClr val="bg2">
                    <a:lumMod val="20000"/>
                    <a:lumOff val="80000"/>
                  </a:schemeClr>
                </a:solidFill>
              </a:rPr>
              <a:t> </a:t>
            </a:r>
            <a:r>
              <a:rPr lang="en-US" dirty="0" err="1">
                <a:solidFill>
                  <a:schemeClr val="bg2">
                    <a:lumMod val="20000"/>
                    <a:lumOff val="80000"/>
                  </a:schemeClr>
                </a:solidFill>
              </a:rPr>
              <a:t>mendapatkan</a:t>
            </a:r>
            <a:r>
              <a:rPr lang="en-US" dirty="0">
                <a:solidFill>
                  <a:schemeClr val="bg2">
                    <a:lumMod val="20000"/>
                    <a:lumOff val="80000"/>
                  </a:schemeClr>
                </a:solidFill>
              </a:rPr>
              <a:t> </a:t>
            </a:r>
            <a:r>
              <a:rPr lang="en-US" dirty="0" err="1">
                <a:solidFill>
                  <a:schemeClr val="bg2">
                    <a:lumMod val="20000"/>
                    <a:lumOff val="80000"/>
                  </a:schemeClr>
                </a:solidFill>
              </a:rPr>
              <a:t>dokumen</a:t>
            </a:r>
            <a:r>
              <a:rPr lang="en-US" dirty="0">
                <a:solidFill>
                  <a:schemeClr val="bg2">
                    <a:lumMod val="20000"/>
                    <a:lumOff val="80000"/>
                  </a:schemeClr>
                </a:solidFill>
              </a:rPr>
              <a:t> </a:t>
            </a:r>
            <a:r>
              <a:rPr lang="en-US" dirty="0" err="1">
                <a:solidFill>
                  <a:schemeClr val="bg2">
                    <a:lumMod val="20000"/>
                    <a:lumOff val="80000"/>
                  </a:schemeClr>
                </a:solidFill>
              </a:rPr>
              <a:t>atau</a:t>
            </a:r>
            <a:r>
              <a:rPr lang="en-US" dirty="0">
                <a:solidFill>
                  <a:schemeClr val="bg2">
                    <a:lumMod val="20000"/>
                    <a:lumOff val="80000"/>
                  </a:schemeClr>
                </a:solidFill>
              </a:rPr>
              <a:t> </a:t>
            </a:r>
            <a:r>
              <a:rPr lang="en-US" dirty="0" err="1">
                <a:solidFill>
                  <a:schemeClr val="bg2">
                    <a:lumMod val="20000"/>
                    <a:lumOff val="80000"/>
                  </a:schemeClr>
                </a:solidFill>
              </a:rPr>
              <a:t>bukti</a:t>
            </a:r>
            <a:r>
              <a:rPr lang="en-US" dirty="0">
                <a:solidFill>
                  <a:schemeClr val="bg2">
                    <a:lumMod val="20000"/>
                    <a:lumOff val="80000"/>
                  </a:schemeClr>
                </a:solidFill>
              </a:rPr>
              <a:t> </a:t>
            </a:r>
            <a:r>
              <a:rPr lang="en-US" dirty="0" err="1">
                <a:solidFill>
                  <a:schemeClr val="bg2">
                    <a:lumMod val="20000"/>
                    <a:lumOff val="80000"/>
                  </a:schemeClr>
                </a:solidFill>
              </a:rPr>
              <a:t>lainnya</a:t>
            </a:r>
            <a:r>
              <a:rPr lang="en-US" dirty="0">
                <a:solidFill>
                  <a:schemeClr val="bg2">
                    <a:lumMod val="20000"/>
                    <a:lumOff val="80000"/>
                  </a:schemeClr>
                </a:solidFill>
              </a:rPr>
              <a:t>, </a:t>
            </a:r>
            <a:r>
              <a:rPr lang="en-US" dirty="0" err="1">
                <a:solidFill>
                  <a:schemeClr val="bg2">
                    <a:lumMod val="20000"/>
                    <a:lumOff val="80000"/>
                  </a:schemeClr>
                </a:solidFill>
              </a:rPr>
              <a:t>dan</a:t>
            </a:r>
            <a:r>
              <a:rPr lang="en-US" dirty="0">
                <a:solidFill>
                  <a:schemeClr val="bg2">
                    <a:lumMod val="20000"/>
                    <a:lumOff val="80000"/>
                  </a:schemeClr>
                </a:solidFill>
              </a:rPr>
              <a:t> </a:t>
            </a:r>
            <a:r>
              <a:rPr lang="en-US" dirty="0" err="1">
                <a:solidFill>
                  <a:schemeClr val="bg2">
                    <a:lumMod val="20000"/>
                    <a:lumOff val="80000"/>
                  </a:schemeClr>
                </a:solidFill>
              </a:rPr>
              <a:t>dalam</a:t>
            </a:r>
            <a:r>
              <a:rPr lang="en-US" dirty="0">
                <a:solidFill>
                  <a:schemeClr val="bg2">
                    <a:lumMod val="20000"/>
                    <a:lumOff val="80000"/>
                  </a:schemeClr>
                </a:solidFill>
              </a:rPr>
              <a:t> </a:t>
            </a:r>
            <a:r>
              <a:rPr lang="en-US" dirty="0" err="1">
                <a:solidFill>
                  <a:schemeClr val="bg2">
                    <a:lumMod val="20000"/>
                    <a:lumOff val="80000"/>
                  </a:schemeClr>
                </a:solidFill>
              </a:rPr>
              <a:t>meninggalkan</a:t>
            </a:r>
            <a:r>
              <a:rPr lang="en-US" dirty="0">
                <a:solidFill>
                  <a:schemeClr val="bg2">
                    <a:lumMod val="20000"/>
                    <a:lumOff val="80000"/>
                  </a:schemeClr>
                </a:solidFill>
              </a:rPr>
              <a:t> </a:t>
            </a:r>
            <a:r>
              <a:rPr lang="en-US" dirty="0" err="1">
                <a:solidFill>
                  <a:schemeClr val="bg2">
                    <a:lumMod val="20000"/>
                    <a:lumOff val="80000"/>
                  </a:schemeClr>
                </a:solidFill>
              </a:rPr>
              <a:t>objek</a:t>
            </a:r>
            <a:r>
              <a:rPr lang="en-US" dirty="0">
                <a:solidFill>
                  <a:schemeClr val="bg2">
                    <a:lumMod val="20000"/>
                    <a:lumOff val="80000"/>
                  </a:schemeClr>
                </a:solidFill>
              </a:rPr>
              <a:t> </a:t>
            </a:r>
            <a:r>
              <a:rPr lang="en-US" dirty="0" err="1">
                <a:solidFill>
                  <a:schemeClr val="bg2">
                    <a:lumMod val="20000"/>
                    <a:lumOff val="80000"/>
                  </a:schemeClr>
                </a:solidFill>
              </a:rPr>
              <a:t>atau</a:t>
            </a:r>
            <a:r>
              <a:rPr lang="en-US" dirty="0">
                <a:solidFill>
                  <a:schemeClr val="bg2">
                    <a:lumMod val="20000"/>
                    <a:lumOff val="80000"/>
                  </a:schemeClr>
                </a:solidFill>
              </a:rPr>
              <a:t> </a:t>
            </a:r>
            <a:r>
              <a:rPr lang="en-US" dirty="0" err="1">
                <a:solidFill>
                  <a:schemeClr val="bg2">
                    <a:lumMod val="20000"/>
                    <a:lumOff val="80000"/>
                  </a:schemeClr>
                </a:solidFill>
              </a:rPr>
              <a:t>sasaran</a:t>
            </a:r>
            <a:r>
              <a:rPr lang="en-US" dirty="0">
                <a:solidFill>
                  <a:schemeClr val="bg2">
                    <a:lumMod val="20000"/>
                    <a:lumOff val="80000"/>
                  </a:schemeClr>
                </a:solidFill>
              </a:rPr>
              <a:t> </a:t>
            </a:r>
            <a:r>
              <a:rPr lang="en-US" dirty="0" err="1">
                <a:solidFill>
                  <a:schemeClr val="bg2">
                    <a:lumMod val="20000"/>
                    <a:lumOff val="80000"/>
                  </a:schemeClr>
                </a:solidFill>
              </a:rPr>
              <a:t>tidak</a:t>
            </a:r>
            <a:r>
              <a:rPr lang="en-US" dirty="0">
                <a:solidFill>
                  <a:schemeClr val="bg2">
                    <a:lumMod val="20000"/>
                    <a:lumOff val="80000"/>
                  </a:schemeClr>
                </a:solidFill>
              </a:rPr>
              <a:t> </a:t>
            </a:r>
            <a:r>
              <a:rPr lang="en-US" dirty="0" err="1">
                <a:solidFill>
                  <a:schemeClr val="bg2">
                    <a:lumMod val="20000"/>
                    <a:lumOff val="80000"/>
                  </a:schemeClr>
                </a:solidFill>
              </a:rPr>
              <a:t>meninggalkan</a:t>
            </a:r>
            <a:r>
              <a:rPr lang="en-US" dirty="0">
                <a:solidFill>
                  <a:schemeClr val="bg2">
                    <a:lumMod val="20000"/>
                    <a:lumOff val="80000"/>
                  </a:schemeClr>
                </a:solidFill>
              </a:rPr>
              <a:t> </a:t>
            </a:r>
            <a:r>
              <a:rPr lang="en-US" dirty="0" err="1">
                <a:solidFill>
                  <a:schemeClr val="bg2">
                    <a:lumMod val="20000"/>
                    <a:lumOff val="80000"/>
                  </a:schemeClr>
                </a:solidFill>
              </a:rPr>
              <a:t>jejak</a:t>
            </a:r>
            <a:r>
              <a:rPr lang="en-US" dirty="0">
                <a:solidFill>
                  <a:schemeClr val="bg2">
                    <a:lumMod val="20000"/>
                    <a:lumOff val="80000"/>
                  </a:schemeClr>
                </a:solidFill>
              </a:rPr>
              <a:t> </a:t>
            </a:r>
            <a:r>
              <a:rPr lang="en-US" dirty="0" err="1">
                <a:solidFill>
                  <a:schemeClr val="bg2">
                    <a:lumMod val="20000"/>
                    <a:lumOff val="80000"/>
                  </a:schemeClr>
                </a:solidFill>
              </a:rPr>
              <a:t>atau</a:t>
            </a:r>
            <a:r>
              <a:rPr lang="en-US" dirty="0">
                <a:solidFill>
                  <a:schemeClr val="bg2">
                    <a:lumMod val="20000"/>
                    <a:lumOff val="80000"/>
                  </a:schemeClr>
                </a:solidFill>
              </a:rPr>
              <a:t> </a:t>
            </a:r>
            <a:r>
              <a:rPr lang="en-US" dirty="0" err="1">
                <a:solidFill>
                  <a:schemeClr val="bg2">
                    <a:lumMod val="20000"/>
                    <a:lumOff val="80000"/>
                  </a:schemeClr>
                </a:solidFill>
              </a:rPr>
              <a:t>bekas</a:t>
            </a:r>
            <a:r>
              <a:rPr lang="en-US" dirty="0">
                <a:solidFill>
                  <a:schemeClr val="bg2">
                    <a:lumMod val="20000"/>
                    <a:lumOff val="80000"/>
                  </a:schemeClr>
                </a:solidFill>
              </a:rPr>
              <a:t>.</a:t>
            </a:r>
          </a:p>
        </p:txBody>
      </p:sp>
    </p:spTree>
  </p:cSld>
  <p:clrMapOvr>
    <a:masterClrMapping/>
  </p:clrMapOvr>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a:extLst>
              <a:ext uri="{FF2B5EF4-FFF2-40B4-BE49-F238E27FC236}">
                <a16:creationId xmlns:a16="http://schemas.microsoft.com/office/drawing/2014/main" id="{331A9C60-B6CE-47F7-8FD3-0AF1D3477148}"/>
              </a:ext>
            </a:extLst>
          </p:cNvPr>
          <p:cNvSpPr>
            <a:spLocks noGrp="1" noChangeArrowheads="1"/>
          </p:cNvSpPr>
          <p:nvPr>
            <p:ph type="title"/>
          </p:nvPr>
        </p:nvSpPr>
        <p:spPr/>
        <p:txBody>
          <a:bodyPr/>
          <a:lstStyle/>
          <a:p>
            <a:pPr eaLnBrk="1" fontAlgn="auto" hangingPunct="1">
              <a:spcAft>
                <a:spcPts val="0"/>
              </a:spcAft>
              <a:defRPr/>
            </a:pPr>
            <a:r>
              <a:rPr lang="en-US" dirty="0">
                <a:solidFill>
                  <a:srgbClr val="FFC000"/>
                </a:solidFill>
              </a:rPr>
              <a:t>KEGUNAAN PENYURUPAN</a:t>
            </a:r>
          </a:p>
        </p:txBody>
      </p:sp>
      <p:sp>
        <p:nvSpPr>
          <p:cNvPr id="115715" name="Rectangle 3">
            <a:extLst>
              <a:ext uri="{FF2B5EF4-FFF2-40B4-BE49-F238E27FC236}">
                <a16:creationId xmlns:a16="http://schemas.microsoft.com/office/drawing/2014/main" id="{78D2AFFC-626E-42E4-980A-BB392181EFA3}"/>
              </a:ext>
            </a:extLst>
          </p:cNvPr>
          <p:cNvSpPr>
            <a:spLocks noGrp="1"/>
          </p:cNvSpPr>
          <p:nvPr>
            <p:ph idx="1"/>
          </p:nvPr>
        </p:nvSpPr>
        <p:spPr/>
        <p:txBody>
          <a:bodyPr/>
          <a:lstStyle/>
          <a:p>
            <a:pPr marL="609600" indent="-609600" eaLnBrk="1" hangingPunct="1">
              <a:buFontTx/>
              <a:buAutoNum type="arabicPeriod"/>
            </a:pPr>
            <a:endParaRPr lang="en-US" altLang="en-US"/>
          </a:p>
          <a:p>
            <a:pPr marL="609600" indent="-609600" eaLnBrk="1" hangingPunct="1">
              <a:buFontTx/>
              <a:buAutoNum type="arabicPeriod"/>
            </a:pPr>
            <a:r>
              <a:rPr lang="en-US" altLang="en-US"/>
              <a:t>UNTUK MELAKUKAN PENGGELEDAHAN</a:t>
            </a:r>
          </a:p>
          <a:p>
            <a:pPr marL="609600" indent="-609600" eaLnBrk="1" hangingPunct="1">
              <a:buFontTx/>
              <a:buAutoNum type="arabicPeriod"/>
            </a:pPr>
            <a:r>
              <a:rPr lang="en-US" altLang="en-US"/>
              <a:t>UNTUK MENGETAHUI RENCANA PIHAK LAWAN.</a:t>
            </a:r>
          </a:p>
          <a:p>
            <a:pPr marL="609600" indent="-609600" eaLnBrk="1" hangingPunct="1">
              <a:buFontTx/>
              <a:buAutoNum type="arabicPeriod"/>
            </a:pPr>
            <a:r>
              <a:rPr lang="en-US" altLang="en-US"/>
              <a:t>DALAM RANGKA RANGKAIAN OPERASI</a:t>
            </a:r>
          </a:p>
          <a:p>
            <a:pPr marL="609600" indent="-609600" eaLnBrk="1" hangingPunct="1">
              <a:buFontTx/>
              <a:buAutoNum type="arabicPeriod"/>
            </a:pPr>
            <a:r>
              <a:rPr lang="en-US" altLang="en-US"/>
              <a:t>DALAM RANGKA KEGIATAN PENJEJAKAN ATAU PENYADAPAN YANG DILAKUKAN OLEH UNIT OPSNAL.</a:t>
            </a:r>
          </a:p>
        </p:txBody>
      </p:sp>
    </p:spTree>
  </p:cSld>
  <p:clrMapOvr>
    <a:masterClrMapping/>
  </p:clrMapOvr>
  <p:transition/>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a:extLst>
              <a:ext uri="{FF2B5EF4-FFF2-40B4-BE49-F238E27FC236}">
                <a16:creationId xmlns:a16="http://schemas.microsoft.com/office/drawing/2014/main" id="{40AC27D5-04B7-4DC7-9651-B2DE5E9547E3}"/>
              </a:ext>
            </a:extLst>
          </p:cNvPr>
          <p:cNvSpPr>
            <a:spLocks noGrp="1" noChangeArrowheads="1"/>
          </p:cNvSpPr>
          <p:nvPr>
            <p:ph type="title"/>
          </p:nvPr>
        </p:nvSpPr>
        <p:spPr/>
        <p:txBody>
          <a:bodyPr/>
          <a:lstStyle/>
          <a:p>
            <a:pPr eaLnBrk="1" fontAlgn="auto" hangingPunct="1">
              <a:spcAft>
                <a:spcPts val="0"/>
              </a:spcAft>
              <a:defRPr/>
            </a:pPr>
            <a:r>
              <a:rPr lang="en-US" dirty="0">
                <a:solidFill>
                  <a:srgbClr val="FFC000"/>
                </a:solidFill>
              </a:rPr>
              <a:t>PERSIAPAN PENYURUPAN</a:t>
            </a:r>
          </a:p>
        </p:txBody>
      </p:sp>
      <p:sp>
        <p:nvSpPr>
          <p:cNvPr id="116739" name="Rectangle 3">
            <a:extLst>
              <a:ext uri="{FF2B5EF4-FFF2-40B4-BE49-F238E27FC236}">
                <a16:creationId xmlns:a16="http://schemas.microsoft.com/office/drawing/2014/main" id="{31168550-766C-4B76-A598-8901FDF6DAFD}"/>
              </a:ext>
            </a:extLst>
          </p:cNvPr>
          <p:cNvSpPr>
            <a:spLocks noGrp="1"/>
          </p:cNvSpPr>
          <p:nvPr>
            <p:ph idx="1"/>
          </p:nvPr>
        </p:nvSpPr>
        <p:spPr/>
        <p:txBody>
          <a:bodyPr/>
          <a:lstStyle/>
          <a:p>
            <a:pPr marL="609600" indent="-609600" eaLnBrk="1" hangingPunct="1">
              <a:buFontTx/>
              <a:buAutoNum type="arabicPeriod"/>
            </a:pPr>
            <a:endParaRPr lang="en-US" altLang="en-US"/>
          </a:p>
          <a:p>
            <a:pPr marL="609600" indent="-609600" eaLnBrk="1" hangingPunct="1">
              <a:buFontTx/>
              <a:buAutoNum type="arabicPeriod"/>
            </a:pPr>
            <a:r>
              <a:rPr lang="en-US" altLang="en-US"/>
              <a:t>LAKUKAN TINDAKAN CASSING YANG TEPAT / BERULANG –ULANG.</a:t>
            </a:r>
          </a:p>
          <a:p>
            <a:pPr marL="609600" indent="-609600" eaLnBrk="1" hangingPunct="1">
              <a:buFontTx/>
              <a:buAutoNum type="arabicPeriod"/>
            </a:pPr>
            <a:r>
              <a:rPr lang="en-US" altLang="en-US"/>
              <a:t>TENTUKAN KONTRA SISTIM PENGAMANAN ( Radius rawan Sasaran )</a:t>
            </a:r>
          </a:p>
          <a:p>
            <a:pPr marL="609600" indent="-609600" eaLnBrk="1" hangingPunct="1">
              <a:buFontTx/>
              <a:buAutoNum type="arabicPeriod"/>
            </a:pPr>
            <a:r>
              <a:rPr lang="en-US" altLang="en-US"/>
              <a:t>SIAPKAN SISTIM KOMUNIKASI</a:t>
            </a:r>
          </a:p>
          <a:p>
            <a:pPr marL="609600" indent="-609600" eaLnBrk="1" hangingPunct="1">
              <a:buFontTx/>
              <a:buAutoNum type="arabicPeriod"/>
            </a:pPr>
            <a:r>
              <a:rPr lang="en-US" altLang="en-US"/>
              <a:t>TENTUKAN KWALITAS PELAKSANA DALAM PROSES PELAKSANAAN.</a:t>
            </a:r>
          </a:p>
        </p:txBody>
      </p:sp>
    </p:spTree>
  </p:cSld>
  <p:clrMapOvr>
    <a:masterClrMapping/>
  </p:clrMapOvr>
  <p:transition/>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3">
            <a:extLst>
              <a:ext uri="{FF2B5EF4-FFF2-40B4-BE49-F238E27FC236}">
                <a16:creationId xmlns:a16="http://schemas.microsoft.com/office/drawing/2014/main" id="{E5BA3192-3CC5-49D5-9B8C-0D058A9A4CC2}"/>
              </a:ext>
            </a:extLst>
          </p:cNvPr>
          <p:cNvSpPr>
            <a:spLocks noGrp="1"/>
          </p:cNvSpPr>
          <p:nvPr>
            <p:ph idx="1"/>
          </p:nvPr>
        </p:nvSpPr>
        <p:spPr>
          <a:xfrm>
            <a:off x="533400" y="1600200"/>
            <a:ext cx="8229600" cy="4708525"/>
          </a:xfrm>
        </p:spPr>
        <p:txBody>
          <a:bodyPr/>
          <a:lstStyle/>
          <a:p>
            <a:pPr eaLnBrk="1" hangingPunct="1">
              <a:buFont typeface="Wingdings" panose="05000000000000000000" pitchFamily="2" charset="2"/>
              <a:buNone/>
            </a:pPr>
            <a:r>
              <a:rPr lang="en-US" altLang="en-US"/>
              <a:t>.</a:t>
            </a:r>
          </a:p>
        </p:txBody>
      </p:sp>
      <p:sp>
        <p:nvSpPr>
          <p:cNvPr id="4" name="TextBox 3">
            <a:extLst>
              <a:ext uri="{FF2B5EF4-FFF2-40B4-BE49-F238E27FC236}">
                <a16:creationId xmlns:a16="http://schemas.microsoft.com/office/drawing/2014/main" id="{4A37CB5D-61CC-47CF-A374-0FF64E782DD8}"/>
              </a:ext>
            </a:extLst>
          </p:cNvPr>
          <p:cNvSpPr txBox="1"/>
          <p:nvPr/>
        </p:nvSpPr>
        <p:spPr>
          <a:xfrm>
            <a:off x="762000" y="1727537"/>
            <a:ext cx="7924799" cy="1015663"/>
          </a:xfrm>
          <a:prstGeom prst="rect">
            <a:avLst/>
          </a:prstGeom>
        </p:spPr>
        <p:style>
          <a:lnRef idx="0">
            <a:schemeClr val="dk1"/>
          </a:lnRef>
          <a:fillRef idx="3">
            <a:schemeClr val="dk1"/>
          </a:fillRef>
          <a:effectRef idx="3">
            <a:schemeClr val="dk1"/>
          </a:effectRef>
          <a:fontRef idx="minor">
            <a:schemeClr val="lt1"/>
          </a:fontRef>
        </p:style>
        <p:txBody>
          <a:bodyPr>
            <a:spAutoFit/>
          </a:bodyPr>
          <a:lstStyle/>
          <a:p>
            <a:pPr algn="ctr">
              <a:defRPr/>
            </a:pPr>
            <a:r>
              <a:rPr lang="en-US" sz="6000" dirty="0" err="1">
                <a:solidFill>
                  <a:srgbClr val="FFFF66"/>
                </a:solidFill>
                <a:latin typeface="Algerian" pitchFamily="82" charset="0"/>
              </a:rPr>
              <a:t>PENgamanan</a:t>
            </a:r>
            <a:endParaRPr lang="en-US" sz="6000" dirty="0">
              <a:solidFill>
                <a:srgbClr val="FFFF66"/>
              </a:solidFill>
              <a:latin typeface="Algerian" pitchFamily="82" charset="0"/>
            </a:endParaRP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WordArt 2">
            <a:extLst>
              <a:ext uri="{FF2B5EF4-FFF2-40B4-BE49-F238E27FC236}">
                <a16:creationId xmlns:a16="http://schemas.microsoft.com/office/drawing/2014/main" id="{DC126E6F-057F-4DDE-A807-B4FB12318E4A}"/>
              </a:ext>
            </a:extLst>
          </p:cNvPr>
          <p:cNvSpPr>
            <a:spLocks noChangeArrowheads="1" noChangeShapeType="1" noTextEdit="1"/>
          </p:cNvSpPr>
          <p:nvPr/>
        </p:nvSpPr>
        <p:spPr bwMode="auto">
          <a:xfrm>
            <a:off x="1371600" y="762000"/>
            <a:ext cx="6858000" cy="914400"/>
          </a:xfrm>
          <a:prstGeom prst="rect">
            <a:avLst/>
          </a:prstGeom>
        </p:spPr>
        <p:txBody>
          <a:bodyPr wrap="none" fromWordArt="1">
            <a:prstTxWarp prst="textPlain">
              <a:avLst>
                <a:gd name="adj" fmla="val 50000"/>
              </a:avLst>
            </a:prstTxWarp>
          </a:bodyPr>
          <a:lstStyle/>
          <a:p>
            <a:pPr algn="ctr"/>
            <a:r>
              <a:rPr lang="en-US" sz="3600" i="1" kern="10">
                <a:ln w="9525">
                  <a:solidFill>
                    <a:srgbClr val="000000"/>
                  </a:solidFill>
                  <a:round/>
                  <a:headEnd/>
                  <a:tailEnd/>
                </a:ln>
                <a:effectLst>
                  <a:outerShdw dist="35921" dir="2700000" algn="ctr" rotWithShape="0">
                    <a:srgbClr val="808080">
                      <a:alpha val="79999"/>
                    </a:srgbClr>
                  </a:outerShdw>
                </a:effectLst>
                <a:latin typeface="Arial Black" panose="020B0A04020102020204" pitchFamily="34" charset="0"/>
              </a:rPr>
              <a:t>PENGAMANAN</a:t>
            </a:r>
          </a:p>
        </p:txBody>
      </p:sp>
      <p:sp>
        <p:nvSpPr>
          <p:cNvPr id="118787" name="Text Box 3">
            <a:extLst>
              <a:ext uri="{FF2B5EF4-FFF2-40B4-BE49-F238E27FC236}">
                <a16:creationId xmlns:a16="http://schemas.microsoft.com/office/drawing/2014/main" id="{F73D7451-587D-47B7-A006-F90D4723DFCD}"/>
              </a:ext>
            </a:extLst>
          </p:cNvPr>
          <p:cNvSpPr txBox="1">
            <a:spLocks noChangeArrowheads="1"/>
          </p:cNvSpPr>
          <p:nvPr/>
        </p:nvSpPr>
        <p:spPr bwMode="auto">
          <a:xfrm>
            <a:off x="609600" y="1905000"/>
            <a:ext cx="8081963" cy="489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r>
              <a:rPr lang="en-US" altLang="en-US" sz="2400" b="1" i="1">
                <a:latin typeface="Arial" panose="020B0604020202020204" pitchFamily="34" charset="0"/>
              </a:rPr>
              <a:t>ADL SGL USAHA, KEGIATAN DAN PEKERJAAN YG</a:t>
            </a:r>
          </a:p>
          <a:p>
            <a:pPr eaLnBrk="1" hangingPunct="1"/>
            <a:r>
              <a:rPr lang="en-US" altLang="en-US" sz="2400" b="1" i="1">
                <a:latin typeface="Arial" panose="020B0604020202020204" pitchFamily="34" charset="0"/>
              </a:rPr>
              <a:t>DILAKSANAKAN SCR BERENCANA DAN TERARAH</a:t>
            </a:r>
          </a:p>
          <a:p>
            <a:pPr algn="just" eaLnBrk="1" hangingPunct="1"/>
            <a:r>
              <a:rPr lang="en-US" altLang="en-US" sz="2400" b="1" i="1">
                <a:latin typeface="Arial" panose="020B0604020202020204" pitchFamily="34" charset="0"/>
              </a:rPr>
              <a:t>UTK MENEMUKAN JEJAK, MENGGAGALKAN, ME –</a:t>
            </a:r>
          </a:p>
          <a:p>
            <a:pPr algn="just" eaLnBrk="1" hangingPunct="1"/>
            <a:r>
              <a:rPr lang="en-US" altLang="en-US" sz="2400" b="1" i="1">
                <a:latin typeface="Arial" panose="020B0604020202020204" pitchFamily="34" charset="0"/>
              </a:rPr>
              <a:t>LUMPUHKAN, MEMUTUS JARINGAN, MENUMPAS </a:t>
            </a:r>
          </a:p>
          <a:p>
            <a:pPr algn="just" eaLnBrk="1" hangingPunct="1"/>
            <a:r>
              <a:rPr lang="en-US" altLang="en-US" sz="2400" b="1" i="1">
                <a:latin typeface="Arial" panose="020B0604020202020204" pitchFamily="34" charset="0"/>
              </a:rPr>
              <a:t>ATAU MENGHANCURKAN USAHA,KEGIATAN PIHAK LAIN/LAWAN YANG MENGANCAM KEHIDUPAN MASYARAKAT, INTEGRASI BANGSA, JALANNYA PEMERINTAHANAN DAN PELAKSANAAN PEM BANGUNAN SERTA MENGHAMBAT</a:t>
            </a:r>
          </a:p>
          <a:p>
            <a:pPr eaLnBrk="1" hangingPunct="1"/>
            <a:r>
              <a:rPr lang="en-US" altLang="en-US" sz="2400" b="1" i="1">
                <a:latin typeface="Arial" panose="020B0604020202020204" pitchFamily="34" charset="0"/>
              </a:rPr>
              <a:t>PELAKSANAAN TUGAS POLRI. </a:t>
            </a:r>
          </a:p>
          <a:p>
            <a:pPr eaLnBrk="1" hangingPunct="1"/>
            <a:endParaRPr lang="en-US" altLang="en-US" sz="2400" b="1" i="1">
              <a:latin typeface="Arial" panose="020B0604020202020204" pitchFamily="34" charset="0"/>
            </a:endParaRPr>
          </a:p>
          <a:p>
            <a:pPr eaLnBrk="1" hangingPunct="1"/>
            <a:r>
              <a:rPr lang="en-US" altLang="en-US" sz="2400" b="1" i="1">
                <a:solidFill>
                  <a:srgbClr val="FFC000"/>
                </a:solidFill>
                <a:latin typeface="Arial" panose="020B0604020202020204" pitchFamily="34" charset="0"/>
              </a:rPr>
              <a:t>BENTUK KEGIATANNYA KONTRA INTELIJEN</a:t>
            </a:r>
          </a:p>
          <a:p>
            <a:pPr eaLnBrk="1" hangingPunct="1"/>
            <a:endParaRPr lang="en-US" altLang="en-US" sz="2400" b="1" i="1">
              <a:latin typeface="Arial" panose="020B0604020202020204" pitchFamily="34" charset="0"/>
            </a:endParaRPr>
          </a:p>
        </p:txBody>
      </p:sp>
    </p:spTree>
  </p:cSld>
  <p:clrMapOvr>
    <a:masterClrMapping/>
  </p:clrMapOvr>
  <p:transition/>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82" name="Text Box 2">
            <a:extLst>
              <a:ext uri="{FF2B5EF4-FFF2-40B4-BE49-F238E27FC236}">
                <a16:creationId xmlns:a16="http://schemas.microsoft.com/office/drawing/2014/main" id="{7293EF6B-0962-4D66-A1AF-984A96E6EDE3}"/>
              </a:ext>
            </a:extLst>
          </p:cNvPr>
          <p:cNvSpPr txBox="1">
            <a:spLocks noChangeArrowheads="1"/>
          </p:cNvSpPr>
          <p:nvPr/>
        </p:nvSpPr>
        <p:spPr bwMode="auto">
          <a:xfrm>
            <a:off x="1447800" y="4572000"/>
            <a:ext cx="6340475" cy="1165225"/>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a:spAutoFit/>
          </a:bodyPr>
          <a:lstStyle/>
          <a:p>
            <a:pPr algn="just">
              <a:defRPr/>
            </a:pPr>
            <a:r>
              <a:rPr lang="id-ID" sz="1400">
                <a:solidFill>
                  <a:srgbClr val="000000"/>
                </a:solidFill>
                <a:latin typeface="Arial" charset="0"/>
              </a:rPr>
              <a:t>TERHINDARNYA USAHA-USAHA, PEKERJAAN DAN KEGIATAN PIHAK LAIN / OPOSISI UNTUK MELAKUKAN SABOTASE, SPIONASE / PENGUMPULAN BAHAN KETERANGAN DAN PENGGALANGAN YANG DAPAT MENGGANGU KEAMANAN, KESELAMATAN DAN KETENTRAMAN ATAU MERUGIKAN DI PIHAK SENDIRI.</a:t>
            </a:r>
            <a:endParaRPr lang="en-US" sz="1400">
              <a:solidFill>
                <a:srgbClr val="000000"/>
              </a:solidFill>
              <a:latin typeface="Arial" charset="0"/>
            </a:endParaRPr>
          </a:p>
        </p:txBody>
      </p:sp>
      <p:sp>
        <p:nvSpPr>
          <p:cNvPr id="119813" name="Rectangle 3">
            <a:extLst>
              <a:ext uri="{FF2B5EF4-FFF2-40B4-BE49-F238E27FC236}">
                <a16:creationId xmlns:a16="http://schemas.microsoft.com/office/drawing/2014/main" id="{57048F13-62AA-4A0D-8659-5FE83763AC31}"/>
              </a:ext>
            </a:extLst>
          </p:cNvPr>
          <p:cNvSpPr>
            <a:spLocks noChangeArrowheads="1"/>
          </p:cNvSpPr>
          <p:nvPr/>
        </p:nvSpPr>
        <p:spPr bwMode="auto">
          <a:xfrm>
            <a:off x="76200" y="76200"/>
            <a:ext cx="8915400" cy="6629400"/>
          </a:xfrm>
          <a:prstGeom prst="rect">
            <a:avLst/>
          </a:prstGeom>
          <a:noFill/>
          <a:ln w="38100" cmpd="dbl">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276484" name="Oval 4">
            <a:extLst>
              <a:ext uri="{FF2B5EF4-FFF2-40B4-BE49-F238E27FC236}">
                <a16:creationId xmlns:a16="http://schemas.microsoft.com/office/drawing/2014/main" id="{8F63ADBE-E532-4073-82DF-73399324ECA5}"/>
              </a:ext>
            </a:extLst>
          </p:cNvPr>
          <p:cNvSpPr>
            <a:spLocks noChangeArrowheads="1"/>
          </p:cNvSpPr>
          <p:nvPr/>
        </p:nvSpPr>
        <p:spPr bwMode="auto">
          <a:xfrm>
            <a:off x="304800" y="228600"/>
            <a:ext cx="1371600" cy="990600"/>
          </a:xfrm>
          <a:prstGeom prst="ellipse">
            <a:avLst/>
          </a:prstGeom>
          <a:solidFill>
            <a:schemeClr val="tx1"/>
          </a:solidFill>
          <a:ln w="9525">
            <a:solidFill>
              <a:schemeClr val="tx1"/>
            </a:solidFill>
            <a:round/>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b="1">
                <a:solidFill>
                  <a:srgbClr val="7030A0"/>
                </a:solidFill>
                <a:latin typeface="Arial" panose="020B0604020202020204" pitchFamily="34" charset="0"/>
              </a:rPr>
              <a:t>PAM </a:t>
            </a:r>
          </a:p>
          <a:p>
            <a:pPr algn="ctr"/>
            <a:r>
              <a:rPr lang="en-US" altLang="en-US" b="1">
                <a:solidFill>
                  <a:srgbClr val="7030A0"/>
                </a:solidFill>
                <a:latin typeface="Arial" panose="020B0604020202020204" pitchFamily="34" charset="0"/>
              </a:rPr>
              <a:t>INTELIJEN</a:t>
            </a:r>
          </a:p>
        </p:txBody>
      </p:sp>
      <p:sp>
        <p:nvSpPr>
          <p:cNvPr id="276485" name="Text Box 5">
            <a:extLst>
              <a:ext uri="{FF2B5EF4-FFF2-40B4-BE49-F238E27FC236}">
                <a16:creationId xmlns:a16="http://schemas.microsoft.com/office/drawing/2014/main" id="{6E9DC5D8-1B8E-45ED-B61B-D8945DA4A169}"/>
              </a:ext>
            </a:extLst>
          </p:cNvPr>
          <p:cNvSpPr txBox="1">
            <a:spLocks noChangeArrowheads="1"/>
          </p:cNvSpPr>
          <p:nvPr/>
        </p:nvSpPr>
        <p:spPr bwMode="auto">
          <a:xfrm>
            <a:off x="1447800" y="2362200"/>
            <a:ext cx="6645275" cy="1377950"/>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a:spAutoFit/>
          </a:bodyPr>
          <a:lstStyle/>
          <a:p>
            <a:pPr algn="just">
              <a:defRPr/>
            </a:pPr>
            <a:r>
              <a:rPr lang="id-ID" sz="1400">
                <a:solidFill>
                  <a:srgbClr val="000000"/>
                </a:solidFill>
                <a:latin typeface="Arial" charset="0"/>
              </a:rPr>
              <a:t>UNTUK TETAP TERPELIHARANYA SITUASI KAMDAGRI YANG KONDUSIF DIMANA TIDAK ADA KESEMPATAN ATAU PELUANG BAGI PIHAK LAIN/OPOSISI UNTUK MELAKSANAKAN KEGIATANNYA YANG DAPAT MENGANCAM ATAU MENGGANGGU KEAMANAN DAN KESELAMATAN NEGARA DAN BANGSA SERTA KEAMANAN, KESELAMATAN DAN KETENTRAMAN TUBUH, JIWA DAN HARTA BENDA.</a:t>
            </a:r>
            <a:endParaRPr lang="en-US" sz="1400">
              <a:solidFill>
                <a:srgbClr val="000000"/>
              </a:solidFill>
              <a:latin typeface="Arial" charset="0"/>
            </a:endParaRPr>
          </a:p>
        </p:txBody>
      </p:sp>
      <p:sp>
        <p:nvSpPr>
          <p:cNvPr id="276486" name="Text Box 6">
            <a:extLst>
              <a:ext uri="{FF2B5EF4-FFF2-40B4-BE49-F238E27FC236}">
                <a16:creationId xmlns:a16="http://schemas.microsoft.com/office/drawing/2014/main" id="{E104ED2A-2EC8-4882-BAF3-B8A0CB9E7618}"/>
              </a:ext>
            </a:extLst>
          </p:cNvPr>
          <p:cNvSpPr txBox="1">
            <a:spLocks noChangeArrowheads="1"/>
          </p:cNvSpPr>
          <p:nvPr/>
        </p:nvSpPr>
        <p:spPr bwMode="auto">
          <a:xfrm>
            <a:off x="1219200" y="1954213"/>
            <a:ext cx="2770188" cy="338137"/>
          </a:xfrm>
          <a:prstGeom prst="rect">
            <a:avLst/>
          </a:prstGeom>
          <a:solidFill>
            <a:srgbClr val="002060"/>
          </a:solidFill>
          <a:ln w="9525">
            <a:solidFill>
              <a:schemeClr val="tx1"/>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z="1600" b="1">
                <a:latin typeface="Arial" panose="020B0604020202020204" pitchFamily="34" charset="0"/>
              </a:rPr>
              <a:t>HAKEKAT PAM INTELIJEN</a:t>
            </a:r>
          </a:p>
        </p:txBody>
      </p:sp>
      <p:sp>
        <p:nvSpPr>
          <p:cNvPr id="276487" name="Text Box 7">
            <a:extLst>
              <a:ext uri="{FF2B5EF4-FFF2-40B4-BE49-F238E27FC236}">
                <a16:creationId xmlns:a16="http://schemas.microsoft.com/office/drawing/2014/main" id="{0285D194-CBFE-40F0-A6E7-1886784A0804}"/>
              </a:ext>
            </a:extLst>
          </p:cNvPr>
          <p:cNvSpPr txBox="1">
            <a:spLocks noChangeArrowheads="1"/>
          </p:cNvSpPr>
          <p:nvPr/>
        </p:nvSpPr>
        <p:spPr bwMode="auto">
          <a:xfrm>
            <a:off x="1219200" y="4164013"/>
            <a:ext cx="1012825" cy="338137"/>
          </a:xfrm>
          <a:prstGeom prst="rect">
            <a:avLst/>
          </a:prstGeom>
          <a:solidFill>
            <a:srgbClr val="002060"/>
          </a:solidFill>
          <a:ln w="9525">
            <a:solidFill>
              <a:schemeClr val="tx1"/>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z="1600" b="1">
                <a:latin typeface="Arial" panose="020B0604020202020204" pitchFamily="34" charset="0"/>
              </a:rPr>
              <a:t>TUJUAN</a:t>
            </a:r>
          </a:p>
        </p:txBody>
      </p:sp>
      <p:cxnSp>
        <p:nvCxnSpPr>
          <p:cNvPr id="276488" name="AutoShape 8">
            <a:extLst>
              <a:ext uri="{FF2B5EF4-FFF2-40B4-BE49-F238E27FC236}">
                <a16:creationId xmlns:a16="http://schemas.microsoft.com/office/drawing/2014/main" id="{AE812283-8423-4849-94B5-E533D8877883}"/>
              </a:ext>
            </a:extLst>
          </p:cNvPr>
          <p:cNvCxnSpPr>
            <a:cxnSpLocks noChangeShapeType="1"/>
            <a:stCxn id="276484" idx="4"/>
            <a:endCxn id="276486" idx="1"/>
          </p:cNvCxnSpPr>
          <p:nvPr/>
        </p:nvCxnSpPr>
        <p:spPr bwMode="auto">
          <a:xfrm rot="16200000" flipH="1">
            <a:off x="652462" y="1557338"/>
            <a:ext cx="904875" cy="228600"/>
          </a:xfrm>
          <a:prstGeom prst="bentConnector2">
            <a:avLst/>
          </a:prstGeom>
          <a:noFill/>
          <a:ln w="38100">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276489" name="AutoShape 9">
            <a:extLst>
              <a:ext uri="{FF2B5EF4-FFF2-40B4-BE49-F238E27FC236}">
                <a16:creationId xmlns:a16="http://schemas.microsoft.com/office/drawing/2014/main" id="{C5F8C5B4-4781-4B4E-9259-71F6B0F1784B}"/>
              </a:ext>
            </a:extLst>
          </p:cNvPr>
          <p:cNvCxnSpPr>
            <a:cxnSpLocks noChangeShapeType="1"/>
            <a:stCxn id="276484" idx="4"/>
            <a:endCxn id="276487" idx="1"/>
          </p:cNvCxnSpPr>
          <p:nvPr/>
        </p:nvCxnSpPr>
        <p:spPr bwMode="auto">
          <a:xfrm rot="16200000" flipH="1">
            <a:off x="-452438" y="2662238"/>
            <a:ext cx="3114675" cy="228600"/>
          </a:xfrm>
          <a:prstGeom prst="bentConnector2">
            <a:avLst/>
          </a:prstGeom>
          <a:noFill/>
          <a:ln w="38100">
            <a:solidFill>
              <a:schemeClr val="tx1"/>
            </a:solidFill>
            <a:miter lim="800000"/>
            <a:headEnd/>
            <a:tailEnd type="triangle" w="med" len="med"/>
          </a:ln>
          <a:extLst>
            <a:ext uri="{909E8E84-426E-40DD-AFC4-6F175D3DCCD1}">
              <a14:hiddenFill xmlns:a14="http://schemas.microsoft.com/office/drawing/2010/main">
                <a:noFill/>
              </a14:hiddenFill>
            </a:ext>
          </a:extLst>
        </p:spPr>
      </p:cxnSp>
      <p:sp>
        <p:nvSpPr>
          <p:cNvPr id="119822" name="Text Box 10">
            <a:extLst>
              <a:ext uri="{FF2B5EF4-FFF2-40B4-BE49-F238E27FC236}">
                <a16:creationId xmlns:a16="http://schemas.microsoft.com/office/drawing/2014/main" id="{12F86DA0-6B8E-4235-8BBA-58BA5D043A37}"/>
              </a:ext>
            </a:extLst>
          </p:cNvPr>
          <p:cNvSpPr txBox="1">
            <a:spLocks noChangeArrowheads="1"/>
          </p:cNvSpPr>
          <p:nvPr/>
        </p:nvSpPr>
        <p:spPr bwMode="auto">
          <a:xfrm>
            <a:off x="8623300" y="152400"/>
            <a:ext cx="292100" cy="314325"/>
          </a:xfrm>
          <a:prstGeom prst="rect">
            <a:avLst/>
          </a:prstGeom>
          <a:solidFill>
            <a:schemeClr val="bg1"/>
          </a:solidFill>
          <a:ln w="9525">
            <a:solidFill>
              <a:schemeClr val="tx1"/>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z="1400">
                <a:latin typeface="Arial" panose="020B0604020202020204" pitchFamily="34" charset="0"/>
              </a:rPr>
              <a:t>5</a:t>
            </a:r>
          </a:p>
        </p:txBody>
      </p:sp>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76484"/>
                                        </p:tgtEl>
                                        <p:attrNameLst>
                                          <p:attrName>style.visibility</p:attrName>
                                        </p:attrNameLst>
                                      </p:cBhvr>
                                      <p:to>
                                        <p:strVal val="visible"/>
                                      </p:to>
                                    </p:set>
                                    <p:animEffect transition="in" filter="strips(downLeft)">
                                      <p:cBhvr>
                                        <p:cTn id="7" dur="500"/>
                                        <p:tgtEl>
                                          <p:spTgt spid="27648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nodeType="clickEffect">
                                  <p:stCondLst>
                                    <p:cond delay="0"/>
                                  </p:stCondLst>
                                  <p:childTnLst>
                                    <p:set>
                                      <p:cBhvr>
                                        <p:cTn id="11" dur="1" fill="hold">
                                          <p:stCondLst>
                                            <p:cond delay="0"/>
                                          </p:stCondLst>
                                        </p:cTn>
                                        <p:tgtEl>
                                          <p:spTgt spid="276489"/>
                                        </p:tgtEl>
                                        <p:attrNameLst>
                                          <p:attrName>style.visibility</p:attrName>
                                        </p:attrNameLst>
                                      </p:cBhvr>
                                      <p:to>
                                        <p:strVal val="visible"/>
                                      </p:to>
                                    </p:set>
                                    <p:animEffect transition="in" filter="strips(downLeft)">
                                      <p:cBhvr>
                                        <p:cTn id="12" dur="500"/>
                                        <p:tgtEl>
                                          <p:spTgt spid="276489"/>
                                        </p:tgtEl>
                                      </p:cBhvr>
                                    </p:animEffect>
                                  </p:childTnLst>
                                </p:cTn>
                              </p:par>
                              <p:par>
                                <p:cTn id="13" presetID="18" presetClass="entr" presetSubtype="12" fill="hold" nodeType="withEffect">
                                  <p:stCondLst>
                                    <p:cond delay="0"/>
                                  </p:stCondLst>
                                  <p:childTnLst>
                                    <p:set>
                                      <p:cBhvr>
                                        <p:cTn id="14" dur="1" fill="hold">
                                          <p:stCondLst>
                                            <p:cond delay="0"/>
                                          </p:stCondLst>
                                        </p:cTn>
                                        <p:tgtEl>
                                          <p:spTgt spid="276488"/>
                                        </p:tgtEl>
                                        <p:attrNameLst>
                                          <p:attrName>style.visibility</p:attrName>
                                        </p:attrNameLst>
                                      </p:cBhvr>
                                      <p:to>
                                        <p:strVal val="visible"/>
                                      </p:to>
                                    </p:set>
                                    <p:animEffect transition="in" filter="strips(downLeft)">
                                      <p:cBhvr>
                                        <p:cTn id="15" dur="500"/>
                                        <p:tgtEl>
                                          <p:spTgt spid="27648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8" presetClass="entr" presetSubtype="12" fill="hold" nodeType="clickEffect">
                                  <p:stCondLst>
                                    <p:cond delay="0"/>
                                  </p:stCondLst>
                                  <p:childTnLst>
                                    <p:set>
                                      <p:cBhvr>
                                        <p:cTn id="19" dur="1" fill="hold">
                                          <p:stCondLst>
                                            <p:cond delay="0"/>
                                          </p:stCondLst>
                                        </p:cTn>
                                        <p:tgtEl>
                                          <p:spTgt spid="276485"/>
                                        </p:tgtEl>
                                        <p:attrNameLst>
                                          <p:attrName>style.visibility</p:attrName>
                                        </p:attrNameLst>
                                      </p:cBhvr>
                                      <p:to>
                                        <p:strVal val="visible"/>
                                      </p:to>
                                    </p:set>
                                    <p:animEffect transition="in" filter="strips(downLeft)">
                                      <p:cBhvr>
                                        <p:cTn id="20" dur="500"/>
                                        <p:tgtEl>
                                          <p:spTgt spid="276485"/>
                                        </p:tgtEl>
                                      </p:cBhvr>
                                    </p:animEffect>
                                  </p:childTnLst>
                                </p:cTn>
                              </p:par>
                              <p:par>
                                <p:cTn id="21" presetID="18" presetClass="entr" presetSubtype="12" fill="hold" grpId="0" nodeType="withEffect">
                                  <p:stCondLst>
                                    <p:cond delay="0"/>
                                  </p:stCondLst>
                                  <p:childTnLst>
                                    <p:set>
                                      <p:cBhvr>
                                        <p:cTn id="22" dur="1" fill="hold">
                                          <p:stCondLst>
                                            <p:cond delay="0"/>
                                          </p:stCondLst>
                                        </p:cTn>
                                        <p:tgtEl>
                                          <p:spTgt spid="276486"/>
                                        </p:tgtEl>
                                        <p:attrNameLst>
                                          <p:attrName>style.visibility</p:attrName>
                                        </p:attrNameLst>
                                      </p:cBhvr>
                                      <p:to>
                                        <p:strVal val="visible"/>
                                      </p:to>
                                    </p:set>
                                    <p:animEffect transition="in" filter="strips(downLeft)">
                                      <p:cBhvr>
                                        <p:cTn id="23" dur="500"/>
                                        <p:tgtEl>
                                          <p:spTgt spid="276486"/>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8" presetClass="entr" presetSubtype="12" fill="hold" nodeType="clickEffect">
                                  <p:stCondLst>
                                    <p:cond delay="0"/>
                                  </p:stCondLst>
                                  <p:childTnLst>
                                    <p:set>
                                      <p:cBhvr>
                                        <p:cTn id="27" dur="1" fill="hold">
                                          <p:stCondLst>
                                            <p:cond delay="0"/>
                                          </p:stCondLst>
                                        </p:cTn>
                                        <p:tgtEl>
                                          <p:spTgt spid="276482"/>
                                        </p:tgtEl>
                                        <p:attrNameLst>
                                          <p:attrName>style.visibility</p:attrName>
                                        </p:attrNameLst>
                                      </p:cBhvr>
                                      <p:to>
                                        <p:strVal val="visible"/>
                                      </p:to>
                                    </p:set>
                                    <p:animEffect transition="in" filter="strips(downLeft)">
                                      <p:cBhvr>
                                        <p:cTn id="28" dur="500"/>
                                        <p:tgtEl>
                                          <p:spTgt spid="276482"/>
                                        </p:tgtEl>
                                      </p:cBhvr>
                                    </p:animEffect>
                                  </p:childTnLst>
                                </p:cTn>
                              </p:par>
                              <p:par>
                                <p:cTn id="29" presetID="18" presetClass="entr" presetSubtype="12" fill="hold" grpId="0" nodeType="withEffect">
                                  <p:stCondLst>
                                    <p:cond delay="0"/>
                                  </p:stCondLst>
                                  <p:childTnLst>
                                    <p:set>
                                      <p:cBhvr>
                                        <p:cTn id="30" dur="1" fill="hold">
                                          <p:stCondLst>
                                            <p:cond delay="0"/>
                                          </p:stCondLst>
                                        </p:cTn>
                                        <p:tgtEl>
                                          <p:spTgt spid="276487"/>
                                        </p:tgtEl>
                                        <p:attrNameLst>
                                          <p:attrName>style.visibility</p:attrName>
                                        </p:attrNameLst>
                                      </p:cBhvr>
                                      <p:to>
                                        <p:strVal val="visible"/>
                                      </p:to>
                                    </p:set>
                                    <p:animEffect transition="in" filter="strips(downLeft)">
                                      <p:cBhvr>
                                        <p:cTn id="31" dur="500"/>
                                        <p:tgtEl>
                                          <p:spTgt spid="2764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484" grpId="0" animBg="1"/>
      <p:bldP spid="276486" grpId="0" animBg="1"/>
      <p:bldP spid="276487" grpId="0" animBg="1"/>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017436AB-04B7-48BE-8935-323D2C4A5282}"/>
              </a:ext>
            </a:extLst>
          </p:cNvPr>
          <p:cNvSpPr>
            <a:spLocks noGrp="1" noChangeArrowheads="1"/>
          </p:cNvSpPr>
          <p:nvPr>
            <p:ph type="title"/>
          </p:nvPr>
        </p:nvSpPr>
        <p:spPr>
          <a:xfrm>
            <a:off x="457200" y="274638"/>
            <a:ext cx="8229600" cy="868362"/>
          </a:xfrm>
          <a:ln w="57150">
            <a:solidFill>
              <a:schemeClr val="accent1"/>
            </a:solidFill>
          </a:ln>
        </p:spPr>
        <p:txBody>
          <a:bodyPr/>
          <a:lstStyle/>
          <a:p>
            <a:pPr eaLnBrk="1" hangingPunct="1">
              <a:defRPr/>
            </a:pPr>
            <a:r>
              <a:rPr lang="en-US" sz="3200" dirty="0">
                <a:solidFill>
                  <a:schemeClr val="tx1"/>
                </a:solidFill>
                <a:effectLst/>
              </a:rPr>
              <a:t>SKEMA MANAGEMEN PENGAMANAN</a:t>
            </a:r>
          </a:p>
        </p:txBody>
      </p:sp>
      <p:sp>
        <p:nvSpPr>
          <p:cNvPr id="121859" name="Text Box 4">
            <a:extLst>
              <a:ext uri="{FF2B5EF4-FFF2-40B4-BE49-F238E27FC236}">
                <a16:creationId xmlns:a16="http://schemas.microsoft.com/office/drawing/2014/main" id="{61380926-0D21-4985-976B-275D67CBAA18}"/>
              </a:ext>
            </a:extLst>
          </p:cNvPr>
          <p:cNvSpPr txBox="1">
            <a:spLocks noChangeArrowheads="1"/>
          </p:cNvSpPr>
          <p:nvPr/>
        </p:nvSpPr>
        <p:spPr bwMode="auto">
          <a:xfrm>
            <a:off x="222250" y="1327150"/>
            <a:ext cx="2282825" cy="6461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b="1">
                <a:latin typeface="Century Schoolbook" panose="02040604050505020304" pitchFamily="18" charset="0"/>
              </a:rPr>
              <a:t>Sistem pelaporan</a:t>
            </a:r>
          </a:p>
          <a:p>
            <a:pPr algn="ctr"/>
            <a:r>
              <a:rPr lang="en-US" altLang="en-US" b="1">
                <a:latin typeface="Century Schoolbook" panose="02040604050505020304" pitchFamily="18" charset="0"/>
              </a:rPr>
              <a:t>( Data base )</a:t>
            </a:r>
          </a:p>
        </p:txBody>
      </p:sp>
      <p:sp>
        <p:nvSpPr>
          <p:cNvPr id="121860" name="Text Box 5">
            <a:extLst>
              <a:ext uri="{FF2B5EF4-FFF2-40B4-BE49-F238E27FC236}">
                <a16:creationId xmlns:a16="http://schemas.microsoft.com/office/drawing/2014/main" id="{E0F266B3-2860-411E-AF74-6FAB43259E1E}"/>
              </a:ext>
            </a:extLst>
          </p:cNvPr>
          <p:cNvSpPr txBox="1">
            <a:spLocks noChangeArrowheads="1"/>
          </p:cNvSpPr>
          <p:nvPr/>
        </p:nvSpPr>
        <p:spPr bwMode="auto">
          <a:xfrm>
            <a:off x="533400" y="2590800"/>
            <a:ext cx="1524000" cy="466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sz="1200" b="1">
                <a:latin typeface="Century Schoolbook" panose="02040604050505020304" pitchFamily="18" charset="0"/>
              </a:rPr>
              <a:t>Kejadian masa lalu</a:t>
            </a:r>
          </a:p>
        </p:txBody>
      </p:sp>
      <p:sp>
        <p:nvSpPr>
          <p:cNvPr id="121861" name="Text Box 6">
            <a:extLst>
              <a:ext uri="{FF2B5EF4-FFF2-40B4-BE49-F238E27FC236}">
                <a16:creationId xmlns:a16="http://schemas.microsoft.com/office/drawing/2014/main" id="{F9E07F27-59A3-413B-AF86-40B15CB699C0}"/>
              </a:ext>
            </a:extLst>
          </p:cNvPr>
          <p:cNvSpPr txBox="1">
            <a:spLocks noChangeArrowheads="1"/>
          </p:cNvSpPr>
          <p:nvPr/>
        </p:nvSpPr>
        <p:spPr bwMode="auto">
          <a:xfrm>
            <a:off x="457200" y="3352800"/>
            <a:ext cx="1555750" cy="2841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sz="1200" b="1">
                <a:latin typeface="Century Schoolbook" panose="02040604050505020304" pitchFamily="18" charset="0"/>
              </a:rPr>
              <a:t>Kejadiaan saat ini</a:t>
            </a:r>
          </a:p>
        </p:txBody>
      </p:sp>
      <p:sp>
        <p:nvSpPr>
          <p:cNvPr id="121862" name="Text Box 7">
            <a:extLst>
              <a:ext uri="{FF2B5EF4-FFF2-40B4-BE49-F238E27FC236}">
                <a16:creationId xmlns:a16="http://schemas.microsoft.com/office/drawing/2014/main" id="{4975DEE7-4C90-4768-ADF4-ED5A50F696F1}"/>
              </a:ext>
            </a:extLst>
          </p:cNvPr>
          <p:cNvSpPr txBox="1">
            <a:spLocks noChangeArrowheads="1"/>
          </p:cNvSpPr>
          <p:nvPr/>
        </p:nvSpPr>
        <p:spPr bwMode="auto">
          <a:xfrm>
            <a:off x="533400" y="3886200"/>
            <a:ext cx="1524000" cy="6508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b="1">
                <a:latin typeface="Century Schoolbook" panose="02040604050505020304" pitchFamily="18" charset="0"/>
              </a:rPr>
              <a:t>Perkiraan</a:t>
            </a:r>
          </a:p>
          <a:p>
            <a:pPr algn="ctr"/>
            <a:r>
              <a:rPr lang="en-US" altLang="en-US" b="1">
                <a:latin typeface="Century Schoolbook" panose="02040604050505020304" pitchFamily="18" charset="0"/>
              </a:rPr>
              <a:t>( ? )</a:t>
            </a:r>
          </a:p>
        </p:txBody>
      </p:sp>
      <p:sp>
        <p:nvSpPr>
          <p:cNvPr id="121863" name="Text Box 8">
            <a:extLst>
              <a:ext uri="{FF2B5EF4-FFF2-40B4-BE49-F238E27FC236}">
                <a16:creationId xmlns:a16="http://schemas.microsoft.com/office/drawing/2014/main" id="{3850C081-568C-45C9-9629-52D16BA115F3}"/>
              </a:ext>
            </a:extLst>
          </p:cNvPr>
          <p:cNvSpPr txBox="1">
            <a:spLocks noChangeArrowheads="1"/>
          </p:cNvSpPr>
          <p:nvPr/>
        </p:nvSpPr>
        <p:spPr bwMode="auto">
          <a:xfrm>
            <a:off x="2286000" y="3124200"/>
            <a:ext cx="1585913" cy="6461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b="1">
                <a:solidFill>
                  <a:srgbClr val="FFFF00"/>
                </a:solidFill>
                <a:latin typeface="Century Schoolbook" panose="02040604050505020304" pitchFamily="18" charset="0"/>
              </a:rPr>
              <a:t>Identifikasi</a:t>
            </a:r>
          </a:p>
          <a:p>
            <a:pPr algn="ctr"/>
            <a:r>
              <a:rPr lang="en-US" altLang="en-US" b="1">
                <a:solidFill>
                  <a:srgbClr val="FFFF00"/>
                </a:solidFill>
                <a:latin typeface="Century Schoolbook" panose="02040604050505020304" pitchFamily="18" charset="0"/>
              </a:rPr>
              <a:t>Ancaman</a:t>
            </a:r>
          </a:p>
        </p:txBody>
      </p:sp>
      <p:sp>
        <p:nvSpPr>
          <p:cNvPr id="87048" name="Text Box 9">
            <a:extLst>
              <a:ext uri="{FF2B5EF4-FFF2-40B4-BE49-F238E27FC236}">
                <a16:creationId xmlns:a16="http://schemas.microsoft.com/office/drawing/2014/main" id="{1D320090-865D-4F09-BE73-C7DBEF377139}"/>
              </a:ext>
            </a:extLst>
          </p:cNvPr>
          <p:cNvSpPr txBox="1">
            <a:spLocks noChangeArrowheads="1"/>
          </p:cNvSpPr>
          <p:nvPr/>
        </p:nvSpPr>
        <p:spPr bwMode="auto">
          <a:xfrm>
            <a:off x="3886200" y="3200400"/>
            <a:ext cx="857250" cy="623888"/>
          </a:xfrm>
          <a:prstGeom prst="rect">
            <a:avLst/>
          </a:prstGeom>
          <a:noFill/>
          <a:ln w="9525">
            <a:solidFill>
              <a:schemeClr val="tx1"/>
            </a:solidFill>
            <a:miter lim="800000"/>
            <a:headEnd/>
            <a:tailEnd/>
          </a:ln>
        </p:spPr>
        <p:txBody>
          <a:bodyPr>
            <a:spAutoFit/>
          </a:bodyPr>
          <a:lstStyle/>
          <a:p>
            <a:pPr algn="ctr" fontAlgn="auto">
              <a:spcBef>
                <a:spcPts val="0"/>
              </a:spcBef>
              <a:spcAft>
                <a:spcPts val="0"/>
              </a:spcAft>
              <a:defRPr/>
            </a:pPr>
            <a:endParaRPr lang="en-US" sz="1200" b="1" dirty="0">
              <a:latin typeface="Century Schoolbook" pitchFamily="18" charset="0"/>
            </a:endParaRPr>
          </a:p>
          <a:p>
            <a:pPr algn="ctr" fontAlgn="auto">
              <a:spcBef>
                <a:spcPts val="0"/>
              </a:spcBef>
              <a:spcAft>
                <a:spcPts val="0"/>
              </a:spcAft>
              <a:defRPr/>
            </a:pPr>
            <a:r>
              <a:rPr lang="en-US" sz="1050" b="1" dirty="0">
                <a:latin typeface="Century Schoolbook" pitchFamily="18" charset="0"/>
              </a:rPr>
              <a:t>RENPAM</a:t>
            </a:r>
          </a:p>
          <a:p>
            <a:pPr algn="ctr" fontAlgn="auto">
              <a:spcBef>
                <a:spcPts val="0"/>
              </a:spcBef>
              <a:spcAft>
                <a:spcPts val="0"/>
              </a:spcAft>
              <a:defRPr/>
            </a:pPr>
            <a:endParaRPr lang="en-US" sz="1200" b="1" dirty="0">
              <a:latin typeface="Century Schoolbook" pitchFamily="18" charset="0"/>
            </a:endParaRPr>
          </a:p>
        </p:txBody>
      </p:sp>
      <p:sp>
        <p:nvSpPr>
          <p:cNvPr id="121865" name="Text Box 10">
            <a:extLst>
              <a:ext uri="{FF2B5EF4-FFF2-40B4-BE49-F238E27FC236}">
                <a16:creationId xmlns:a16="http://schemas.microsoft.com/office/drawing/2014/main" id="{324EEA53-3BB2-4D42-A94F-0BC77DFA0D3F}"/>
              </a:ext>
            </a:extLst>
          </p:cNvPr>
          <p:cNvSpPr txBox="1">
            <a:spLocks noChangeArrowheads="1"/>
          </p:cNvSpPr>
          <p:nvPr/>
        </p:nvSpPr>
        <p:spPr bwMode="auto">
          <a:xfrm>
            <a:off x="5029200" y="2057400"/>
            <a:ext cx="1331913" cy="2841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sz="1200" b="1">
                <a:latin typeface="Century Schoolbook" panose="02040604050505020304" pitchFamily="18" charset="0"/>
              </a:rPr>
              <a:t>PELAKSANAAN</a:t>
            </a:r>
          </a:p>
        </p:txBody>
      </p:sp>
      <p:sp>
        <p:nvSpPr>
          <p:cNvPr id="121866" name="Text Box 11">
            <a:extLst>
              <a:ext uri="{FF2B5EF4-FFF2-40B4-BE49-F238E27FC236}">
                <a16:creationId xmlns:a16="http://schemas.microsoft.com/office/drawing/2014/main" id="{2AD827EF-F217-4424-A620-A63F2D4E10AE}"/>
              </a:ext>
            </a:extLst>
          </p:cNvPr>
          <p:cNvSpPr txBox="1">
            <a:spLocks noChangeArrowheads="1"/>
          </p:cNvSpPr>
          <p:nvPr/>
        </p:nvSpPr>
        <p:spPr bwMode="auto">
          <a:xfrm>
            <a:off x="4876800" y="2743200"/>
            <a:ext cx="1981200" cy="16319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endParaRPr lang="en-US" altLang="en-US" sz="1200" b="1">
              <a:latin typeface="Century Schoolbook" panose="02040604050505020304" pitchFamily="18" charset="0"/>
            </a:endParaRPr>
          </a:p>
          <a:p>
            <a:pPr algn="ctr"/>
            <a:r>
              <a:rPr lang="en-US" altLang="en-US" sz="1100" b="1">
                <a:latin typeface="Century Schoolbook" panose="02040604050505020304" pitchFamily="18" charset="0"/>
              </a:rPr>
              <a:t>PERENCANAAN</a:t>
            </a:r>
          </a:p>
          <a:p>
            <a:pPr algn="ctr"/>
            <a:endParaRPr lang="en-US" altLang="en-US" sz="1100" b="1">
              <a:latin typeface="Century Schoolbook" panose="02040604050505020304" pitchFamily="18" charset="0"/>
            </a:endParaRPr>
          </a:p>
          <a:p>
            <a:pPr algn="ctr"/>
            <a:r>
              <a:rPr lang="en-US" altLang="en-US" sz="1100" b="1">
                <a:latin typeface="Century Schoolbook" panose="02040604050505020304" pitchFamily="18" charset="0"/>
              </a:rPr>
              <a:t>PENGORGANISASIAN</a:t>
            </a:r>
          </a:p>
          <a:p>
            <a:pPr algn="ctr"/>
            <a:endParaRPr lang="en-US" altLang="en-US" sz="1100" b="1">
              <a:latin typeface="Century Schoolbook" panose="02040604050505020304" pitchFamily="18" charset="0"/>
            </a:endParaRPr>
          </a:p>
          <a:p>
            <a:pPr algn="ctr"/>
            <a:r>
              <a:rPr lang="en-US" altLang="en-US" sz="1100" b="1">
                <a:latin typeface="Century Schoolbook" panose="02040604050505020304" pitchFamily="18" charset="0"/>
              </a:rPr>
              <a:t>PELAKSANAAN</a:t>
            </a:r>
          </a:p>
          <a:p>
            <a:pPr algn="ctr"/>
            <a:endParaRPr lang="en-US" altLang="en-US" sz="1100" b="1">
              <a:latin typeface="Century Schoolbook" panose="02040604050505020304" pitchFamily="18" charset="0"/>
            </a:endParaRPr>
          </a:p>
          <a:p>
            <a:pPr algn="ctr"/>
            <a:r>
              <a:rPr lang="en-US" altLang="en-US" sz="1100" b="1">
                <a:latin typeface="Century Schoolbook" panose="02040604050505020304" pitchFamily="18" charset="0"/>
              </a:rPr>
              <a:t>PENGENDALIAN</a:t>
            </a:r>
          </a:p>
          <a:p>
            <a:pPr algn="ctr"/>
            <a:endParaRPr lang="en-US" altLang="en-US" sz="1100" b="1">
              <a:latin typeface="Century Schoolbook" panose="02040604050505020304" pitchFamily="18" charset="0"/>
            </a:endParaRPr>
          </a:p>
        </p:txBody>
      </p:sp>
      <p:sp>
        <p:nvSpPr>
          <p:cNvPr id="121867" name="Text Box 12">
            <a:extLst>
              <a:ext uri="{FF2B5EF4-FFF2-40B4-BE49-F238E27FC236}">
                <a16:creationId xmlns:a16="http://schemas.microsoft.com/office/drawing/2014/main" id="{8CBFC31A-626E-4FCD-AA84-EE30D54AE59C}"/>
              </a:ext>
            </a:extLst>
          </p:cNvPr>
          <p:cNvSpPr txBox="1">
            <a:spLocks noChangeArrowheads="1"/>
          </p:cNvSpPr>
          <p:nvPr/>
        </p:nvSpPr>
        <p:spPr bwMode="auto">
          <a:xfrm>
            <a:off x="7086600" y="3276600"/>
            <a:ext cx="969963" cy="6492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sz="1200" b="1">
                <a:latin typeface="Century Schoolbook" panose="02040604050505020304" pitchFamily="18" charset="0"/>
              </a:rPr>
              <a:t>WASDAL</a:t>
            </a:r>
          </a:p>
          <a:p>
            <a:pPr algn="ctr"/>
            <a:endParaRPr lang="en-US" altLang="en-US" sz="1200" b="1">
              <a:latin typeface="Century Schoolbook" panose="02040604050505020304" pitchFamily="18" charset="0"/>
            </a:endParaRPr>
          </a:p>
          <a:p>
            <a:pPr algn="ctr"/>
            <a:r>
              <a:rPr lang="en-US" altLang="en-US" sz="1200" b="1">
                <a:latin typeface="Century Schoolbook" panose="02040604050505020304" pitchFamily="18" charset="0"/>
              </a:rPr>
              <a:t>EVALUASI</a:t>
            </a:r>
          </a:p>
        </p:txBody>
      </p:sp>
      <p:sp>
        <p:nvSpPr>
          <p:cNvPr id="121868" name="Line 13">
            <a:extLst>
              <a:ext uri="{FF2B5EF4-FFF2-40B4-BE49-F238E27FC236}">
                <a16:creationId xmlns:a16="http://schemas.microsoft.com/office/drawing/2014/main" id="{ABB4114B-BE28-4B90-B739-2F96DB2C21D3}"/>
              </a:ext>
            </a:extLst>
          </p:cNvPr>
          <p:cNvSpPr>
            <a:spLocks noChangeShapeType="1"/>
          </p:cNvSpPr>
          <p:nvPr/>
        </p:nvSpPr>
        <p:spPr bwMode="auto">
          <a:xfrm flipV="1">
            <a:off x="7086600" y="3581400"/>
            <a:ext cx="990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1869" name="Text Box 14">
            <a:extLst>
              <a:ext uri="{FF2B5EF4-FFF2-40B4-BE49-F238E27FC236}">
                <a16:creationId xmlns:a16="http://schemas.microsoft.com/office/drawing/2014/main" id="{F64B823D-105F-4937-A19A-583858DE5D9C}"/>
              </a:ext>
            </a:extLst>
          </p:cNvPr>
          <p:cNvSpPr txBox="1">
            <a:spLocks noChangeArrowheads="1"/>
          </p:cNvSpPr>
          <p:nvPr/>
        </p:nvSpPr>
        <p:spPr bwMode="auto">
          <a:xfrm>
            <a:off x="7086600" y="2286000"/>
            <a:ext cx="966788" cy="466725"/>
          </a:xfrm>
          <a:prstGeom prst="rect">
            <a:avLst/>
          </a:prstGeom>
          <a:solidFill>
            <a:schemeClr val="tx2"/>
          </a:solidFill>
          <a:ln w="9525">
            <a:solidFill>
              <a:schemeClr val="tx1"/>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buFontTx/>
              <a:buChar char="-"/>
            </a:pPr>
            <a:r>
              <a:rPr lang="en-US" altLang="en-US" sz="1200" b="1">
                <a:solidFill>
                  <a:srgbClr val="FF0066"/>
                </a:solidFill>
                <a:latin typeface="Century Schoolbook" panose="02040604050505020304" pitchFamily="18" charset="0"/>
              </a:rPr>
              <a:t>Internal</a:t>
            </a:r>
          </a:p>
          <a:p>
            <a:pPr algn="ctr">
              <a:buFontTx/>
              <a:buChar char="-"/>
            </a:pPr>
            <a:r>
              <a:rPr lang="en-US" altLang="en-US" sz="1200" b="1">
                <a:solidFill>
                  <a:srgbClr val="FF0066"/>
                </a:solidFill>
                <a:latin typeface="Century Schoolbook" panose="02040604050505020304" pitchFamily="18" charset="0"/>
              </a:rPr>
              <a:t>Eksternal</a:t>
            </a:r>
          </a:p>
        </p:txBody>
      </p:sp>
      <p:sp>
        <p:nvSpPr>
          <p:cNvPr id="121870" name="Text Box 15">
            <a:extLst>
              <a:ext uri="{FF2B5EF4-FFF2-40B4-BE49-F238E27FC236}">
                <a16:creationId xmlns:a16="http://schemas.microsoft.com/office/drawing/2014/main" id="{7C460B4B-A5C7-4487-9828-5A0EC4187F2E}"/>
              </a:ext>
            </a:extLst>
          </p:cNvPr>
          <p:cNvSpPr txBox="1">
            <a:spLocks noChangeArrowheads="1"/>
          </p:cNvSpPr>
          <p:nvPr/>
        </p:nvSpPr>
        <p:spPr bwMode="auto">
          <a:xfrm>
            <a:off x="4038600" y="5029200"/>
            <a:ext cx="46863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sz="1200" b="1">
                <a:latin typeface="Century Schoolbook" panose="02040604050505020304" pitchFamily="18" charset="0"/>
              </a:rPr>
              <a:t>TEMUAN-TEMUAN YG TDK SESUAI DG REN, HAL2 YG BARU</a:t>
            </a:r>
          </a:p>
          <a:p>
            <a:pPr algn="ctr"/>
            <a:r>
              <a:rPr lang="en-US" altLang="en-US" sz="1200" b="1">
                <a:latin typeface="Century Schoolbook" panose="02040604050505020304" pitchFamily="18" charset="0"/>
                <a:sym typeface="Wingdings" panose="05000000000000000000" pitchFamily="2" charset="2"/>
              </a:rPr>
              <a:t> SEBAGAI PERBAIKAN</a:t>
            </a:r>
            <a:endParaRPr lang="en-US" altLang="en-US" sz="1200" b="1">
              <a:latin typeface="Century Schoolbook" panose="02040604050505020304" pitchFamily="18" charset="0"/>
            </a:endParaRPr>
          </a:p>
        </p:txBody>
      </p:sp>
      <p:sp>
        <p:nvSpPr>
          <p:cNvPr id="121871" name="Line 17">
            <a:extLst>
              <a:ext uri="{FF2B5EF4-FFF2-40B4-BE49-F238E27FC236}">
                <a16:creationId xmlns:a16="http://schemas.microsoft.com/office/drawing/2014/main" id="{28A0EEAB-701F-4034-A111-5DAD6F9DB947}"/>
              </a:ext>
            </a:extLst>
          </p:cNvPr>
          <p:cNvSpPr>
            <a:spLocks noChangeShapeType="1"/>
          </p:cNvSpPr>
          <p:nvPr/>
        </p:nvSpPr>
        <p:spPr bwMode="auto">
          <a:xfrm>
            <a:off x="7315200" y="4191000"/>
            <a:ext cx="0" cy="1600200"/>
          </a:xfrm>
          <a:prstGeom prst="line">
            <a:avLst/>
          </a:prstGeom>
          <a:noFill/>
          <a:ln w="38100">
            <a:solidFill>
              <a:srgbClr val="FF0066"/>
            </a:solidFill>
            <a:prstDash val="dashDot"/>
            <a:round/>
            <a:headEnd/>
            <a:tailEnd/>
          </a:ln>
          <a:extLst>
            <a:ext uri="{909E8E84-426E-40DD-AFC4-6F175D3DCCD1}">
              <a14:hiddenFill xmlns:a14="http://schemas.microsoft.com/office/drawing/2010/main">
                <a:noFill/>
              </a14:hiddenFill>
            </a:ext>
          </a:extLst>
        </p:spPr>
        <p:txBody>
          <a:bodyPr/>
          <a:lstStyle/>
          <a:p>
            <a:endParaRPr lang="en-US"/>
          </a:p>
        </p:txBody>
      </p:sp>
      <p:sp>
        <p:nvSpPr>
          <p:cNvPr id="121872" name="Line 18">
            <a:extLst>
              <a:ext uri="{FF2B5EF4-FFF2-40B4-BE49-F238E27FC236}">
                <a16:creationId xmlns:a16="http://schemas.microsoft.com/office/drawing/2014/main" id="{493AEF7A-466E-4911-9966-2B11D956E909}"/>
              </a:ext>
            </a:extLst>
          </p:cNvPr>
          <p:cNvSpPr>
            <a:spLocks noChangeShapeType="1"/>
          </p:cNvSpPr>
          <p:nvPr/>
        </p:nvSpPr>
        <p:spPr bwMode="auto">
          <a:xfrm flipV="1">
            <a:off x="395288" y="5757863"/>
            <a:ext cx="6934200" cy="47625"/>
          </a:xfrm>
          <a:prstGeom prst="line">
            <a:avLst/>
          </a:prstGeom>
          <a:noFill/>
          <a:ln w="38100">
            <a:solidFill>
              <a:srgbClr val="FF0066"/>
            </a:solidFill>
            <a:prstDash val="dashDot"/>
            <a:round/>
            <a:headEnd/>
            <a:tailEnd/>
          </a:ln>
          <a:extLst>
            <a:ext uri="{909E8E84-426E-40DD-AFC4-6F175D3DCCD1}">
              <a14:hiddenFill xmlns:a14="http://schemas.microsoft.com/office/drawing/2010/main">
                <a:noFill/>
              </a14:hiddenFill>
            </a:ext>
          </a:extLst>
        </p:spPr>
        <p:txBody>
          <a:bodyPr/>
          <a:lstStyle/>
          <a:p>
            <a:endParaRPr lang="en-US"/>
          </a:p>
        </p:txBody>
      </p:sp>
      <p:sp>
        <p:nvSpPr>
          <p:cNvPr id="121873" name="Line 19">
            <a:extLst>
              <a:ext uri="{FF2B5EF4-FFF2-40B4-BE49-F238E27FC236}">
                <a16:creationId xmlns:a16="http://schemas.microsoft.com/office/drawing/2014/main" id="{F46ABE6A-9B0C-428C-9721-4CBF8CCAF73E}"/>
              </a:ext>
            </a:extLst>
          </p:cNvPr>
          <p:cNvSpPr>
            <a:spLocks noChangeShapeType="1"/>
          </p:cNvSpPr>
          <p:nvPr/>
        </p:nvSpPr>
        <p:spPr bwMode="auto">
          <a:xfrm flipV="1">
            <a:off x="381000" y="1981200"/>
            <a:ext cx="0" cy="3810000"/>
          </a:xfrm>
          <a:prstGeom prst="line">
            <a:avLst/>
          </a:prstGeom>
          <a:noFill/>
          <a:ln w="38100">
            <a:solidFill>
              <a:srgbClr val="FF0066"/>
            </a:solidFill>
            <a:prstDash val="dashDot"/>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21874" name="Line 20">
            <a:extLst>
              <a:ext uri="{FF2B5EF4-FFF2-40B4-BE49-F238E27FC236}">
                <a16:creationId xmlns:a16="http://schemas.microsoft.com/office/drawing/2014/main" id="{450305CD-8822-4AA0-A6FB-1A970C12526E}"/>
              </a:ext>
            </a:extLst>
          </p:cNvPr>
          <p:cNvSpPr>
            <a:spLocks noChangeShapeType="1"/>
          </p:cNvSpPr>
          <p:nvPr/>
        </p:nvSpPr>
        <p:spPr bwMode="auto">
          <a:xfrm>
            <a:off x="1219200" y="2057400"/>
            <a:ext cx="0" cy="457200"/>
          </a:xfrm>
          <a:prstGeom prst="line">
            <a:avLst/>
          </a:prstGeom>
          <a:noFill/>
          <a:ln w="38100">
            <a:solidFill>
              <a:srgbClr val="FF0066"/>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21875" name="Line 21">
            <a:extLst>
              <a:ext uri="{FF2B5EF4-FFF2-40B4-BE49-F238E27FC236}">
                <a16:creationId xmlns:a16="http://schemas.microsoft.com/office/drawing/2014/main" id="{FCB9362B-D6B8-4C43-9AC8-480260265F6E}"/>
              </a:ext>
            </a:extLst>
          </p:cNvPr>
          <p:cNvSpPr>
            <a:spLocks noChangeShapeType="1"/>
          </p:cNvSpPr>
          <p:nvPr/>
        </p:nvSpPr>
        <p:spPr bwMode="auto">
          <a:xfrm>
            <a:off x="2057400" y="2743200"/>
            <a:ext cx="381000" cy="228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21876" name="Line 22">
            <a:extLst>
              <a:ext uri="{FF2B5EF4-FFF2-40B4-BE49-F238E27FC236}">
                <a16:creationId xmlns:a16="http://schemas.microsoft.com/office/drawing/2014/main" id="{F97ECE58-1294-4309-9D77-CEEAC362D348}"/>
              </a:ext>
            </a:extLst>
          </p:cNvPr>
          <p:cNvSpPr>
            <a:spLocks noChangeShapeType="1"/>
          </p:cNvSpPr>
          <p:nvPr/>
        </p:nvSpPr>
        <p:spPr bwMode="auto">
          <a:xfrm flipV="1">
            <a:off x="2057400" y="3962400"/>
            <a:ext cx="38100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21877" name="Line 23">
            <a:extLst>
              <a:ext uri="{FF2B5EF4-FFF2-40B4-BE49-F238E27FC236}">
                <a16:creationId xmlns:a16="http://schemas.microsoft.com/office/drawing/2014/main" id="{8B39DC28-4769-4016-A98D-1B31F822E017}"/>
              </a:ext>
            </a:extLst>
          </p:cNvPr>
          <p:cNvSpPr>
            <a:spLocks noChangeShapeType="1"/>
          </p:cNvSpPr>
          <p:nvPr/>
        </p:nvSpPr>
        <p:spPr bwMode="auto">
          <a:xfrm>
            <a:off x="2057400" y="3505200"/>
            <a:ext cx="1524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21878" name="AutoShape 24">
            <a:extLst>
              <a:ext uri="{FF2B5EF4-FFF2-40B4-BE49-F238E27FC236}">
                <a16:creationId xmlns:a16="http://schemas.microsoft.com/office/drawing/2014/main" id="{4B828B98-6310-41B1-9E2C-E645F0534F71}"/>
              </a:ext>
            </a:extLst>
          </p:cNvPr>
          <p:cNvSpPr>
            <a:spLocks noChangeArrowheads="1"/>
          </p:cNvSpPr>
          <p:nvPr/>
        </p:nvSpPr>
        <p:spPr bwMode="auto">
          <a:xfrm>
            <a:off x="3733800" y="3276600"/>
            <a:ext cx="228600" cy="381000"/>
          </a:xfrm>
          <a:prstGeom prst="rightArrow">
            <a:avLst>
              <a:gd name="adj1" fmla="val 50000"/>
              <a:gd name="adj2" fmla="val 25000"/>
            </a:avLst>
          </a:prstGeom>
          <a:solidFill>
            <a:srgbClr val="FF3300"/>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latin typeface="Century Schoolbook" panose="02040604050505020304" pitchFamily="18" charset="0"/>
            </a:endParaRPr>
          </a:p>
        </p:txBody>
      </p:sp>
      <p:sp>
        <p:nvSpPr>
          <p:cNvPr id="121879" name="AutoShape 25">
            <a:extLst>
              <a:ext uri="{FF2B5EF4-FFF2-40B4-BE49-F238E27FC236}">
                <a16:creationId xmlns:a16="http://schemas.microsoft.com/office/drawing/2014/main" id="{71D515B4-94B1-4C2C-A94E-CBDA2CF89B23}"/>
              </a:ext>
            </a:extLst>
          </p:cNvPr>
          <p:cNvSpPr>
            <a:spLocks noChangeArrowheads="1"/>
          </p:cNvSpPr>
          <p:nvPr/>
        </p:nvSpPr>
        <p:spPr bwMode="auto">
          <a:xfrm>
            <a:off x="4686300" y="3200400"/>
            <a:ext cx="254000" cy="609600"/>
          </a:xfrm>
          <a:prstGeom prst="rightArrow">
            <a:avLst>
              <a:gd name="adj1" fmla="val 50000"/>
              <a:gd name="adj2" fmla="val 25000"/>
            </a:avLst>
          </a:prstGeom>
          <a:solidFill>
            <a:srgbClr val="FF3300"/>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latin typeface="Century Schoolbook" panose="02040604050505020304" pitchFamily="18" charset="0"/>
            </a:endParaRPr>
          </a:p>
        </p:txBody>
      </p:sp>
      <p:sp>
        <p:nvSpPr>
          <p:cNvPr id="121880" name="AutoShape 26">
            <a:extLst>
              <a:ext uri="{FF2B5EF4-FFF2-40B4-BE49-F238E27FC236}">
                <a16:creationId xmlns:a16="http://schemas.microsoft.com/office/drawing/2014/main" id="{A8D4BDBF-6F6A-42DE-8B1B-D45C47F39C7D}"/>
              </a:ext>
            </a:extLst>
          </p:cNvPr>
          <p:cNvSpPr>
            <a:spLocks noChangeArrowheads="1"/>
          </p:cNvSpPr>
          <p:nvPr/>
        </p:nvSpPr>
        <p:spPr bwMode="auto">
          <a:xfrm>
            <a:off x="6781800" y="3276600"/>
            <a:ext cx="304800" cy="584200"/>
          </a:xfrm>
          <a:prstGeom prst="rightArrow">
            <a:avLst>
              <a:gd name="adj1" fmla="val 50000"/>
              <a:gd name="adj2" fmla="val 25000"/>
            </a:avLst>
          </a:prstGeom>
          <a:solidFill>
            <a:srgbClr val="FF3300"/>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latin typeface="Century Schoolbook" panose="02040604050505020304" pitchFamily="18" charset="0"/>
            </a:endParaRPr>
          </a:p>
        </p:txBody>
      </p:sp>
      <p:sp>
        <p:nvSpPr>
          <p:cNvPr id="121881" name="Text Box 27">
            <a:extLst>
              <a:ext uri="{FF2B5EF4-FFF2-40B4-BE49-F238E27FC236}">
                <a16:creationId xmlns:a16="http://schemas.microsoft.com/office/drawing/2014/main" id="{E5A15580-C55B-48A4-AFB4-EFAA5CA4AD12}"/>
              </a:ext>
            </a:extLst>
          </p:cNvPr>
          <p:cNvSpPr txBox="1">
            <a:spLocks noChangeArrowheads="1"/>
          </p:cNvSpPr>
          <p:nvPr/>
        </p:nvSpPr>
        <p:spPr bwMode="auto">
          <a:xfrm>
            <a:off x="561975" y="4838700"/>
            <a:ext cx="1519238" cy="7842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sz="900" b="1">
                <a:latin typeface="Century Schoolbook" panose="02040604050505020304" pitchFamily="18" charset="0"/>
              </a:rPr>
              <a:t>Kalender kamtimbas</a:t>
            </a:r>
          </a:p>
          <a:p>
            <a:pPr algn="ctr"/>
            <a:r>
              <a:rPr lang="en-US" altLang="en-US" sz="900" b="1">
                <a:latin typeface="Century Schoolbook" panose="02040604050505020304" pitchFamily="18" charset="0"/>
              </a:rPr>
              <a:t>( Statis  dinamis )</a:t>
            </a:r>
          </a:p>
          <a:p>
            <a:pPr algn="ctr"/>
            <a:r>
              <a:rPr lang="en-US" altLang="en-US" sz="900" b="1">
                <a:latin typeface="Century Schoolbook" panose="02040604050505020304" pitchFamily="18" charset="0"/>
              </a:rPr>
              <a:t>Temuan petugas</a:t>
            </a:r>
          </a:p>
          <a:p>
            <a:pPr algn="ctr"/>
            <a:r>
              <a:rPr lang="en-US" altLang="en-US" sz="900" b="1">
                <a:latin typeface="Century Schoolbook" panose="02040604050505020304" pitchFamily="18" charset="0"/>
              </a:rPr>
              <a:t>Informasi dr staff lain/</a:t>
            </a:r>
          </a:p>
          <a:p>
            <a:pPr algn="ctr"/>
            <a:r>
              <a:rPr lang="en-US" altLang="en-US" sz="900" b="1">
                <a:latin typeface="Century Schoolbook" panose="02040604050505020304" pitchFamily="18" charset="0"/>
              </a:rPr>
              <a:t>masy</a:t>
            </a:r>
          </a:p>
        </p:txBody>
      </p:sp>
      <p:sp>
        <p:nvSpPr>
          <p:cNvPr id="121882" name="Line 28">
            <a:extLst>
              <a:ext uri="{FF2B5EF4-FFF2-40B4-BE49-F238E27FC236}">
                <a16:creationId xmlns:a16="http://schemas.microsoft.com/office/drawing/2014/main" id="{3CB58583-EB16-44DC-990A-A8FAA671F9E4}"/>
              </a:ext>
            </a:extLst>
          </p:cNvPr>
          <p:cNvSpPr>
            <a:spLocks noChangeShapeType="1"/>
          </p:cNvSpPr>
          <p:nvPr/>
        </p:nvSpPr>
        <p:spPr bwMode="auto">
          <a:xfrm flipV="1">
            <a:off x="1219200" y="4572000"/>
            <a:ext cx="0" cy="304800"/>
          </a:xfrm>
          <a:prstGeom prst="line">
            <a:avLst/>
          </a:prstGeom>
          <a:noFill/>
          <a:ln w="38100">
            <a:solidFill>
              <a:srgbClr val="FF0066"/>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21883" name="AutoShape 29">
            <a:extLst>
              <a:ext uri="{FF2B5EF4-FFF2-40B4-BE49-F238E27FC236}">
                <a16:creationId xmlns:a16="http://schemas.microsoft.com/office/drawing/2014/main" id="{A3C87BB8-7FB3-47EB-A2A5-F5462882ACBE}"/>
              </a:ext>
            </a:extLst>
          </p:cNvPr>
          <p:cNvSpPr>
            <a:spLocks noChangeArrowheads="1"/>
          </p:cNvSpPr>
          <p:nvPr/>
        </p:nvSpPr>
        <p:spPr bwMode="auto">
          <a:xfrm>
            <a:off x="7239000" y="2819400"/>
            <a:ext cx="685800" cy="381000"/>
          </a:xfrm>
          <a:prstGeom prst="downArrow">
            <a:avLst>
              <a:gd name="adj1" fmla="val 50000"/>
              <a:gd name="adj2" fmla="val 25000"/>
            </a:avLst>
          </a:prstGeom>
          <a:gradFill rotWithShape="1">
            <a:gsLst>
              <a:gs pos="0">
                <a:srgbClr val="761800"/>
              </a:gs>
              <a:gs pos="100000">
                <a:srgbClr val="FF3300"/>
              </a:gs>
            </a:gsLst>
            <a:lin ang="5400000" scaled="1"/>
          </a:gra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latin typeface="Century Schoolbook" panose="02040604050505020304" pitchFamily="18" charset="0"/>
            </a:endParaRP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a:extLst>
              <a:ext uri="{FF2B5EF4-FFF2-40B4-BE49-F238E27FC236}">
                <a16:creationId xmlns:a16="http://schemas.microsoft.com/office/drawing/2014/main" id="{693BA2CB-A111-42C6-91E8-1A0AC52B2995}"/>
              </a:ext>
            </a:extLst>
          </p:cNvPr>
          <p:cNvSpPr>
            <a:spLocks noGrp="1"/>
          </p:cNvSpPr>
          <p:nvPr>
            <p:ph type="title"/>
          </p:nvPr>
        </p:nvSpPr>
        <p:spPr/>
        <p:txBody>
          <a:bodyPr/>
          <a:lstStyle/>
          <a:p>
            <a:pPr eaLnBrk="1" hangingPunct="1">
              <a:defRPr/>
            </a:pPr>
            <a:r>
              <a:rPr lang="id-ID">
                <a:solidFill>
                  <a:schemeClr val="tx1"/>
                </a:solidFill>
                <a:latin typeface="Arial Rounded MT Bold" pitchFamily="34" charset="0"/>
              </a:rPr>
              <a:t>Bentuk, Sifat &amp; Sasaran</a:t>
            </a:r>
          </a:p>
        </p:txBody>
      </p:sp>
      <p:graphicFrame>
        <p:nvGraphicFramePr>
          <p:cNvPr id="4" name="Content Placeholder 3">
            <a:extLst>
              <a:ext uri="{FF2B5EF4-FFF2-40B4-BE49-F238E27FC236}">
                <a16:creationId xmlns:a16="http://schemas.microsoft.com/office/drawing/2014/main" id="{A5AA64A2-2F53-457C-A22D-72FCC69F5785}"/>
              </a:ext>
            </a:extLst>
          </p:cNvPr>
          <p:cNvGraphicFramePr>
            <a:graphicFrameLocks noGrp="1"/>
          </p:cNvGraphicFramePr>
          <p:nvPr>
            <p:ph sz="quarter" idx="1"/>
          </p:nvPr>
        </p:nvGraphicFramePr>
        <p:xfrm>
          <a:off x="914400" y="1447800"/>
          <a:ext cx="7772400"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a:extLst>
              <a:ext uri="{FF2B5EF4-FFF2-40B4-BE49-F238E27FC236}">
                <a16:creationId xmlns:a16="http://schemas.microsoft.com/office/drawing/2014/main" id="{9F34EB5D-D3C4-4E3A-B12F-DDF7075E5955}"/>
              </a:ext>
            </a:extLst>
          </p:cNvPr>
          <p:cNvSpPr>
            <a:spLocks noGrp="1" noChangeArrowheads="1"/>
          </p:cNvSpPr>
          <p:nvPr>
            <p:ph type="title"/>
          </p:nvPr>
        </p:nvSpPr>
        <p:spPr>
          <a:xfrm>
            <a:off x="457200" y="381000"/>
            <a:ext cx="8229600" cy="685800"/>
          </a:xfrm>
        </p:spPr>
        <p:txBody>
          <a:bodyPr>
            <a:normAutofit fontScale="90000"/>
          </a:bodyPr>
          <a:lstStyle/>
          <a:p>
            <a:pPr eaLnBrk="1" fontAlgn="auto" hangingPunct="1">
              <a:spcAft>
                <a:spcPts val="0"/>
              </a:spcAft>
              <a:defRPr/>
            </a:pPr>
            <a:r>
              <a:rPr lang="en-US" sz="4000">
                <a:solidFill>
                  <a:srgbClr val="FF3300"/>
                </a:solidFill>
                <a:latin typeface="Stencil" pitchFamily="82" charset="0"/>
              </a:rPr>
              <a:t>PENGAMANAN MENURUT TUJUAN</a:t>
            </a:r>
          </a:p>
        </p:txBody>
      </p:sp>
      <p:sp>
        <p:nvSpPr>
          <p:cNvPr id="122883" name="Rectangle 3">
            <a:extLst>
              <a:ext uri="{FF2B5EF4-FFF2-40B4-BE49-F238E27FC236}">
                <a16:creationId xmlns:a16="http://schemas.microsoft.com/office/drawing/2014/main" id="{EEE6A72C-26F3-49B5-913B-A64C3456AFA6}"/>
              </a:ext>
            </a:extLst>
          </p:cNvPr>
          <p:cNvSpPr>
            <a:spLocks noGrp="1" noChangeArrowheads="1"/>
          </p:cNvSpPr>
          <p:nvPr>
            <p:ph idx="1"/>
          </p:nvPr>
        </p:nvSpPr>
        <p:spPr>
          <a:xfrm>
            <a:off x="685800" y="1676400"/>
            <a:ext cx="8229600" cy="4800600"/>
          </a:xfrm>
        </p:spPr>
        <p:txBody>
          <a:bodyPr>
            <a:normAutofit lnSpcReduction="10000"/>
          </a:bodyPr>
          <a:lstStyle/>
          <a:p>
            <a:pPr marL="609600" indent="-609600" eaLnBrk="1" fontAlgn="auto" hangingPunct="1">
              <a:lnSpc>
                <a:spcPct val="90000"/>
              </a:lnSpc>
              <a:spcAft>
                <a:spcPts val="0"/>
              </a:spcAft>
              <a:buClr>
                <a:schemeClr val="tx1">
                  <a:shade val="95000"/>
                </a:schemeClr>
              </a:buClr>
              <a:buFont typeface="Wingdings 2"/>
              <a:buNone/>
              <a:defRPr/>
            </a:pPr>
            <a:r>
              <a:rPr lang="en-US" dirty="0">
                <a:solidFill>
                  <a:srgbClr val="FFFF00"/>
                </a:solidFill>
                <a:latin typeface="Algerian" pitchFamily="82" charset="0"/>
              </a:rPr>
              <a:t>1.	PAM INTELIJEN PREVENTIF</a:t>
            </a:r>
          </a:p>
          <a:p>
            <a:pPr marL="609600" indent="-609600" eaLnBrk="1" fontAlgn="auto" hangingPunct="1">
              <a:lnSpc>
                <a:spcPct val="90000"/>
              </a:lnSpc>
              <a:spcAft>
                <a:spcPts val="0"/>
              </a:spcAft>
              <a:buClr>
                <a:schemeClr val="tx1">
                  <a:shade val="95000"/>
                </a:schemeClr>
              </a:buClr>
              <a:buFont typeface="Wingdings" pitchFamily="2" charset="2"/>
              <a:buNone/>
              <a:defRPr/>
            </a:pPr>
            <a:r>
              <a:rPr lang="en-US" dirty="0">
                <a:solidFill>
                  <a:srgbClr val="FFFF00"/>
                </a:solidFill>
                <a:latin typeface="Algerian" pitchFamily="82" charset="0"/>
              </a:rPr>
              <a:t>	( PENCEGAHAN )</a:t>
            </a:r>
          </a:p>
          <a:p>
            <a:pPr marL="609600" indent="-609600" eaLnBrk="1" fontAlgn="auto" hangingPunct="1">
              <a:lnSpc>
                <a:spcPct val="90000"/>
              </a:lnSpc>
              <a:spcAft>
                <a:spcPts val="0"/>
              </a:spcAft>
              <a:buClr>
                <a:schemeClr val="tx1">
                  <a:shade val="95000"/>
                </a:schemeClr>
              </a:buClr>
              <a:buFont typeface="Wingdings" pitchFamily="2" charset="2"/>
              <a:buNone/>
              <a:defRPr/>
            </a:pPr>
            <a:r>
              <a:rPr lang="en-US" dirty="0"/>
              <a:t>	a.		</a:t>
            </a:r>
            <a:r>
              <a:rPr lang="en-US" dirty="0" err="1"/>
              <a:t>Tindakan</a:t>
            </a:r>
            <a:r>
              <a:rPr lang="en-US" dirty="0"/>
              <a:t> </a:t>
            </a:r>
            <a:r>
              <a:rPr lang="en-US" dirty="0" err="1"/>
              <a:t>Aktif</a:t>
            </a:r>
            <a:r>
              <a:rPr lang="en-US" dirty="0"/>
              <a:t> </a:t>
            </a:r>
          </a:p>
          <a:p>
            <a:pPr marL="609600" indent="-609600" eaLnBrk="1" fontAlgn="auto" hangingPunct="1">
              <a:lnSpc>
                <a:spcPct val="90000"/>
              </a:lnSpc>
              <a:spcAft>
                <a:spcPts val="0"/>
              </a:spcAft>
              <a:buClr>
                <a:schemeClr val="tx1">
                  <a:shade val="95000"/>
                </a:schemeClr>
              </a:buClr>
              <a:buFont typeface="Wingdings" pitchFamily="2" charset="2"/>
              <a:buNone/>
              <a:defRPr/>
            </a:pPr>
            <a:r>
              <a:rPr lang="en-US" dirty="0"/>
              <a:t>	b.		</a:t>
            </a:r>
            <a:r>
              <a:rPr lang="en-US" dirty="0" err="1"/>
              <a:t>Tindakan</a:t>
            </a:r>
            <a:r>
              <a:rPr lang="en-US" dirty="0"/>
              <a:t> </a:t>
            </a:r>
            <a:r>
              <a:rPr lang="en-US" dirty="0" err="1"/>
              <a:t>Deseptif</a:t>
            </a:r>
            <a:r>
              <a:rPr lang="en-US" dirty="0"/>
              <a:t> ( </a:t>
            </a:r>
            <a:r>
              <a:rPr lang="en-US" dirty="0" err="1"/>
              <a:t>Penyesatan</a:t>
            </a:r>
            <a:r>
              <a:rPr lang="en-US" dirty="0"/>
              <a:t> )</a:t>
            </a:r>
          </a:p>
          <a:p>
            <a:pPr marL="609600" indent="-609600" eaLnBrk="1" fontAlgn="auto" hangingPunct="1">
              <a:lnSpc>
                <a:spcPct val="90000"/>
              </a:lnSpc>
              <a:spcAft>
                <a:spcPts val="0"/>
              </a:spcAft>
              <a:buClr>
                <a:schemeClr val="tx1">
                  <a:shade val="95000"/>
                </a:schemeClr>
              </a:buClr>
              <a:buFont typeface="Wingdings" pitchFamily="2" charset="2"/>
              <a:buNone/>
              <a:defRPr/>
            </a:pPr>
            <a:r>
              <a:rPr lang="en-US" dirty="0"/>
              <a:t>	c.		</a:t>
            </a:r>
            <a:r>
              <a:rPr lang="en-US" dirty="0" err="1"/>
              <a:t>Tindakan</a:t>
            </a:r>
            <a:r>
              <a:rPr lang="en-US" dirty="0"/>
              <a:t> </a:t>
            </a:r>
            <a:r>
              <a:rPr lang="en-US" dirty="0" err="1"/>
              <a:t>Pasif</a:t>
            </a:r>
            <a:r>
              <a:rPr lang="en-US" dirty="0"/>
              <a:t> ( </a:t>
            </a:r>
            <a:r>
              <a:rPr lang="en-US" dirty="0" err="1"/>
              <a:t>Menyembunyikan</a:t>
            </a:r>
            <a:r>
              <a:rPr lang="en-US" dirty="0"/>
              <a:t> )</a:t>
            </a:r>
          </a:p>
          <a:p>
            <a:pPr marL="609600" indent="-609600" eaLnBrk="1" fontAlgn="auto" hangingPunct="1">
              <a:lnSpc>
                <a:spcPct val="90000"/>
              </a:lnSpc>
              <a:spcAft>
                <a:spcPts val="0"/>
              </a:spcAft>
              <a:buClr>
                <a:schemeClr val="tx1">
                  <a:shade val="95000"/>
                </a:schemeClr>
              </a:buClr>
              <a:buFont typeface="Wingdings" pitchFamily="2" charset="2"/>
              <a:buNone/>
              <a:defRPr/>
            </a:pPr>
            <a:endParaRPr lang="en-US" dirty="0"/>
          </a:p>
          <a:p>
            <a:pPr marL="609600" indent="-609600" eaLnBrk="1" fontAlgn="auto" hangingPunct="1">
              <a:lnSpc>
                <a:spcPct val="90000"/>
              </a:lnSpc>
              <a:spcAft>
                <a:spcPts val="0"/>
              </a:spcAft>
              <a:buClr>
                <a:schemeClr val="tx1">
                  <a:shade val="95000"/>
                </a:schemeClr>
              </a:buClr>
              <a:buFont typeface="Wingdings" pitchFamily="2" charset="2"/>
              <a:buNone/>
              <a:defRPr/>
            </a:pPr>
            <a:r>
              <a:rPr lang="en-US" dirty="0">
                <a:solidFill>
                  <a:srgbClr val="FFFF00"/>
                </a:solidFill>
                <a:latin typeface="Algerian" pitchFamily="82" charset="0"/>
              </a:rPr>
              <a:t>2.</a:t>
            </a:r>
            <a:r>
              <a:rPr lang="en-US" dirty="0">
                <a:solidFill>
                  <a:schemeClr val="folHlink"/>
                </a:solidFill>
                <a:latin typeface="Algerian" pitchFamily="82" charset="0"/>
              </a:rPr>
              <a:t>	</a:t>
            </a:r>
            <a:r>
              <a:rPr lang="en-US" dirty="0">
                <a:solidFill>
                  <a:srgbClr val="FFFF00"/>
                </a:solidFill>
                <a:latin typeface="Algerian" pitchFamily="82" charset="0"/>
              </a:rPr>
              <a:t>PAM INTELIJEN REPRESIF (PENINDAKAN/PENGUSUTAN)</a:t>
            </a:r>
          </a:p>
          <a:p>
            <a:pPr marL="609600" indent="-609600" eaLnBrk="1" fontAlgn="auto" hangingPunct="1">
              <a:lnSpc>
                <a:spcPct val="90000"/>
              </a:lnSpc>
              <a:spcAft>
                <a:spcPts val="0"/>
              </a:spcAft>
              <a:buClr>
                <a:schemeClr val="tx1">
                  <a:shade val="95000"/>
                </a:schemeClr>
              </a:buClr>
              <a:buFont typeface="Wingdings" pitchFamily="2" charset="2"/>
              <a:buNone/>
              <a:defRPr/>
            </a:pPr>
            <a:r>
              <a:rPr lang="en-US" dirty="0"/>
              <a:t>	a.		DITEKSI ( </a:t>
            </a:r>
            <a:r>
              <a:rPr lang="en-US" dirty="0" err="1"/>
              <a:t>Cari</a:t>
            </a:r>
            <a:r>
              <a:rPr lang="en-US" dirty="0"/>
              <a:t> </a:t>
            </a:r>
            <a:r>
              <a:rPr lang="en-US" dirty="0" err="1"/>
              <a:t>dan</a:t>
            </a:r>
            <a:r>
              <a:rPr lang="en-US" dirty="0"/>
              <a:t> </a:t>
            </a:r>
            <a:r>
              <a:rPr lang="en-US" dirty="0" err="1"/>
              <a:t>temukan</a:t>
            </a:r>
            <a:r>
              <a:rPr lang="en-US" dirty="0"/>
              <a:t> )</a:t>
            </a:r>
          </a:p>
          <a:p>
            <a:pPr marL="609600" indent="-609600" eaLnBrk="1" fontAlgn="auto" hangingPunct="1">
              <a:lnSpc>
                <a:spcPct val="90000"/>
              </a:lnSpc>
              <a:spcAft>
                <a:spcPts val="0"/>
              </a:spcAft>
              <a:buClr>
                <a:schemeClr val="tx1">
                  <a:shade val="95000"/>
                </a:schemeClr>
              </a:buClr>
              <a:buFont typeface="Wingdings" pitchFamily="2" charset="2"/>
              <a:buNone/>
              <a:defRPr/>
            </a:pPr>
            <a:r>
              <a:rPr lang="en-US" dirty="0"/>
              <a:t>	b.		INVESTIGASI ( </a:t>
            </a:r>
            <a:r>
              <a:rPr lang="en-US" dirty="0" err="1"/>
              <a:t>Pul</a:t>
            </a:r>
            <a:r>
              <a:rPr lang="en-US" dirty="0"/>
              <a:t> </a:t>
            </a:r>
            <a:r>
              <a:rPr lang="en-US" dirty="0" err="1"/>
              <a:t>Baket</a:t>
            </a:r>
            <a:r>
              <a:rPr lang="en-US" dirty="0"/>
              <a:t> )</a:t>
            </a:r>
          </a:p>
          <a:p>
            <a:pPr marL="609600" indent="-609600" eaLnBrk="1" fontAlgn="auto" hangingPunct="1">
              <a:lnSpc>
                <a:spcPct val="90000"/>
              </a:lnSpc>
              <a:spcAft>
                <a:spcPts val="0"/>
              </a:spcAft>
              <a:buClr>
                <a:schemeClr val="tx1">
                  <a:shade val="95000"/>
                </a:schemeClr>
              </a:buClr>
              <a:buFont typeface="Wingdings" pitchFamily="2" charset="2"/>
              <a:buNone/>
              <a:defRPr/>
            </a:pPr>
            <a:r>
              <a:rPr lang="en-US" dirty="0"/>
              <a:t>	c.		EKPLOITASI ( </a:t>
            </a:r>
            <a:r>
              <a:rPr lang="en-US" dirty="0" err="1"/>
              <a:t>Menggali</a:t>
            </a:r>
            <a:r>
              <a:rPr lang="en-US" dirty="0"/>
              <a:t> </a:t>
            </a:r>
            <a:r>
              <a:rPr lang="en-US" dirty="0" err="1"/>
              <a:t>Baket</a:t>
            </a:r>
            <a:r>
              <a:rPr lang="en-US" dirty="0"/>
              <a:t> )</a:t>
            </a:r>
          </a:p>
          <a:p>
            <a:pPr marL="609600" indent="-609600" eaLnBrk="1" fontAlgn="auto" hangingPunct="1">
              <a:lnSpc>
                <a:spcPct val="90000"/>
              </a:lnSpc>
              <a:spcAft>
                <a:spcPts val="0"/>
              </a:spcAft>
              <a:buClr>
                <a:schemeClr val="tx1">
                  <a:shade val="95000"/>
                </a:schemeClr>
              </a:buClr>
              <a:buFont typeface="Wingdings" pitchFamily="2" charset="2"/>
              <a:buNone/>
              <a:defRPr/>
            </a:pPr>
            <a:endParaRPr lang="en-US" dirty="0"/>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a:extLst>
              <a:ext uri="{FF2B5EF4-FFF2-40B4-BE49-F238E27FC236}">
                <a16:creationId xmlns:a16="http://schemas.microsoft.com/office/drawing/2014/main" id="{7F719B1B-8DB7-457A-904C-D30C0F535BC0}"/>
              </a:ext>
            </a:extLst>
          </p:cNvPr>
          <p:cNvSpPr>
            <a:spLocks noGrp="1" noChangeArrowheads="1"/>
          </p:cNvSpPr>
          <p:nvPr>
            <p:ph type="title"/>
          </p:nvPr>
        </p:nvSpPr>
        <p:spPr>
          <a:xfrm>
            <a:off x="457200" y="76200"/>
            <a:ext cx="8229600" cy="838200"/>
          </a:xfrm>
        </p:spPr>
        <p:txBody>
          <a:bodyPr/>
          <a:lstStyle/>
          <a:p>
            <a:pPr eaLnBrk="1" fontAlgn="auto" hangingPunct="1">
              <a:spcAft>
                <a:spcPts val="0"/>
              </a:spcAft>
              <a:defRPr/>
            </a:pPr>
            <a:r>
              <a:rPr lang="en-US">
                <a:solidFill>
                  <a:srgbClr val="FF3300"/>
                </a:solidFill>
                <a:latin typeface="Staccato555 BT" pitchFamily="66" charset="0"/>
              </a:rPr>
              <a:t>TEHNIK PENGAMANAN</a:t>
            </a:r>
          </a:p>
        </p:txBody>
      </p:sp>
      <p:sp>
        <p:nvSpPr>
          <p:cNvPr id="81923" name="Rectangle 3">
            <a:extLst>
              <a:ext uri="{FF2B5EF4-FFF2-40B4-BE49-F238E27FC236}">
                <a16:creationId xmlns:a16="http://schemas.microsoft.com/office/drawing/2014/main" id="{499D2ED5-7E8F-4E0A-8AD3-E560DE07323D}"/>
              </a:ext>
            </a:extLst>
          </p:cNvPr>
          <p:cNvSpPr>
            <a:spLocks noGrp="1" noChangeArrowheads="1"/>
          </p:cNvSpPr>
          <p:nvPr>
            <p:ph idx="1"/>
          </p:nvPr>
        </p:nvSpPr>
        <p:spPr>
          <a:xfrm>
            <a:off x="228600" y="1143000"/>
            <a:ext cx="8915400" cy="5867400"/>
          </a:xfrm>
        </p:spPr>
        <p:txBody>
          <a:bodyPr>
            <a:normAutofit lnSpcReduction="10000"/>
          </a:bodyPr>
          <a:lstStyle/>
          <a:p>
            <a:pPr marL="548640" indent="-411480" eaLnBrk="1" fontAlgn="auto" hangingPunct="1">
              <a:lnSpc>
                <a:spcPct val="80000"/>
              </a:lnSpc>
              <a:spcAft>
                <a:spcPts val="0"/>
              </a:spcAft>
              <a:buClr>
                <a:schemeClr val="tx1">
                  <a:shade val="95000"/>
                </a:schemeClr>
              </a:buClr>
              <a:buFont typeface="Wingdings" pitchFamily="2" charset="2"/>
              <a:buNone/>
              <a:defRPr/>
            </a:pPr>
            <a:r>
              <a:rPr lang="en-US" sz="2400" dirty="0">
                <a:solidFill>
                  <a:srgbClr val="FFFF00"/>
                </a:solidFill>
              </a:rPr>
              <a:t>	TEHNIK PENGAMANAN DIPILIH DAN DIGUNAKAN UNTUK DPT MENEKAN RESIKO YG DIHADAPI, YAITU RESIKO YG PALING YG AKAN MERUGIKAN PIHAK PELAKSANA.</a:t>
            </a:r>
          </a:p>
          <a:p>
            <a:pPr marL="548640" indent="-411480" eaLnBrk="1" fontAlgn="auto" hangingPunct="1">
              <a:lnSpc>
                <a:spcPct val="80000"/>
              </a:lnSpc>
              <a:spcAft>
                <a:spcPts val="0"/>
              </a:spcAft>
              <a:buClr>
                <a:schemeClr val="tx1">
                  <a:shade val="95000"/>
                </a:schemeClr>
              </a:buClr>
              <a:buFont typeface="Wingdings" pitchFamily="2" charset="2"/>
              <a:buNone/>
              <a:defRPr/>
            </a:pPr>
            <a:endParaRPr lang="en-US" sz="2400" dirty="0">
              <a:solidFill>
                <a:srgbClr val="FFFF00"/>
              </a:solidFill>
            </a:endParaRPr>
          </a:p>
          <a:p>
            <a:pPr marL="548640" indent="-411480" eaLnBrk="1" fontAlgn="auto" hangingPunct="1">
              <a:lnSpc>
                <a:spcPct val="80000"/>
              </a:lnSpc>
              <a:spcAft>
                <a:spcPts val="0"/>
              </a:spcAft>
              <a:buClr>
                <a:schemeClr val="tx1">
                  <a:shade val="95000"/>
                </a:schemeClr>
              </a:buClr>
              <a:buFont typeface="Wingdings" pitchFamily="2" charset="2"/>
              <a:buNone/>
              <a:defRPr/>
            </a:pPr>
            <a:r>
              <a:rPr lang="en-US" sz="2400" dirty="0">
                <a:solidFill>
                  <a:srgbClr val="FFFF00"/>
                </a:solidFill>
              </a:rPr>
              <a:t>	1.	TEHNIK PENYELIDIKAN </a:t>
            </a:r>
            <a:r>
              <a:rPr lang="en-US" sz="2400" dirty="0" err="1">
                <a:solidFill>
                  <a:srgbClr val="FFFF00"/>
                </a:solidFill>
              </a:rPr>
              <a:t>utk</a:t>
            </a:r>
            <a:r>
              <a:rPr lang="en-US" sz="2400" dirty="0">
                <a:solidFill>
                  <a:srgbClr val="FFFF00"/>
                </a:solidFill>
              </a:rPr>
              <a:t> PENGAMANAN.</a:t>
            </a:r>
          </a:p>
          <a:p>
            <a:pPr marL="548640" indent="-411480" eaLnBrk="1" fontAlgn="auto" hangingPunct="1">
              <a:lnSpc>
                <a:spcPct val="80000"/>
              </a:lnSpc>
              <a:spcAft>
                <a:spcPts val="0"/>
              </a:spcAft>
              <a:buClr>
                <a:schemeClr val="tx1">
                  <a:shade val="95000"/>
                </a:schemeClr>
              </a:buClr>
              <a:buFont typeface="Wingdings" pitchFamily="2" charset="2"/>
              <a:buNone/>
              <a:defRPr/>
            </a:pPr>
            <a:r>
              <a:rPr lang="en-US" sz="2400" dirty="0">
                <a:solidFill>
                  <a:srgbClr val="FFFF00"/>
                </a:solidFill>
              </a:rPr>
              <a:t>		a.	TERBUKA …..(</a:t>
            </a:r>
            <a:r>
              <a:rPr lang="en-US" sz="2400" dirty="0" err="1">
                <a:solidFill>
                  <a:srgbClr val="FFFF00"/>
                </a:solidFill>
              </a:rPr>
              <a:t>Penelitian</a:t>
            </a:r>
            <a:r>
              <a:rPr lang="en-US" sz="2400" dirty="0">
                <a:solidFill>
                  <a:srgbClr val="FFFF00"/>
                </a:solidFill>
              </a:rPr>
              <a:t>, </a:t>
            </a:r>
            <a:r>
              <a:rPr lang="en-US" sz="2400" dirty="0" err="1">
                <a:solidFill>
                  <a:srgbClr val="FFFF00"/>
                </a:solidFill>
              </a:rPr>
              <a:t>wawancara,Interogasi</a:t>
            </a:r>
            <a:r>
              <a:rPr lang="en-US" sz="2400" dirty="0">
                <a:solidFill>
                  <a:srgbClr val="FFFF00"/>
                </a:solidFill>
              </a:rPr>
              <a:t>)</a:t>
            </a:r>
          </a:p>
          <a:p>
            <a:pPr marL="548640" indent="-411480" eaLnBrk="1" fontAlgn="auto" hangingPunct="1">
              <a:lnSpc>
                <a:spcPct val="80000"/>
              </a:lnSpc>
              <a:spcAft>
                <a:spcPts val="0"/>
              </a:spcAft>
              <a:buClr>
                <a:schemeClr val="tx1">
                  <a:shade val="95000"/>
                </a:schemeClr>
              </a:buClr>
              <a:buFont typeface="Wingdings" pitchFamily="2" charset="2"/>
              <a:buNone/>
              <a:defRPr/>
            </a:pPr>
            <a:r>
              <a:rPr lang="en-US" sz="2400" dirty="0">
                <a:solidFill>
                  <a:srgbClr val="FFFF00"/>
                </a:solidFill>
              </a:rPr>
              <a:t>		b.	TERTUTUP….(Mat </a:t>
            </a:r>
            <a:r>
              <a:rPr lang="en-US" sz="2400" dirty="0" err="1">
                <a:solidFill>
                  <a:srgbClr val="FFFF00"/>
                </a:solidFill>
              </a:rPr>
              <a:t>Bar,Jajak,Sadap</a:t>
            </a:r>
            <a:r>
              <a:rPr lang="en-US" sz="2400" dirty="0">
                <a:solidFill>
                  <a:srgbClr val="FFFF00"/>
                </a:solidFill>
              </a:rPr>
              <a:t> </a:t>
            </a:r>
            <a:r>
              <a:rPr lang="en-US" sz="2400" dirty="0" err="1">
                <a:solidFill>
                  <a:srgbClr val="FFFF00"/>
                </a:solidFill>
              </a:rPr>
              <a:t>dll</a:t>
            </a:r>
            <a:r>
              <a:rPr lang="en-US" sz="2400" dirty="0">
                <a:solidFill>
                  <a:srgbClr val="FFFF00"/>
                </a:solidFill>
              </a:rPr>
              <a:t>)</a:t>
            </a:r>
          </a:p>
          <a:p>
            <a:pPr marL="548640" indent="-411480" eaLnBrk="1" fontAlgn="auto" hangingPunct="1">
              <a:lnSpc>
                <a:spcPct val="80000"/>
              </a:lnSpc>
              <a:spcAft>
                <a:spcPts val="0"/>
              </a:spcAft>
              <a:buClr>
                <a:schemeClr val="tx1">
                  <a:shade val="95000"/>
                </a:schemeClr>
              </a:buClr>
              <a:buFont typeface="Wingdings" pitchFamily="2" charset="2"/>
              <a:buNone/>
              <a:defRPr/>
            </a:pPr>
            <a:r>
              <a:rPr lang="en-US" sz="2400" dirty="0">
                <a:solidFill>
                  <a:srgbClr val="FFFF00"/>
                </a:solidFill>
              </a:rPr>
              <a:t>	2.	TEHNIK REPRESIF</a:t>
            </a:r>
          </a:p>
          <a:p>
            <a:pPr marL="548640" indent="-411480" eaLnBrk="1" fontAlgn="auto" hangingPunct="1">
              <a:lnSpc>
                <a:spcPct val="80000"/>
              </a:lnSpc>
              <a:spcAft>
                <a:spcPts val="0"/>
              </a:spcAft>
              <a:buClr>
                <a:schemeClr val="tx1">
                  <a:shade val="95000"/>
                </a:schemeClr>
              </a:buClr>
              <a:buFont typeface="Wingdings" pitchFamily="2" charset="2"/>
              <a:buNone/>
              <a:defRPr/>
            </a:pPr>
            <a:r>
              <a:rPr lang="en-US" sz="2400" dirty="0">
                <a:solidFill>
                  <a:srgbClr val="FFFF00"/>
                </a:solidFill>
              </a:rPr>
              <a:t>		a.	PENYERGAPAN</a:t>
            </a:r>
          </a:p>
          <a:p>
            <a:pPr marL="548640" indent="-411480" eaLnBrk="1" fontAlgn="auto" hangingPunct="1">
              <a:lnSpc>
                <a:spcPct val="80000"/>
              </a:lnSpc>
              <a:spcAft>
                <a:spcPts val="0"/>
              </a:spcAft>
              <a:buClr>
                <a:schemeClr val="tx1">
                  <a:shade val="95000"/>
                </a:schemeClr>
              </a:buClr>
              <a:buFont typeface="Wingdings" pitchFamily="2" charset="2"/>
              <a:buNone/>
              <a:defRPr/>
            </a:pPr>
            <a:r>
              <a:rPr lang="en-US" sz="2400" dirty="0">
                <a:solidFill>
                  <a:srgbClr val="FFFF00"/>
                </a:solidFill>
              </a:rPr>
              <a:t>		b.	PENGGEREBEGAN</a:t>
            </a:r>
          </a:p>
          <a:p>
            <a:pPr marL="548640" indent="-411480" eaLnBrk="1" fontAlgn="auto" hangingPunct="1">
              <a:lnSpc>
                <a:spcPct val="80000"/>
              </a:lnSpc>
              <a:spcAft>
                <a:spcPts val="0"/>
              </a:spcAft>
              <a:buClr>
                <a:schemeClr val="tx1">
                  <a:shade val="95000"/>
                </a:schemeClr>
              </a:buClr>
              <a:buFont typeface="Wingdings" pitchFamily="2" charset="2"/>
              <a:buNone/>
              <a:defRPr/>
            </a:pPr>
            <a:r>
              <a:rPr lang="en-US" sz="2400" dirty="0">
                <a:solidFill>
                  <a:srgbClr val="FFFF00"/>
                </a:solidFill>
              </a:rPr>
              <a:t>		c.	GELEDAH / SITA</a:t>
            </a:r>
          </a:p>
          <a:p>
            <a:pPr marL="548640" indent="-411480" eaLnBrk="1" fontAlgn="auto" hangingPunct="1">
              <a:lnSpc>
                <a:spcPct val="80000"/>
              </a:lnSpc>
              <a:spcAft>
                <a:spcPts val="0"/>
              </a:spcAft>
              <a:buClr>
                <a:schemeClr val="tx1">
                  <a:shade val="95000"/>
                </a:schemeClr>
              </a:buClr>
              <a:buFont typeface="Wingdings" pitchFamily="2" charset="2"/>
              <a:buNone/>
              <a:defRPr/>
            </a:pPr>
            <a:r>
              <a:rPr lang="en-US" sz="2400" dirty="0">
                <a:solidFill>
                  <a:srgbClr val="FFFF00"/>
                </a:solidFill>
              </a:rPr>
              <a:t>		d.	PENYIDIKAN 	</a:t>
            </a:r>
          </a:p>
          <a:p>
            <a:pPr marL="548640" indent="-411480" eaLnBrk="1" fontAlgn="auto" hangingPunct="1">
              <a:lnSpc>
                <a:spcPct val="80000"/>
              </a:lnSpc>
              <a:spcAft>
                <a:spcPts val="0"/>
              </a:spcAft>
              <a:buClr>
                <a:schemeClr val="tx1">
                  <a:shade val="95000"/>
                </a:schemeClr>
              </a:buClr>
              <a:buFont typeface="Wingdings" pitchFamily="2" charset="2"/>
              <a:buNone/>
              <a:defRPr/>
            </a:pPr>
            <a:r>
              <a:rPr lang="en-US" sz="2400" dirty="0">
                <a:solidFill>
                  <a:srgbClr val="FFFF00"/>
                </a:solidFill>
              </a:rPr>
              <a:t>	3.	TEHNIK PREVENTIF</a:t>
            </a:r>
          </a:p>
          <a:p>
            <a:pPr marL="548640" indent="-411480" eaLnBrk="1" fontAlgn="auto" hangingPunct="1">
              <a:lnSpc>
                <a:spcPct val="80000"/>
              </a:lnSpc>
              <a:spcAft>
                <a:spcPts val="0"/>
              </a:spcAft>
              <a:buClr>
                <a:schemeClr val="tx1">
                  <a:shade val="95000"/>
                </a:schemeClr>
              </a:buClr>
              <a:buFont typeface="Wingdings" pitchFamily="2" charset="2"/>
              <a:buNone/>
              <a:defRPr/>
            </a:pPr>
            <a:r>
              <a:rPr lang="en-US" sz="2400" dirty="0">
                <a:solidFill>
                  <a:srgbClr val="FFFF00"/>
                </a:solidFill>
              </a:rPr>
              <a:t>		a.	LANGSUNG….(</a:t>
            </a:r>
            <a:r>
              <a:rPr lang="en-US" sz="2400" dirty="0" err="1">
                <a:solidFill>
                  <a:srgbClr val="FFFF00"/>
                </a:solidFill>
              </a:rPr>
              <a:t>Personil,OA,Mat</a:t>
            </a:r>
            <a:r>
              <a:rPr lang="en-US" sz="2400" dirty="0">
                <a:solidFill>
                  <a:srgbClr val="FFFF00"/>
                </a:solidFill>
              </a:rPr>
              <a:t> </a:t>
            </a:r>
            <a:r>
              <a:rPr lang="en-US" sz="2400" dirty="0" err="1">
                <a:solidFill>
                  <a:srgbClr val="FFFF00"/>
                </a:solidFill>
              </a:rPr>
              <a:t>khusus,Senpi</a:t>
            </a:r>
            <a:r>
              <a:rPr lang="en-US" sz="2400" dirty="0">
                <a:solidFill>
                  <a:srgbClr val="FFFF00"/>
                </a:solidFill>
              </a:rPr>
              <a:t> 			                  </a:t>
            </a:r>
            <a:r>
              <a:rPr lang="en-US" sz="2400" dirty="0" err="1">
                <a:solidFill>
                  <a:srgbClr val="FFFF00"/>
                </a:solidFill>
              </a:rPr>
              <a:t>Handak</a:t>
            </a:r>
            <a:r>
              <a:rPr lang="en-US" sz="2400" dirty="0">
                <a:solidFill>
                  <a:srgbClr val="FFFF00"/>
                </a:solidFill>
              </a:rPr>
              <a:t> </a:t>
            </a:r>
            <a:r>
              <a:rPr lang="en-US" sz="2400" dirty="0" err="1">
                <a:solidFill>
                  <a:srgbClr val="FFFF00"/>
                </a:solidFill>
              </a:rPr>
              <a:t>dll</a:t>
            </a:r>
            <a:r>
              <a:rPr lang="en-US" sz="2400" dirty="0">
                <a:solidFill>
                  <a:srgbClr val="FFFF00"/>
                </a:solidFill>
              </a:rPr>
              <a:t>)</a:t>
            </a:r>
          </a:p>
          <a:p>
            <a:pPr marL="548640" indent="-411480" eaLnBrk="1" fontAlgn="auto" hangingPunct="1">
              <a:lnSpc>
                <a:spcPct val="80000"/>
              </a:lnSpc>
              <a:spcAft>
                <a:spcPts val="0"/>
              </a:spcAft>
              <a:buClr>
                <a:schemeClr val="tx1">
                  <a:shade val="95000"/>
                </a:schemeClr>
              </a:buClr>
              <a:buFont typeface="Wingdings" pitchFamily="2" charset="2"/>
              <a:buNone/>
              <a:defRPr/>
            </a:pPr>
            <a:r>
              <a:rPr lang="en-US" sz="2400" dirty="0">
                <a:solidFill>
                  <a:srgbClr val="FFFF00"/>
                </a:solidFill>
              </a:rPr>
              <a:t>		b.	TIDAK LANGSUNG…(</a:t>
            </a:r>
            <a:r>
              <a:rPr lang="en-US" sz="2400" dirty="0" err="1">
                <a:solidFill>
                  <a:srgbClr val="FFFF00"/>
                </a:solidFill>
              </a:rPr>
              <a:t>Scr</a:t>
            </a:r>
            <a:r>
              <a:rPr lang="en-US" sz="2400" dirty="0">
                <a:solidFill>
                  <a:srgbClr val="FFFF00"/>
                </a:solidFill>
              </a:rPr>
              <a:t> </a:t>
            </a:r>
            <a:r>
              <a:rPr lang="en-US" sz="2400" dirty="0" err="1">
                <a:solidFill>
                  <a:srgbClr val="FFFF00"/>
                </a:solidFill>
              </a:rPr>
              <a:t>Administrasi</a:t>
            </a:r>
            <a:r>
              <a:rPr lang="en-US" sz="2400" dirty="0">
                <a:solidFill>
                  <a:srgbClr val="FFFF00"/>
                </a:solidFill>
              </a:rPr>
              <a:t>, </a:t>
            </a:r>
            <a:r>
              <a:rPr lang="en-US" sz="2400" dirty="0" err="1">
                <a:solidFill>
                  <a:srgbClr val="FFFF00"/>
                </a:solidFill>
              </a:rPr>
              <a:t>giat</a:t>
            </a:r>
            <a:r>
              <a:rPr lang="en-US" sz="2400" dirty="0">
                <a:solidFill>
                  <a:srgbClr val="FFFF00"/>
                </a:solidFill>
              </a:rPr>
              <a:t> 					      Was)</a:t>
            </a: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a:extLst>
              <a:ext uri="{FF2B5EF4-FFF2-40B4-BE49-F238E27FC236}">
                <a16:creationId xmlns:a16="http://schemas.microsoft.com/office/drawing/2014/main" id="{E843F076-D1E8-4590-9751-5497FF4B170D}"/>
              </a:ext>
            </a:extLst>
          </p:cNvPr>
          <p:cNvSpPr>
            <a:spLocks noChangeArrowheads="1"/>
          </p:cNvSpPr>
          <p:nvPr/>
        </p:nvSpPr>
        <p:spPr bwMode="auto">
          <a:xfrm>
            <a:off x="76200" y="76200"/>
            <a:ext cx="8915400" cy="6629400"/>
          </a:xfrm>
          <a:prstGeom prst="rect">
            <a:avLst/>
          </a:prstGeom>
          <a:noFill/>
          <a:ln w="38100" cmpd="dbl">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101379" name="Text Box 3">
            <a:extLst>
              <a:ext uri="{FF2B5EF4-FFF2-40B4-BE49-F238E27FC236}">
                <a16:creationId xmlns:a16="http://schemas.microsoft.com/office/drawing/2014/main" id="{05945298-BD4E-435D-9594-31CBB6A2B94E}"/>
              </a:ext>
            </a:extLst>
          </p:cNvPr>
          <p:cNvSpPr txBox="1">
            <a:spLocks noChangeArrowheads="1"/>
          </p:cNvSpPr>
          <p:nvPr/>
        </p:nvSpPr>
        <p:spPr bwMode="auto">
          <a:xfrm>
            <a:off x="2438400" y="223838"/>
            <a:ext cx="3998913" cy="461962"/>
          </a:xfrm>
          <a:prstGeom prst="rect">
            <a:avLst/>
          </a:prstGeom>
          <a:solidFill>
            <a:schemeClr val="bg2">
              <a:lumMod val="60000"/>
              <a:lumOff val="40000"/>
            </a:schemeClr>
          </a:solidFill>
          <a:ln w="9525">
            <a:solidFill>
              <a:srgbClr val="FFFF66"/>
            </a:solidFill>
            <a:miter lim="800000"/>
            <a:headEnd/>
            <a:tailEnd/>
          </a:ln>
        </p:spPr>
        <p:txBody>
          <a:bodyPr wrap="none">
            <a:spAutoFit/>
          </a:bodyPr>
          <a:lstStyle/>
          <a:p>
            <a:pPr>
              <a:defRPr/>
            </a:pPr>
            <a:r>
              <a:rPr lang="en-US" sz="2400" u="sng" dirty="0">
                <a:latin typeface="Arial" charset="0"/>
              </a:rPr>
              <a:t>PENGAMANAN INTELIJEN</a:t>
            </a:r>
          </a:p>
        </p:txBody>
      </p:sp>
      <p:sp>
        <p:nvSpPr>
          <p:cNvPr id="278532" name="Oval 4">
            <a:extLst>
              <a:ext uri="{FF2B5EF4-FFF2-40B4-BE49-F238E27FC236}">
                <a16:creationId xmlns:a16="http://schemas.microsoft.com/office/drawing/2014/main" id="{70038ECB-0AF5-442B-AF5E-504B20A81280}"/>
              </a:ext>
            </a:extLst>
          </p:cNvPr>
          <p:cNvSpPr>
            <a:spLocks noChangeArrowheads="1"/>
          </p:cNvSpPr>
          <p:nvPr/>
        </p:nvSpPr>
        <p:spPr bwMode="auto">
          <a:xfrm>
            <a:off x="152400" y="2743200"/>
            <a:ext cx="1066800" cy="838200"/>
          </a:xfrm>
          <a:prstGeom prst="ellipse">
            <a:avLst/>
          </a:prstGeom>
          <a:solidFill>
            <a:schemeClr val="bg2"/>
          </a:solidFill>
          <a:ln w="9525">
            <a:solidFill>
              <a:schemeClr val="tx1"/>
            </a:solidFill>
            <a:round/>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sz="1400" b="1">
                <a:latin typeface="Arial" panose="020B0604020202020204" pitchFamily="34" charset="0"/>
              </a:rPr>
              <a:t>PAM </a:t>
            </a:r>
          </a:p>
          <a:p>
            <a:pPr algn="ctr"/>
            <a:r>
              <a:rPr lang="en-US" altLang="en-US" sz="1400" b="1">
                <a:latin typeface="Arial" panose="020B0604020202020204" pitchFamily="34" charset="0"/>
              </a:rPr>
              <a:t>INTELIJEN</a:t>
            </a:r>
          </a:p>
        </p:txBody>
      </p:sp>
      <p:sp>
        <p:nvSpPr>
          <p:cNvPr id="278533" name="Rectangle 5">
            <a:extLst>
              <a:ext uri="{FF2B5EF4-FFF2-40B4-BE49-F238E27FC236}">
                <a16:creationId xmlns:a16="http://schemas.microsoft.com/office/drawing/2014/main" id="{A658FE7B-52BA-4CC1-8E98-34D1BC2B672D}"/>
              </a:ext>
            </a:extLst>
          </p:cNvPr>
          <p:cNvSpPr>
            <a:spLocks noChangeArrowheads="1"/>
          </p:cNvSpPr>
          <p:nvPr/>
        </p:nvSpPr>
        <p:spPr bwMode="auto">
          <a:xfrm>
            <a:off x="1219200" y="1104900"/>
            <a:ext cx="1066800" cy="609600"/>
          </a:xfrm>
          <a:prstGeom prst="rect">
            <a:avLst/>
          </a:prstGeom>
          <a:solidFill>
            <a:srgbClr val="FFFF99"/>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sz="1200">
                <a:solidFill>
                  <a:srgbClr val="FF3300"/>
                </a:solidFill>
                <a:latin typeface="Arial" panose="020B0604020202020204" pitchFamily="34" charset="0"/>
              </a:rPr>
              <a:t>KE DALAM</a:t>
            </a:r>
          </a:p>
          <a:p>
            <a:pPr algn="ctr"/>
            <a:r>
              <a:rPr lang="en-US" altLang="en-US" sz="1200">
                <a:solidFill>
                  <a:srgbClr val="FF3300"/>
                </a:solidFill>
                <a:latin typeface="Arial" panose="020B0604020202020204" pitchFamily="34" charset="0"/>
              </a:rPr>
              <a:t>INTERNAL </a:t>
            </a:r>
          </a:p>
          <a:p>
            <a:pPr algn="ctr"/>
            <a:r>
              <a:rPr lang="en-US" altLang="en-US" sz="1200">
                <a:solidFill>
                  <a:srgbClr val="FF3300"/>
                </a:solidFill>
                <a:latin typeface="Arial" panose="020B0604020202020204" pitchFamily="34" charset="0"/>
              </a:rPr>
              <a:t>SECURITY</a:t>
            </a:r>
          </a:p>
        </p:txBody>
      </p:sp>
      <p:sp>
        <p:nvSpPr>
          <p:cNvPr id="278534" name="Rectangle 6">
            <a:extLst>
              <a:ext uri="{FF2B5EF4-FFF2-40B4-BE49-F238E27FC236}">
                <a16:creationId xmlns:a16="http://schemas.microsoft.com/office/drawing/2014/main" id="{9291EB4B-814A-4FD1-AEE3-F43ECDAE35A8}"/>
              </a:ext>
            </a:extLst>
          </p:cNvPr>
          <p:cNvSpPr>
            <a:spLocks noChangeArrowheads="1"/>
          </p:cNvSpPr>
          <p:nvPr/>
        </p:nvSpPr>
        <p:spPr bwMode="auto">
          <a:xfrm>
            <a:off x="1219200" y="4724400"/>
            <a:ext cx="1066800" cy="609600"/>
          </a:xfrm>
          <a:prstGeom prst="rect">
            <a:avLst/>
          </a:prstGeom>
          <a:solidFill>
            <a:srgbClr val="FFFF99"/>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sz="1200">
                <a:solidFill>
                  <a:srgbClr val="FF3300"/>
                </a:solidFill>
                <a:latin typeface="Arial" panose="020B0604020202020204" pitchFamily="34" charset="0"/>
              </a:rPr>
              <a:t>KE LUAR</a:t>
            </a:r>
          </a:p>
          <a:p>
            <a:pPr algn="ctr"/>
            <a:r>
              <a:rPr lang="en-US" altLang="en-US" sz="1200">
                <a:solidFill>
                  <a:srgbClr val="FF3300"/>
                </a:solidFill>
                <a:latin typeface="Arial" panose="020B0604020202020204" pitchFamily="34" charset="0"/>
              </a:rPr>
              <a:t>EKSTERNAL </a:t>
            </a:r>
          </a:p>
          <a:p>
            <a:pPr algn="ctr"/>
            <a:r>
              <a:rPr lang="en-US" altLang="en-US" sz="1200">
                <a:solidFill>
                  <a:srgbClr val="FF3300"/>
                </a:solidFill>
                <a:latin typeface="Arial" panose="020B0604020202020204" pitchFamily="34" charset="0"/>
              </a:rPr>
              <a:t>SECURITY</a:t>
            </a:r>
          </a:p>
        </p:txBody>
      </p:sp>
      <p:sp>
        <p:nvSpPr>
          <p:cNvPr id="278535" name="Rectangle 7">
            <a:extLst>
              <a:ext uri="{FF2B5EF4-FFF2-40B4-BE49-F238E27FC236}">
                <a16:creationId xmlns:a16="http://schemas.microsoft.com/office/drawing/2014/main" id="{E079A3A0-7821-431E-831F-1625842AFB77}"/>
              </a:ext>
            </a:extLst>
          </p:cNvPr>
          <p:cNvSpPr>
            <a:spLocks noChangeArrowheads="1"/>
          </p:cNvSpPr>
          <p:nvPr/>
        </p:nvSpPr>
        <p:spPr bwMode="auto">
          <a:xfrm>
            <a:off x="2609850" y="1181100"/>
            <a:ext cx="1809750" cy="457200"/>
          </a:xfrm>
          <a:prstGeom prst="rect">
            <a:avLst/>
          </a:prstGeom>
          <a:solidFill>
            <a:srgbClr val="CCFFCC"/>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sz="1200">
                <a:solidFill>
                  <a:srgbClr val="000000"/>
                </a:solidFill>
                <a:latin typeface="Arial" panose="020B0604020202020204" pitchFamily="34" charset="0"/>
              </a:rPr>
              <a:t>SAS PAM</a:t>
            </a:r>
          </a:p>
          <a:p>
            <a:pPr algn="ctr"/>
            <a:r>
              <a:rPr lang="en-US" altLang="en-US" sz="1200">
                <a:solidFill>
                  <a:srgbClr val="000000"/>
                </a:solidFill>
                <a:latin typeface="Arial" panose="020B0604020202020204" pitchFamily="34" charset="0"/>
              </a:rPr>
              <a:t>ADA DLM TUBUH POLRI</a:t>
            </a:r>
          </a:p>
        </p:txBody>
      </p:sp>
      <p:sp>
        <p:nvSpPr>
          <p:cNvPr id="278536" name="Line 8">
            <a:extLst>
              <a:ext uri="{FF2B5EF4-FFF2-40B4-BE49-F238E27FC236}">
                <a16:creationId xmlns:a16="http://schemas.microsoft.com/office/drawing/2014/main" id="{6CB11451-0BFF-4038-8419-8BAC31E9A9DF}"/>
              </a:ext>
            </a:extLst>
          </p:cNvPr>
          <p:cNvSpPr>
            <a:spLocks noChangeShapeType="1"/>
          </p:cNvSpPr>
          <p:nvPr/>
        </p:nvSpPr>
        <p:spPr bwMode="auto">
          <a:xfrm>
            <a:off x="2590800" y="1409700"/>
            <a:ext cx="1828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78537" name="Rectangle 9">
            <a:extLst>
              <a:ext uri="{FF2B5EF4-FFF2-40B4-BE49-F238E27FC236}">
                <a16:creationId xmlns:a16="http://schemas.microsoft.com/office/drawing/2014/main" id="{C4649781-D3C9-4B96-BF51-DAED4B4261F0}"/>
              </a:ext>
            </a:extLst>
          </p:cNvPr>
          <p:cNvSpPr>
            <a:spLocks noChangeArrowheads="1"/>
          </p:cNvSpPr>
          <p:nvPr/>
        </p:nvSpPr>
        <p:spPr bwMode="auto">
          <a:xfrm>
            <a:off x="2605088" y="3927475"/>
            <a:ext cx="838200" cy="609600"/>
          </a:xfrm>
          <a:prstGeom prst="rect">
            <a:avLst/>
          </a:prstGeom>
          <a:solidFill>
            <a:srgbClr val="CCFFCC"/>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sz="1200">
                <a:solidFill>
                  <a:srgbClr val="000000"/>
                </a:solidFill>
                <a:latin typeface="Arial" panose="020B0604020202020204" pitchFamily="34" charset="0"/>
              </a:rPr>
              <a:t>SAS PAM</a:t>
            </a:r>
          </a:p>
          <a:p>
            <a:pPr algn="ctr"/>
            <a:r>
              <a:rPr lang="en-US" altLang="en-US" sz="1200">
                <a:solidFill>
                  <a:srgbClr val="000000"/>
                </a:solidFill>
                <a:latin typeface="Arial" panose="020B0604020202020204" pitchFamily="34" charset="0"/>
              </a:rPr>
              <a:t>ADA DLM </a:t>
            </a:r>
          </a:p>
          <a:p>
            <a:pPr algn="ctr"/>
            <a:r>
              <a:rPr lang="en-US" altLang="en-US" sz="1200">
                <a:solidFill>
                  <a:srgbClr val="000000"/>
                </a:solidFill>
                <a:latin typeface="Arial" panose="020B0604020202020204" pitchFamily="34" charset="0"/>
              </a:rPr>
              <a:t>MASY</a:t>
            </a:r>
          </a:p>
        </p:txBody>
      </p:sp>
      <p:sp>
        <p:nvSpPr>
          <p:cNvPr id="278538" name="Text Box 10">
            <a:extLst>
              <a:ext uri="{FF2B5EF4-FFF2-40B4-BE49-F238E27FC236}">
                <a16:creationId xmlns:a16="http://schemas.microsoft.com/office/drawing/2014/main" id="{38FA7EE0-28BD-4BC2-8E94-C27E5B537EA7}"/>
              </a:ext>
            </a:extLst>
          </p:cNvPr>
          <p:cNvSpPr txBox="1">
            <a:spLocks noChangeArrowheads="1"/>
          </p:cNvSpPr>
          <p:nvPr/>
        </p:nvSpPr>
        <p:spPr bwMode="auto">
          <a:xfrm>
            <a:off x="4908550" y="863600"/>
            <a:ext cx="990600" cy="254000"/>
          </a:xfrm>
          <a:prstGeom prst="rect">
            <a:avLst/>
          </a:prstGeom>
          <a:solidFill>
            <a:srgbClr val="0099CC"/>
          </a:solidFill>
          <a:ln w="9525">
            <a:solidFill>
              <a:schemeClr val="tx1"/>
            </a:solidFill>
            <a:miter lim="800000"/>
            <a:headEnd/>
            <a:tailEnd/>
          </a:ln>
        </p:spPr>
        <p:txBody>
          <a:bodyPr>
            <a:spAutoFit/>
          </a:bodyPr>
          <a:lstStyle/>
          <a:p>
            <a:pPr>
              <a:defRPr/>
            </a:pPr>
            <a:r>
              <a:rPr lang="en-US" sz="1000" dirty="0">
                <a:solidFill>
                  <a:schemeClr val="bg2">
                    <a:lumMod val="20000"/>
                    <a:lumOff val="80000"/>
                  </a:schemeClr>
                </a:solidFill>
                <a:latin typeface="Arial" charset="0"/>
              </a:rPr>
              <a:t>PERS. POLRI</a:t>
            </a:r>
          </a:p>
        </p:txBody>
      </p:sp>
      <p:sp>
        <p:nvSpPr>
          <p:cNvPr id="278539" name="Text Box 11">
            <a:extLst>
              <a:ext uri="{FF2B5EF4-FFF2-40B4-BE49-F238E27FC236}">
                <a16:creationId xmlns:a16="http://schemas.microsoft.com/office/drawing/2014/main" id="{B3CE831F-9B04-4AD0-9C7F-E875D1EADF8F}"/>
              </a:ext>
            </a:extLst>
          </p:cNvPr>
          <p:cNvSpPr txBox="1">
            <a:spLocks noChangeArrowheads="1"/>
          </p:cNvSpPr>
          <p:nvPr/>
        </p:nvSpPr>
        <p:spPr bwMode="auto">
          <a:xfrm>
            <a:off x="4914900" y="1143000"/>
            <a:ext cx="1003300" cy="254000"/>
          </a:xfrm>
          <a:prstGeom prst="rect">
            <a:avLst/>
          </a:prstGeom>
          <a:solidFill>
            <a:srgbClr val="0099CC"/>
          </a:solidFill>
          <a:ln w="9525">
            <a:solidFill>
              <a:schemeClr val="tx1"/>
            </a:solidFill>
            <a:miter lim="800000"/>
            <a:headEnd/>
            <a:tailEnd/>
          </a:ln>
        </p:spPr>
        <p:txBody>
          <a:bodyPr>
            <a:spAutoFit/>
          </a:bodyPr>
          <a:lstStyle/>
          <a:p>
            <a:pPr>
              <a:defRPr/>
            </a:pPr>
            <a:r>
              <a:rPr lang="en-US" sz="1000" dirty="0">
                <a:solidFill>
                  <a:schemeClr val="bg2">
                    <a:lumMod val="20000"/>
                    <a:lumOff val="80000"/>
                  </a:schemeClr>
                </a:solidFill>
                <a:latin typeface="Arial" charset="0"/>
              </a:rPr>
              <a:t>MAT POLRI</a:t>
            </a:r>
          </a:p>
        </p:txBody>
      </p:sp>
      <p:sp>
        <p:nvSpPr>
          <p:cNvPr id="278540" name="Text Box 12">
            <a:extLst>
              <a:ext uri="{FF2B5EF4-FFF2-40B4-BE49-F238E27FC236}">
                <a16:creationId xmlns:a16="http://schemas.microsoft.com/office/drawing/2014/main" id="{A84ED050-023B-4E3C-8C04-2CBE4D98FD9D}"/>
              </a:ext>
            </a:extLst>
          </p:cNvPr>
          <p:cNvSpPr txBox="1">
            <a:spLocks noChangeArrowheads="1"/>
          </p:cNvSpPr>
          <p:nvPr/>
        </p:nvSpPr>
        <p:spPr bwMode="auto">
          <a:xfrm>
            <a:off x="4908550" y="1422400"/>
            <a:ext cx="1066800" cy="254000"/>
          </a:xfrm>
          <a:prstGeom prst="rect">
            <a:avLst/>
          </a:prstGeom>
          <a:solidFill>
            <a:srgbClr val="0099CC"/>
          </a:solidFill>
          <a:ln w="9525">
            <a:solidFill>
              <a:schemeClr val="tx1"/>
            </a:solidFill>
            <a:miter lim="800000"/>
            <a:headEnd/>
            <a:tailEnd/>
          </a:ln>
        </p:spPr>
        <p:txBody>
          <a:bodyPr>
            <a:spAutoFit/>
          </a:bodyPr>
          <a:lstStyle/>
          <a:p>
            <a:pPr>
              <a:defRPr/>
            </a:pPr>
            <a:r>
              <a:rPr lang="en-US" sz="1000" dirty="0">
                <a:solidFill>
                  <a:schemeClr val="bg2">
                    <a:lumMod val="20000"/>
                    <a:lumOff val="80000"/>
                  </a:schemeClr>
                </a:solidFill>
                <a:latin typeface="Arial" charset="0"/>
              </a:rPr>
              <a:t>BAKET POLRI</a:t>
            </a:r>
          </a:p>
        </p:txBody>
      </p:sp>
      <p:sp>
        <p:nvSpPr>
          <p:cNvPr id="278541" name="Text Box 13">
            <a:extLst>
              <a:ext uri="{FF2B5EF4-FFF2-40B4-BE49-F238E27FC236}">
                <a16:creationId xmlns:a16="http://schemas.microsoft.com/office/drawing/2014/main" id="{A49BA55E-E826-449C-8403-2D426DF05782}"/>
              </a:ext>
            </a:extLst>
          </p:cNvPr>
          <p:cNvSpPr txBox="1">
            <a:spLocks noChangeArrowheads="1"/>
          </p:cNvSpPr>
          <p:nvPr/>
        </p:nvSpPr>
        <p:spPr bwMode="auto">
          <a:xfrm>
            <a:off x="4908550" y="1701800"/>
            <a:ext cx="971550" cy="252413"/>
          </a:xfrm>
          <a:prstGeom prst="rect">
            <a:avLst/>
          </a:prstGeom>
          <a:solidFill>
            <a:srgbClr val="0099CC"/>
          </a:solidFill>
          <a:ln w="9525">
            <a:solidFill>
              <a:schemeClr val="tx1"/>
            </a:solidFill>
            <a:miter lim="800000"/>
            <a:headEnd/>
            <a:tailEnd/>
          </a:ln>
        </p:spPr>
        <p:txBody>
          <a:bodyPr>
            <a:spAutoFit/>
          </a:bodyPr>
          <a:lstStyle/>
          <a:p>
            <a:pPr>
              <a:defRPr/>
            </a:pPr>
            <a:r>
              <a:rPr lang="en-US" sz="1000" dirty="0">
                <a:solidFill>
                  <a:schemeClr val="bg2">
                    <a:lumMod val="20000"/>
                    <a:lumOff val="80000"/>
                  </a:schemeClr>
                </a:solidFill>
                <a:latin typeface="Arial" charset="0"/>
              </a:rPr>
              <a:t>GIAT POLRI</a:t>
            </a:r>
          </a:p>
        </p:txBody>
      </p:sp>
      <p:sp>
        <p:nvSpPr>
          <p:cNvPr id="278542" name="Text Box 14">
            <a:extLst>
              <a:ext uri="{FF2B5EF4-FFF2-40B4-BE49-F238E27FC236}">
                <a16:creationId xmlns:a16="http://schemas.microsoft.com/office/drawing/2014/main" id="{CEA06B8C-8B99-4776-A22A-906CD83527B6}"/>
              </a:ext>
            </a:extLst>
          </p:cNvPr>
          <p:cNvSpPr txBox="1">
            <a:spLocks noChangeArrowheads="1"/>
          </p:cNvSpPr>
          <p:nvPr/>
        </p:nvSpPr>
        <p:spPr bwMode="auto">
          <a:xfrm>
            <a:off x="3519488" y="2614613"/>
            <a:ext cx="2968625" cy="741362"/>
          </a:xfrm>
          <a:prstGeom prst="rect">
            <a:avLst/>
          </a:prstGeom>
          <a:solidFill>
            <a:srgbClr val="FFCCFF"/>
          </a:solidFill>
          <a:ln w="9525">
            <a:solidFill>
              <a:schemeClr val="tx1"/>
            </a:solidFill>
            <a:miter lim="800000"/>
            <a:headEnd/>
            <a:tailEnd/>
          </a:ln>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just"/>
            <a:r>
              <a:rPr lang="id-ID" altLang="en-US" sz="1200" b="1" u="sng">
                <a:solidFill>
                  <a:srgbClr val="000000"/>
                </a:solidFill>
                <a:latin typeface="Arial" panose="020B0604020202020204" pitchFamily="34" charset="0"/>
              </a:rPr>
              <a:t>ORANG</a:t>
            </a:r>
            <a:r>
              <a:rPr lang="id-ID" altLang="en-US" sz="1000">
                <a:solidFill>
                  <a:srgbClr val="000000"/>
                </a:solidFill>
                <a:latin typeface="Arial" panose="020B0604020202020204" pitchFamily="34" charset="0"/>
              </a:rPr>
              <a:t> (PEJABAT VVIP/VIP, TOKOH NAS, PEMUKA/TOKOH MASY, TAMU NEGARA </a:t>
            </a:r>
            <a:r>
              <a:rPr lang="en-US" altLang="en-US" sz="1000">
                <a:solidFill>
                  <a:srgbClr val="000000"/>
                </a:solidFill>
                <a:latin typeface="Arial" panose="020B0604020202020204" pitchFamily="34" charset="0"/>
              </a:rPr>
              <a:t>&amp;</a:t>
            </a:r>
            <a:r>
              <a:rPr lang="id-ID" altLang="en-US" sz="1000">
                <a:solidFill>
                  <a:srgbClr val="000000"/>
                </a:solidFill>
                <a:latin typeface="Arial" panose="020B0604020202020204" pitchFamily="34" charset="0"/>
              </a:rPr>
              <a:t> PEMERINTAH</a:t>
            </a:r>
            <a:r>
              <a:rPr lang="en-US" altLang="en-US" sz="1000">
                <a:solidFill>
                  <a:srgbClr val="000000"/>
                </a:solidFill>
                <a:latin typeface="Arial" panose="020B0604020202020204" pitchFamily="34" charset="0"/>
              </a:rPr>
              <a:t>)</a:t>
            </a:r>
            <a:r>
              <a:rPr lang="id-ID" altLang="en-US" sz="1000">
                <a:solidFill>
                  <a:srgbClr val="000000"/>
                </a:solidFill>
                <a:latin typeface="Arial" panose="020B0604020202020204" pitchFamily="34" charset="0"/>
              </a:rPr>
              <a:t> POK/ORGANISASI TERTENTU </a:t>
            </a:r>
            <a:r>
              <a:rPr lang="en-US" altLang="en-US" sz="1000">
                <a:solidFill>
                  <a:srgbClr val="000000"/>
                </a:solidFill>
                <a:latin typeface="Arial" panose="020B0604020202020204" pitchFamily="34" charset="0"/>
              </a:rPr>
              <a:t>&amp;</a:t>
            </a:r>
            <a:r>
              <a:rPr lang="id-ID" altLang="en-US" sz="1000">
                <a:solidFill>
                  <a:srgbClr val="000000"/>
                </a:solidFill>
                <a:latin typeface="Arial" panose="020B0604020202020204" pitchFamily="34" charset="0"/>
              </a:rPr>
              <a:t> ORANG ASING</a:t>
            </a:r>
            <a:r>
              <a:rPr lang="en-US" altLang="en-US" sz="1000">
                <a:solidFill>
                  <a:srgbClr val="000000"/>
                </a:solidFill>
                <a:latin typeface="Arial" panose="020B0604020202020204" pitchFamily="34" charset="0"/>
              </a:rPr>
              <a:t>)</a:t>
            </a:r>
          </a:p>
        </p:txBody>
      </p:sp>
      <p:sp>
        <p:nvSpPr>
          <p:cNvPr id="278543" name="Text Box 15">
            <a:extLst>
              <a:ext uri="{FF2B5EF4-FFF2-40B4-BE49-F238E27FC236}">
                <a16:creationId xmlns:a16="http://schemas.microsoft.com/office/drawing/2014/main" id="{021C885A-7034-428E-A96B-E61B14D331A6}"/>
              </a:ext>
            </a:extLst>
          </p:cNvPr>
          <p:cNvSpPr txBox="1">
            <a:spLocks noChangeArrowheads="1"/>
          </p:cNvSpPr>
          <p:nvPr/>
        </p:nvSpPr>
        <p:spPr bwMode="auto">
          <a:xfrm>
            <a:off x="3522663" y="3402013"/>
            <a:ext cx="2968625" cy="588962"/>
          </a:xfrm>
          <a:prstGeom prst="rect">
            <a:avLst/>
          </a:prstGeom>
          <a:solidFill>
            <a:srgbClr val="FFCCFF"/>
          </a:solidFill>
          <a:ln w="9525">
            <a:solidFill>
              <a:schemeClr val="tx1"/>
            </a:solidFill>
            <a:miter lim="800000"/>
            <a:headEnd/>
            <a:tailEnd/>
          </a:ln>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just"/>
            <a:r>
              <a:rPr lang="id-ID" altLang="en-US" sz="1200" b="1" u="sng">
                <a:solidFill>
                  <a:srgbClr val="000000"/>
                </a:solidFill>
                <a:latin typeface="Arial" panose="020B0604020202020204" pitchFamily="34" charset="0"/>
              </a:rPr>
              <a:t>BENDA</a:t>
            </a:r>
            <a:r>
              <a:rPr lang="en-US" altLang="en-US" sz="1000">
                <a:solidFill>
                  <a:srgbClr val="000000"/>
                </a:solidFill>
                <a:latin typeface="Arial" panose="020B0604020202020204" pitchFamily="34" charset="0"/>
              </a:rPr>
              <a:t> (</a:t>
            </a:r>
            <a:r>
              <a:rPr lang="id-ID" altLang="en-US" sz="1000">
                <a:solidFill>
                  <a:srgbClr val="000000"/>
                </a:solidFill>
                <a:latin typeface="Arial" panose="020B0604020202020204" pitchFamily="34" charset="0"/>
              </a:rPr>
              <a:t>BENDA BERHARGA MILIK</a:t>
            </a:r>
            <a:r>
              <a:rPr lang="en-US" altLang="en-US" sz="1000">
                <a:solidFill>
                  <a:srgbClr val="000000"/>
                </a:solidFill>
                <a:latin typeface="Arial" panose="020B0604020202020204" pitchFamily="34" charset="0"/>
              </a:rPr>
              <a:t> </a:t>
            </a:r>
            <a:r>
              <a:rPr lang="id-ID" altLang="en-US" sz="1000">
                <a:solidFill>
                  <a:srgbClr val="000000"/>
                </a:solidFill>
                <a:latin typeface="Arial" panose="020B0604020202020204" pitchFamily="34" charset="0"/>
              </a:rPr>
              <a:t>NEGARA/MASY</a:t>
            </a:r>
            <a:r>
              <a:rPr lang="en-US" altLang="en-US" sz="1000">
                <a:solidFill>
                  <a:srgbClr val="000000"/>
                </a:solidFill>
                <a:latin typeface="Arial" panose="020B0604020202020204" pitchFamily="34" charset="0"/>
              </a:rPr>
              <a:t>, </a:t>
            </a:r>
            <a:r>
              <a:rPr lang="id-ID" altLang="en-US" sz="1000">
                <a:solidFill>
                  <a:srgbClr val="000000"/>
                </a:solidFill>
                <a:latin typeface="Arial" panose="020B0604020202020204" pitchFamily="34" charset="0"/>
              </a:rPr>
              <a:t>SENPI, HANDAK</a:t>
            </a:r>
            <a:r>
              <a:rPr lang="en-US" altLang="en-US" sz="1000">
                <a:solidFill>
                  <a:srgbClr val="000000"/>
                </a:solidFill>
                <a:latin typeface="Arial" panose="020B0604020202020204" pitchFamily="34" charset="0"/>
              </a:rPr>
              <a:t> &amp;</a:t>
            </a:r>
            <a:r>
              <a:rPr lang="id-ID" altLang="en-US" sz="1000">
                <a:solidFill>
                  <a:srgbClr val="000000"/>
                </a:solidFill>
                <a:latin typeface="Arial" panose="020B0604020202020204" pitchFamily="34" charset="0"/>
              </a:rPr>
              <a:t> BAHAN-BAHAN  BERBAHAYA</a:t>
            </a:r>
            <a:r>
              <a:rPr lang="en-US" altLang="en-US" sz="1000">
                <a:solidFill>
                  <a:srgbClr val="000000"/>
                </a:solidFill>
                <a:latin typeface="Arial" panose="020B0604020202020204" pitchFamily="34" charset="0"/>
              </a:rPr>
              <a:t>)</a:t>
            </a:r>
            <a:r>
              <a:rPr lang="id-ID" altLang="en-US" sz="1000">
                <a:solidFill>
                  <a:srgbClr val="000000"/>
                </a:solidFill>
                <a:latin typeface="Arial" panose="020B0604020202020204" pitchFamily="34" charset="0"/>
              </a:rPr>
              <a:t>.</a:t>
            </a:r>
            <a:endParaRPr lang="en-US" altLang="en-US" sz="1000">
              <a:solidFill>
                <a:srgbClr val="000000"/>
              </a:solidFill>
              <a:latin typeface="Arial" panose="020B0604020202020204" pitchFamily="34" charset="0"/>
            </a:endParaRPr>
          </a:p>
        </p:txBody>
      </p:sp>
      <p:sp>
        <p:nvSpPr>
          <p:cNvPr id="278544" name="Text Box 16">
            <a:extLst>
              <a:ext uri="{FF2B5EF4-FFF2-40B4-BE49-F238E27FC236}">
                <a16:creationId xmlns:a16="http://schemas.microsoft.com/office/drawing/2014/main" id="{BDE770B0-0C22-45C2-8608-05564F4DAA25}"/>
              </a:ext>
            </a:extLst>
          </p:cNvPr>
          <p:cNvSpPr txBox="1">
            <a:spLocks noChangeArrowheads="1"/>
          </p:cNvSpPr>
          <p:nvPr/>
        </p:nvSpPr>
        <p:spPr bwMode="auto">
          <a:xfrm>
            <a:off x="3522663" y="4024313"/>
            <a:ext cx="2968625" cy="436562"/>
          </a:xfrm>
          <a:prstGeom prst="rect">
            <a:avLst/>
          </a:prstGeom>
          <a:solidFill>
            <a:srgbClr val="FFCCFF"/>
          </a:solidFill>
          <a:ln w="9525">
            <a:solidFill>
              <a:schemeClr val="tx1"/>
            </a:solidFill>
            <a:miter lim="800000"/>
            <a:headEnd/>
            <a:tailEnd/>
          </a:ln>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just"/>
            <a:r>
              <a:rPr lang="id-ID" altLang="en-US" sz="1200" b="1" u="sng">
                <a:solidFill>
                  <a:srgbClr val="000000"/>
                </a:solidFill>
                <a:latin typeface="Arial" panose="020B0604020202020204" pitchFamily="34" charset="0"/>
              </a:rPr>
              <a:t>KEGIATAN</a:t>
            </a:r>
            <a:r>
              <a:rPr lang="id-ID" altLang="en-US" sz="1000">
                <a:solidFill>
                  <a:srgbClr val="000000"/>
                </a:solidFill>
                <a:latin typeface="Arial" panose="020B0604020202020204" pitchFamily="34" charset="0"/>
              </a:rPr>
              <a:t> </a:t>
            </a:r>
            <a:r>
              <a:rPr lang="en-US" altLang="en-US" sz="1000">
                <a:solidFill>
                  <a:srgbClr val="000000"/>
                </a:solidFill>
                <a:latin typeface="Arial" panose="020B0604020202020204" pitchFamily="34" charset="0"/>
              </a:rPr>
              <a:t>(</a:t>
            </a:r>
            <a:r>
              <a:rPr lang="id-ID" altLang="en-US" sz="1000">
                <a:solidFill>
                  <a:srgbClr val="000000"/>
                </a:solidFill>
                <a:latin typeface="Arial" panose="020B0604020202020204" pitchFamily="34" charset="0"/>
              </a:rPr>
              <a:t>PERORANGAN, MASYARAKAT DAN PEMERINTAH</a:t>
            </a:r>
            <a:r>
              <a:rPr lang="en-US" altLang="en-US" sz="1000">
                <a:solidFill>
                  <a:srgbClr val="000000"/>
                </a:solidFill>
                <a:latin typeface="Arial" panose="020B0604020202020204" pitchFamily="34" charset="0"/>
              </a:rPr>
              <a:t>)</a:t>
            </a:r>
          </a:p>
        </p:txBody>
      </p:sp>
      <p:sp>
        <p:nvSpPr>
          <p:cNvPr id="278545" name="Text Box 17">
            <a:extLst>
              <a:ext uri="{FF2B5EF4-FFF2-40B4-BE49-F238E27FC236}">
                <a16:creationId xmlns:a16="http://schemas.microsoft.com/office/drawing/2014/main" id="{5A3DD39C-A20A-4464-AF5E-DB20F2DA2BD7}"/>
              </a:ext>
            </a:extLst>
          </p:cNvPr>
          <p:cNvSpPr txBox="1">
            <a:spLocks noChangeArrowheads="1"/>
          </p:cNvSpPr>
          <p:nvPr/>
        </p:nvSpPr>
        <p:spPr bwMode="auto">
          <a:xfrm>
            <a:off x="3522663" y="4498975"/>
            <a:ext cx="2968625" cy="284163"/>
          </a:xfrm>
          <a:prstGeom prst="rect">
            <a:avLst/>
          </a:prstGeom>
          <a:solidFill>
            <a:srgbClr val="FFCCFF"/>
          </a:solidFill>
          <a:ln w="9525">
            <a:solidFill>
              <a:schemeClr val="tx1"/>
            </a:solidFill>
            <a:miter lim="800000"/>
            <a:headEnd/>
            <a:tailEnd/>
          </a:ln>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just"/>
            <a:r>
              <a:rPr lang="id-ID" altLang="en-US" sz="1200" b="1" u="sng">
                <a:solidFill>
                  <a:srgbClr val="000000"/>
                </a:solidFill>
                <a:latin typeface="Arial" panose="020B0604020202020204" pitchFamily="34" charset="0"/>
              </a:rPr>
              <a:t>BAHAN KETERANGAN</a:t>
            </a:r>
            <a:r>
              <a:rPr lang="id-ID" altLang="en-US" sz="1000">
                <a:solidFill>
                  <a:srgbClr val="000000"/>
                </a:solidFill>
                <a:latin typeface="Arial" panose="020B0604020202020204" pitchFamily="34" charset="0"/>
              </a:rPr>
              <a:t> (RAHASIA NEG)</a:t>
            </a:r>
            <a:endParaRPr lang="en-US" altLang="en-US" sz="1000">
              <a:solidFill>
                <a:srgbClr val="000000"/>
              </a:solidFill>
              <a:latin typeface="Arial" panose="020B0604020202020204" pitchFamily="34" charset="0"/>
            </a:endParaRPr>
          </a:p>
        </p:txBody>
      </p:sp>
      <p:sp>
        <p:nvSpPr>
          <p:cNvPr id="278546" name="Rectangle 18">
            <a:extLst>
              <a:ext uri="{FF2B5EF4-FFF2-40B4-BE49-F238E27FC236}">
                <a16:creationId xmlns:a16="http://schemas.microsoft.com/office/drawing/2014/main" id="{D3930FFD-9CB7-48F3-B632-6454DA508A7D}"/>
              </a:ext>
            </a:extLst>
          </p:cNvPr>
          <p:cNvSpPr>
            <a:spLocks noChangeArrowheads="1"/>
          </p:cNvSpPr>
          <p:nvPr/>
        </p:nvSpPr>
        <p:spPr bwMode="auto">
          <a:xfrm>
            <a:off x="1252538" y="5818188"/>
            <a:ext cx="1162050" cy="457200"/>
          </a:xfrm>
          <a:prstGeom prst="rect">
            <a:avLst/>
          </a:prstGeom>
          <a:solidFill>
            <a:srgbClr val="CCFFCC"/>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sz="1200">
                <a:solidFill>
                  <a:srgbClr val="000000"/>
                </a:solidFill>
                <a:latin typeface="Arial" panose="020B0604020202020204" pitchFamily="34" charset="0"/>
              </a:rPr>
              <a:t>BENTUK</a:t>
            </a:r>
          </a:p>
          <a:p>
            <a:pPr algn="ctr"/>
            <a:r>
              <a:rPr lang="en-US" altLang="en-US" sz="1200">
                <a:solidFill>
                  <a:srgbClr val="000000"/>
                </a:solidFill>
                <a:latin typeface="Arial" panose="020B0604020202020204" pitchFamily="34" charset="0"/>
              </a:rPr>
              <a:t>PAM INTELIEN</a:t>
            </a:r>
          </a:p>
        </p:txBody>
      </p:sp>
      <p:sp>
        <p:nvSpPr>
          <p:cNvPr id="278547" name="Text Box 19">
            <a:extLst>
              <a:ext uri="{FF2B5EF4-FFF2-40B4-BE49-F238E27FC236}">
                <a16:creationId xmlns:a16="http://schemas.microsoft.com/office/drawing/2014/main" id="{FA110A1D-C07A-4B32-BFF7-E8B4B062376E}"/>
              </a:ext>
            </a:extLst>
          </p:cNvPr>
          <p:cNvSpPr txBox="1">
            <a:spLocks noChangeArrowheads="1"/>
          </p:cNvSpPr>
          <p:nvPr/>
        </p:nvSpPr>
        <p:spPr bwMode="auto">
          <a:xfrm>
            <a:off x="2646363" y="5602288"/>
            <a:ext cx="1054100" cy="284162"/>
          </a:xfrm>
          <a:prstGeom prst="rect">
            <a:avLst/>
          </a:prstGeom>
          <a:solidFill>
            <a:schemeClr val="hlink"/>
          </a:solidFill>
          <a:ln w="9525">
            <a:solidFill>
              <a:schemeClr val="tx1"/>
            </a:solidFill>
            <a:miter lim="800000"/>
            <a:headEnd/>
            <a:tailEnd/>
          </a:ln>
        </p:spPr>
        <p:txBody>
          <a:bodyPr>
            <a:spAutoFit/>
          </a:bodyPr>
          <a:lstStyle/>
          <a:p>
            <a:pPr algn="just">
              <a:defRPr/>
            </a:pPr>
            <a:r>
              <a:rPr lang="en-US" sz="1200" dirty="0">
                <a:solidFill>
                  <a:schemeClr val="bg2">
                    <a:lumMod val="20000"/>
                    <a:lumOff val="80000"/>
                  </a:schemeClr>
                </a:solidFill>
                <a:latin typeface="Arial" charset="0"/>
              </a:rPr>
              <a:t>LANGSUNG</a:t>
            </a:r>
          </a:p>
        </p:txBody>
      </p:sp>
      <p:sp>
        <p:nvSpPr>
          <p:cNvPr id="278548" name="Text Box 20">
            <a:extLst>
              <a:ext uri="{FF2B5EF4-FFF2-40B4-BE49-F238E27FC236}">
                <a16:creationId xmlns:a16="http://schemas.microsoft.com/office/drawing/2014/main" id="{7937571A-74E7-437E-B821-7F19762C21E4}"/>
              </a:ext>
            </a:extLst>
          </p:cNvPr>
          <p:cNvSpPr txBox="1">
            <a:spLocks noChangeArrowheads="1"/>
          </p:cNvSpPr>
          <p:nvPr/>
        </p:nvSpPr>
        <p:spPr bwMode="auto">
          <a:xfrm>
            <a:off x="2646363" y="6113463"/>
            <a:ext cx="1054100" cy="466725"/>
          </a:xfrm>
          <a:prstGeom prst="rect">
            <a:avLst/>
          </a:prstGeom>
          <a:solidFill>
            <a:schemeClr val="hlink"/>
          </a:solidFill>
          <a:ln w="9525">
            <a:solidFill>
              <a:schemeClr val="tx1"/>
            </a:solidFill>
            <a:miter lim="800000"/>
            <a:headEnd/>
            <a:tailEnd/>
          </a:ln>
        </p:spPr>
        <p:txBody>
          <a:bodyPr>
            <a:spAutoFit/>
          </a:bodyPr>
          <a:lstStyle/>
          <a:p>
            <a:pPr algn="ctr">
              <a:defRPr/>
            </a:pPr>
            <a:r>
              <a:rPr lang="en-US" sz="1200" dirty="0">
                <a:solidFill>
                  <a:schemeClr val="bg2">
                    <a:lumMod val="20000"/>
                    <a:lumOff val="80000"/>
                  </a:schemeClr>
                </a:solidFill>
                <a:latin typeface="Arial" charset="0"/>
              </a:rPr>
              <a:t>TDK LANGSUNG</a:t>
            </a:r>
          </a:p>
        </p:txBody>
      </p:sp>
      <p:sp>
        <p:nvSpPr>
          <p:cNvPr id="278549" name="Oval 21">
            <a:extLst>
              <a:ext uri="{FF2B5EF4-FFF2-40B4-BE49-F238E27FC236}">
                <a16:creationId xmlns:a16="http://schemas.microsoft.com/office/drawing/2014/main" id="{ED9FC184-1962-4376-A7AD-786F63BBBC3F}"/>
              </a:ext>
            </a:extLst>
          </p:cNvPr>
          <p:cNvSpPr>
            <a:spLocks noChangeArrowheads="1"/>
          </p:cNvSpPr>
          <p:nvPr/>
        </p:nvSpPr>
        <p:spPr bwMode="auto">
          <a:xfrm>
            <a:off x="7072313" y="3951288"/>
            <a:ext cx="990600" cy="685800"/>
          </a:xfrm>
          <a:prstGeom prst="ellipse">
            <a:avLst/>
          </a:prstGeom>
          <a:solidFill>
            <a:schemeClr val="accent2"/>
          </a:solidFill>
          <a:ln w="9525">
            <a:solidFill>
              <a:schemeClr val="tx1"/>
            </a:solidFill>
            <a:round/>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sz="1000">
                <a:latin typeface="Arial" panose="020B0604020202020204" pitchFamily="34" charset="0"/>
              </a:rPr>
              <a:t>-GAL</a:t>
            </a:r>
          </a:p>
          <a:p>
            <a:pPr algn="ctr"/>
            <a:r>
              <a:rPr lang="en-US" altLang="en-US" sz="1000">
                <a:latin typeface="Arial" panose="020B0604020202020204" pitchFamily="34" charset="0"/>
              </a:rPr>
              <a:t>-SABOTASE</a:t>
            </a:r>
          </a:p>
          <a:p>
            <a:pPr algn="ctr"/>
            <a:r>
              <a:rPr lang="en-US" altLang="en-US" sz="1000">
                <a:latin typeface="Arial" panose="020B0604020202020204" pitchFamily="34" charset="0"/>
              </a:rPr>
              <a:t>-SPIONASE</a:t>
            </a:r>
          </a:p>
        </p:txBody>
      </p:sp>
      <p:sp>
        <p:nvSpPr>
          <p:cNvPr id="278550" name="AutoShape 22">
            <a:extLst>
              <a:ext uri="{FF2B5EF4-FFF2-40B4-BE49-F238E27FC236}">
                <a16:creationId xmlns:a16="http://schemas.microsoft.com/office/drawing/2014/main" id="{E50D4F3F-EA04-4770-9EE9-F7CC584857A1}"/>
              </a:ext>
            </a:extLst>
          </p:cNvPr>
          <p:cNvSpPr>
            <a:spLocks noChangeArrowheads="1"/>
          </p:cNvSpPr>
          <p:nvPr/>
        </p:nvSpPr>
        <p:spPr bwMode="auto">
          <a:xfrm flipH="1">
            <a:off x="7972425" y="3470275"/>
            <a:ext cx="881063" cy="1676400"/>
          </a:xfrm>
          <a:prstGeom prst="rightArrow">
            <a:avLst>
              <a:gd name="adj1" fmla="val 50000"/>
              <a:gd name="adj2" fmla="val 25000"/>
            </a:avLst>
          </a:prstGeom>
          <a:solidFill>
            <a:srgbClr val="FF3300"/>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sz="1000">
                <a:latin typeface="Arial" panose="020B0604020202020204" pitchFamily="34" charset="0"/>
              </a:rPr>
              <a:t>GIAT </a:t>
            </a:r>
          </a:p>
          <a:p>
            <a:pPr algn="ctr"/>
            <a:r>
              <a:rPr lang="en-US" altLang="en-US" sz="1000">
                <a:latin typeface="Arial" panose="020B0604020202020204" pitchFamily="34" charset="0"/>
              </a:rPr>
              <a:t>INTELIJEN </a:t>
            </a:r>
          </a:p>
          <a:p>
            <a:pPr algn="ctr"/>
            <a:r>
              <a:rPr lang="en-US" altLang="en-US" sz="1000">
                <a:latin typeface="Arial" panose="020B0604020202020204" pitchFamily="34" charset="0"/>
              </a:rPr>
              <a:t>LAWAN</a:t>
            </a:r>
          </a:p>
        </p:txBody>
      </p:sp>
      <p:sp>
        <p:nvSpPr>
          <p:cNvPr id="278551" name="AutoShape 23">
            <a:extLst>
              <a:ext uri="{FF2B5EF4-FFF2-40B4-BE49-F238E27FC236}">
                <a16:creationId xmlns:a16="http://schemas.microsoft.com/office/drawing/2014/main" id="{332E56A8-B363-4704-8CA7-8F1B2D5E5860}"/>
              </a:ext>
            </a:extLst>
          </p:cNvPr>
          <p:cNvSpPr>
            <a:spLocks noChangeArrowheads="1"/>
          </p:cNvSpPr>
          <p:nvPr/>
        </p:nvSpPr>
        <p:spPr bwMode="auto">
          <a:xfrm>
            <a:off x="6434138" y="3446463"/>
            <a:ext cx="762000" cy="1676400"/>
          </a:xfrm>
          <a:prstGeom prst="rightArrow">
            <a:avLst>
              <a:gd name="adj1" fmla="val 50000"/>
              <a:gd name="adj2" fmla="val 25000"/>
            </a:avLst>
          </a:prstGeom>
          <a:solidFill>
            <a:srgbClr val="FF3300"/>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sz="1000">
                <a:latin typeface="Arial" panose="020B0604020202020204" pitchFamily="34" charset="0"/>
              </a:rPr>
              <a:t>KONTRA</a:t>
            </a:r>
          </a:p>
          <a:p>
            <a:pPr algn="ctr"/>
            <a:r>
              <a:rPr lang="en-US" altLang="en-US" sz="1000">
                <a:latin typeface="Arial" panose="020B0604020202020204" pitchFamily="34" charset="0"/>
              </a:rPr>
              <a:t>INTELIJEN</a:t>
            </a:r>
          </a:p>
        </p:txBody>
      </p:sp>
      <p:cxnSp>
        <p:nvCxnSpPr>
          <p:cNvPr id="278552" name="AutoShape 24">
            <a:extLst>
              <a:ext uri="{FF2B5EF4-FFF2-40B4-BE49-F238E27FC236}">
                <a16:creationId xmlns:a16="http://schemas.microsoft.com/office/drawing/2014/main" id="{61BF443F-C184-429E-9897-6E28A42F30AF}"/>
              </a:ext>
            </a:extLst>
          </p:cNvPr>
          <p:cNvCxnSpPr>
            <a:cxnSpLocks noChangeShapeType="1"/>
            <a:stCxn id="278532" idx="0"/>
            <a:endCxn id="278533" idx="1"/>
          </p:cNvCxnSpPr>
          <p:nvPr/>
        </p:nvCxnSpPr>
        <p:spPr bwMode="auto">
          <a:xfrm rot="-5400000">
            <a:off x="285750" y="1809750"/>
            <a:ext cx="1333500" cy="533400"/>
          </a:xfrm>
          <a:prstGeom prst="bentConnector2">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278553" name="AutoShape 25">
            <a:extLst>
              <a:ext uri="{FF2B5EF4-FFF2-40B4-BE49-F238E27FC236}">
                <a16:creationId xmlns:a16="http://schemas.microsoft.com/office/drawing/2014/main" id="{7BA71876-6C84-4333-BE56-D17E4AED7DF7}"/>
              </a:ext>
            </a:extLst>
          </p:cNvPr>
          <p:cNvCxnSpPr>
            <a:cxnSpLocks noChangeShapeType="1"/>
            <a:stCxn id="278532" idx="4"/>
            <a:endCxn id="278534" idx="1"/>
          </p:cNvCxnSpPr>
          <p:nvPr/>
        </p:nvCxnSpPr>
        <p:spPr bwMode="auto">
          <a:xfrm rot="16200000" flipH="1">
            <a:off x="228600" y="4038600"/>
            <a:ext cx="1447800" cy="533400"/>
          </a:xfrm>
          <a:prstGeom prst="bentConnector2">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278555" name="AutoShape 27">
            <a:extLst>
              <a:ext uri="{FF2B5EF4-FFF2-40B4-BE49-F238E27FC236}">
                <a16:creationId xmlns:a16="http://schemas.microsoft.com/office/drawing/2014/main" id="{CD98BEDE-BB5C-4873-A0BD-C945CE29CADA}"/>
              </a:ext>
            </a:extLst>
          </p:cNvPr>
          <p:cNvCxnSpPr>
            <a:cxnSpLocks noChangeShapeType="1"/>
            <a:stCxn id="278534" idx="3"/>
            <a:endCxn id="278537" idx="1"/>
          </p:cNvCxnSpPr>
          <p:nvPr/>
        </p:nvCxnSpPr>
        <p:spPr bwMode="auto">
          <a:xfrm flipV="1">
            <a:off x="2286000" y="4232275"/>
            <a:ext cx="319088" cy="796925"/>
          </a:xfrm>
          <a:prstGeom prst="bentConnector3">
            <a:avLst>
              <a:gd name="adj1" fmla="val 49750"/>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278556" name="AutoShape 28">
            <a:extLst>
              <a:ext uri="{FF2B5EF4-FFF2-40B4-BE49-F238E27FC236}">
                <a16:creationId xmlns:a16="http://schemas.microsoft.com/office/drawing/2014/main" id="{60C23842-3A9A-47DB-9627-2D3E364D4DA9}"/>
              </a:ext>
            </a:extLst>
          </p:cNvPr>
          <p:cNvCxnSpPr>
            <a:cxnSpLocks noChangeShapeType="1"/>
            <a:stCxn id="278537" idx="0"/>
            <a:endCxn id="278542" idx="1"/>
          </p:cNvCxnSpPr>
          <p:nvPr/>
        </p:nvCxnSpPr>
        <p:spPr bwMode="auto">
          <a:xfrm rot="-5400000">
            <a:off x="2801144" y="3209132"/>
            <a:ext cx="941387" cy="495300"/>
          </a:xfrm>
          <a:prstGeom prst="bentConnector2">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278557" name="AutoShape 29">
            <a:extLst>
              <a:ext uri="{FF2B5EF4-FFF2-40B4-BE49-F238E27FC236}">
                <a16:creationId xmlns:a16="http://schemas.microsoft.com/office/drawing/2014/main" id="{447450EA-DDAF-4B25-8E2E-FDCDED48604D}"/>
              </a:ext>
            </a:extLst>
          </p:cNvPr>
          <p:cNvCxnSpPr>
            <a:cxnSpLocks noChangeShapeType="1"/>
            <a:stCxn id="278537" idx="2"/>
            <a:endCxn id="278545" idx="1"/>
          </p:cNvCxnSpPr>
          <p:nvPr/>
        </p:nvCxnSpPr>
        <p:spPr bwMode="auto">
          <a:xfrm rot="16200000" flipH="1">
            <a:off x="3221038" y="4340225"/>
            <a:ext cx="104775" cy="498475"/>
          </a:xfrm>
          <a:prstGeom prst="bentConnector2">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278558" name="AutoShape 30">
            <a:extLst>
              <a:ext uri="{FF2B5EF4-FFF2-40B4-BE49-F238E27FC236}">
                <a16:creationId xmlns:a16="http://schemas.microsoft.com/office/drawing/2014/main" id="{0B1BDF7B-EF5A-47EE-8FBD-433C2EB1CC9B}"/>
              </a:ext>
            </a:extLst>
          </p:cNvPr>
          <p:cNvCxnSpPr>
            <a:cxnSpLocks noChangeShapeType="1"/>
            <a:stCxn id="278537" idx="0"/>
            <a:endCxn id="278543" idx="1"/>
          </p:cNvCxnSpPr>
          <p:nvPr/>
        </p:nvCxnSpPr>
        <p:spPr bwMode="auto">
          <a:xfrm rot="-5400000">
            <a:off x="3158332" y="3563144"/>
            <a:ext cx="230187" cy="498475"/>
          </a:xfrm>
          <a:prstGeom prst="bentConnector2">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278559" name="AutoShape 31">
            <a:extLst>
              <a:ext uri="{FF2B5EF4-FFF2-40B4-BE49-F238E27FC236}">
                <a16:creationId xmlns:a16="http://schemas.microsoft.com/office/drawing/2014/main" id="{B0CA2665-86A6-4223-BDEF-0FA6F42B6993}"/>
              </a:ext>
            </a:extLst>
          </p:cNvPr>
          <p:cNvCxnSpPr>
            <a:cxnSpLocks noChangeShapeType="1"/>
            <a:stCxn id="278546" idx="3"/>
            <a:endCxn id="278547" idx="1"/>
          </p:cNvCxnSpPr>
          <p:nvPr/>
        </p:nvCxnSpPr>
        <p:spPr bwMode="auto">
          <a:xfrm flipV="1">
            <a:off x="2414588" y="5745163"/>
            <a:ext cx="231775" cy="301625"/>
          </a:xfrm>
          <a:prstGeom prst="bentConnector3">
            <a:avLst>
              <a:gd name="adj1" fmla="val 50000"/>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278560" name="AutoShape 32">
            <a:extLst>
              <a:ext uri="{FF2B5EF4-FFF2-40B4-BE49-F238E27FC236}">
                <a16:creationId xmlns:a16="http://schemas.microsoft.com/office/drawing/2014/main" id="{3F8AA47B-B907-42AB-81A2-72CA80E50269}"/>
              </a:ext>
            </a:extLst>
          </p:cNvPr>
          <p:cNvCxnSpPr>
            <a:cxnSpLocks noChangeShapeType="1"/>
            <a:stCxn id="278546" idx="3"/>
            <a:endCxn id="278548" idx="1"/>
          </p:cNvCxnSpPr>
          <p:nvPr/>
        </p:nvCxnSpPr>
        <p:spPr bwMode="auto">
          <a:xfrm>
            <a:off x="2414588" y="6046788"/>
            <a:ext cx="231775" cy="300037"/>
          </a:xfrm>
          <a:prstGeom prst="bentConnector3">
            <a:avLst>
              <a:gd name="adj1" fmla="val 50000"/>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sp>
        <p:nvSpPr>
          <p:cNvPr id="278561" name="Line 33">
            <a:extLst>
              <a:ext uri="{FF2B5EF4-FFF2-40B4-BE49-F238E27FC236}">
                <a16:creationId xmlns:a16="http://schemas.microsoft.com/office/drawing/2014/main" id="{BE01AF59-EE33-41BF-BB3E-876BD6FB9AAF}"/>
              </a:ext>
            </a:extLst>
          </p:cNvPr>
          <p:cNvSpPr>
            <a:spLocks noChangeShapeType="1"/>
          </p:cNvSpPr>
          <p:nvPr/>
        </p:nvSpPr>
        <p:spPr bwMode="auto">
          <a:xfrm>
            <a:off x="1219200" y="1308100"/>
            <a:ext cx="1066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78562" name="Line 34">
            <a:extLst>
              <a:ext uri="{FF2B5EF4-FFF2-40B4-BE49-F238E27FC236}">
                <a16:creationId xmlns:a16="http://schemas.microsoft.com/office/drawing/2014/main" id="{C31C3B2B-7BD6-454B-A619-DC1F32B9B2E5}"/>
              </a:ext>
            </a:extLst>
          </p:cNvPr>
          <p:cNvSpPr>
            <a:spLocks noChangeShapeType="1"/>
          </p:cNvSpPr>
          <p:nvPr/>
        </p:nvSpPr>
        <p:spPr bwMode="auto">
          <a:xfrm>
            <a:off x="2605088" y="4127500"/>
            <a:ext cx="838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78563" name="Line 35">
            <a:extLst>
              <a:ext uri="{FF2B5EF4-FFF2-40B4-BE49-F238E27FC236}">
                <a16:creationId xmlns:a16="http://schemas.microsoft.com/office/drawing/2014/main" id="{08572DD0-9820-4DE4-A060-70AB1A14FB40}"/>
              </a:ext>
            </a:extLst>
          </p:cNvPr>
          <p:cNvSpPr>
            <a:spLocks noChangeShapeType="1"/>
          </p:cNvSpPr>
          <p:nvPr/>
        </p:nvSpPr>
        <p:spPr bwMode="auto">
          <a:xfrm>
            <a:off x="1219200" y="4935538"/>
            <a:ext cx="1066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cxnSp>
        <p:nvCxnSpPr>
          <p:cNvPr id="278565" name="AutoShape 37">
            <a:extLst>
              <a:ext uri="{FF2B5EF4-FFF2-40B4-BE49-F238E27FC236}">
                <a16:creationId xmlns:a16="http://schemas.microsoft.com/office/drawing/2014/main" id="{BEFEF8B1-F189-462D-83A4-B6E61FB28361}"/>
              </a:ext>
            </a:extLst>
          </p:cNvPr>
          <p:cNvCxnSpPr>
            <a:cxnSpLocks noChangeShapeType="1"/>
            <a:stCxn id="278533" idx="3"/>
            <a:endCxn id="278535" idx="1"/>
          </p:cNvCxnSpPr>
          <p:nvPr/>
        </p:nvCxnSpPr>
        <p:spPr bwMode="auto">
          <a:xfrm>
            <a:off x="2286000" y="1409700"/>
            <a:ext cx="323850" cy="0"/>
          </a:xfrm>
          <a:prstGeom prst="straightConnector1">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278566" name="AutoShape 38">
            <a:extLst>
              <a:ext uri="{FF2B5EF4-FFF2-40B4-BE49-F238E27FC236}">
                <a16:creationId xmlns:a16="http://schemas.microsoft.com/office/drawing/2014/main" id="{CCC14510-9BAE-4FDD-8858-5A18D5C1AD03}"/>
              </a:ext>
            </a:extLst>
          </p:cNvPr>
          <p:cNvCxnSpPr>
            <a:cxnSpLocks noChangeShapeType="1"/>
            <a:stCxn id="278535" idx="3"/>
            <a:endCxn id="278538" idx="1"/>
          </p:cNvCxnSpPr>
          <p:nvPr/>
        </p:nvCxnSpPr>
        <p:spPr bwMode="auto">
          <a:xfrm flipV="1">
            <a:off x="4419600" y="990600"/>
            <a:ext cx="488950" cy="419100"/>
          </a:xfrm>
          <a:prstGeom prst="bentConnector3">
            <a:avLst>
              <a:gd name="adj1" fmla="val 50000"/>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278567" name="AutoShape 39">
            <a:extLst>
              <a:ext uri="{FF2B5EF4-FFF2-40B4-BE49-F238E27FC236}">
                <a16:creationId xmlns:a16="http://schemas.microsoft.com/office/drawing/2014/main" id="{93829DCD-B16F-41B4-BD5B-65A0AEC5A83B}"/>
              </a:ext>
            </a:extLst>
          </p:cNvPr>
          <p:cNvCxnSpPr>
            <a:cxnSpLocks noChangeShapeType="1"/>
            <a:stCxn id="278535" idx="3"/>
            <a:endCxn id="278541" idx="1"/>
          </p:cNvCxnSpPr>
          <p:nvPr/>
        </p:nvCxnSpPr>
        <p:spPr bwMode="auto">
          <a:xfrm>
            <a:off x="4419600" y="1409700"/>
            <a:ext cx="488950" cy="419100"/>
          </a:xfrm>
          <a:prstGeom prst="bentConnector3">
            <a:avLst>
              <a:gd name="adj1" fmla="val 50000"/>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278568" name="AutoShape 40">
            <a:extLst>
              <a:ext uri="{FF2B5EF4-FFF2-40B4-BE49-F238E27FC236}">
                <a16:creationId xmlns:a16="http://schemas.microsoft.com/office/drawing/2014/main" id="{7272552C-D545-4638-B8F1-DF5D4A336752}"/>
              </a:ext>
            </a:extLst>
          </p:cNvPr>
          <p:cNvCxnSpPr>
            <a:cxnSpLocks noChangeShapeType="1"/>
            <a:stCxn id="278535" idx="3"/>
            <a:endCxn id="278539" idx="1"/>
          </p:cNvCxnSpPr>
          <p:nvPr/>
        </p:nvCxnSpPr>
        <p:spPr bwMode="auto">
          <a:xfrm flipV="1">
            <a:off x="4419600" y="1270000"/>
            <a:ext cx="495300" cy="139700"/>
          </a:xfrm>
          <a:prstGeom prst="bentConnector3">
            <a:avLst>
              <a:gd name="adj1" fmla="val 50000"/>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278569" name="AutoShape 41">
            <a:extLst>
              <a:ext uri="{FF2B5EF4-FFF2-40B4-BE49-F238E27FC236}">
                <a16:creationId xmlns:a16="http://schemas.microsoft.com/office/drawing/2014/main" id="{E1A641E2-0274-46E3-8845-73B931F81AEE}"/>
              </a:ext>
            </a:extLst>
          </p:cNvPr>
          <p:cNvCxnSpPr>
            <a:cxnSpLocks noChangeShapeType="1"/>
            <a:stCxn id="278535" idx="3"/>
            <a:endCxn id="278540" idx="1"/>
          </p:cNvCxnSpPr>
          <p:nvPr/>
        </p:nvCxnSpPr>
        <p:spPr bwMode="auto">
          <a:xfrm>
            <a:off x="4419600" y="1409700"/>
            <a:ext cx="488950" cy="139700"/>
          </a:xfrm>
          <a:prstGeom prst="bentConnector3">
            <a:avLst>
              <a:gd name="adj1" fmla="val 50000"/>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sp>
        <p:nvSpPr>
          <p:cNvPr id="278570" name="Text Box 42">
            <a:extLst>
              <a:ext uri="{FF2B5EF4-FFF2-40B4-BE49-F238E27FC236}">
                <a16:creationId xmlns:a16="http://schemas.microsoft.com/office/drawing/2014/main" id="{C01FF500-4833-4B78-90D9-0963F4CA8014}"/>
              </a:ext>
            </a:extLst>
          </p:cNvPr>
          <p:cNvSpPr txBox="1">
            <a:spLocks noChangeArrowheads="1"/>
          </p:cNvSpPr>
          <p:nvPr/>
        </p:nvSpPr>
        <p:spPr bwMode="auto">
          <a:xfrm>
            <a:off x="3530600" y="4821238"/>
            <a:ext cx="2968625" cy="436562"/>
          </a:xfrm>
          <a:prstGeom prst="rect">
            <a:avLst/>
          </a:prstGeom>
          <a:solidFill>
            <a:srgbClr val="FFCCFF"/>
          </a:solidFill>
          <a:ln w="9525">
            <a:solidFill>
              <a:schemeClr val="tx1"/>
            </a:solidFill>
            <a:miter lim="800000"/>
            <a:headEnd/>
            <a:tailEnd/>
          </a:ln>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just"/>
            <a:r>
              <a:rPr lang="id-ID" altLang="en-US" sz="1200" b="1" u="sng">
                <a:solidFill>
                  <a:srgbClr val="000000"/>
                </a:solidFill>
                <a:latin typeface="Arial" panose="020B0604020202020204" pitchFamily="34" charset="0"/>
              </a:rPr>
              <a:t>LOKASI/TEMPA</a:t>
            </a:r>
            <a:r>
              <a:rPr lang="en-US" altLang="en-US" sz="1200" b="1" u="sng">
                <a:solidFill>
                  <a:srgbClr val="000000"/>
                </a:solidFill>
                <a:latin typeface="Arial" panose="020B0604020202020204" pitchFamily="34" charset="0"/>
              </a:rPr>
              <a:t>T</a:t>
            </a:r>
            <a:r>
              <a:rPr lang="en-US" altLang="en-US" sz="1200">
                <a:solidFill>
                  <a:srgbClr val="000000"/>
                </a:solidFill>
                <a:latin typeface="Arial" panose="020B0604020202020204" pitchFamily="34" charset="0"/>
              </a:rPr>
              <a:t> (</a:t>
            </a:r>
            <a:r>
              <a:rPr lang="id-ID" altLang="en-US" sz="1000">
                <a:solidFill>
                  <a:srgbClr val="000000"/>
                </a:solidFill>
                <a:latin typeface="Arial" panose="020B0604020202020204" pitchFamily="34" charset="0"/>
              </a:rPr>
              <a:t>OBYEK VITAL NAS</a:t>
            </a:r>
            <a:r>
              <a:rPr lang="en-US" altLang="en-US" sz="1000">
                <a:solidFill>
                  <a:srgbClr val="000000"/>
                </a:solidFill>
                <a:latin typeface="Arial" panose="020B0604020202020204" pitchFamily="34" charset="0"/>
              </a:rPr>
              <a:t> &amp;</a:t>
            </a:r>
            <a:r>
              <a:rPr lang="id-ID" altLang="en-US" sz="1000">
                <a:solidFill>
                  <a:srgbClr val="000000"/>
                </a:solidFill>
                <a:latin typeface="Arial" panose="020B0604020202020204" pitchFamily="34" charset="0"/>
              </a:rPr>
              <a:t> INSTALASI</a:t>
            </a:r>
            <a:r>
              <a:rPr lang="en-US" altLang="en-US" sz="1000">
                <a:solidFill>
                  <a:srgbClr val="000000"/>
                </a:solidFill>
                <a:latin typeface="Arial" panose="020B0604020202020204" pitchFamily="34" charset="0"/>
              </a:rPr>
              <a:t> </a:t>
            </a:r>
            <a:r>
              <a:rPr lang="id-ID" altLang="en-US" sz="1000">
                <a:solidFill>
                  <a:srgbClr val="000000"/>
                </a:solidFill>
                <a:latin typeface="Arial" panose="020B0604020202020204" pitchFamily="34" charset="0"/>
              </a:rPr>
              <a:t>PEMERINTAH</a:t>
            </a:r>
            <a:r>
              <a:rPr lang="en-US" altLang="en-US" sz="1000">
                <a:solidFill>
                  <a:srgbClr val="000000"/>
                </a:solidFill>
                <a:latin typeface="Arial" panose="020B0604020202020204" pitchFamily="34" charset="0"/>
              </a:rPr>
              <a:t>)</a:t>
            </a:r>
          </a:p>
        </p:txBody>
      </p:sp>
      <p:sp>
        <p:nvSpPr>
          <p:cNvPr id="278571" name="Text Box 43">
            <a:extLst>
              <a:ext uri="{FF2B5EF4-FFF2-40B4-BE49-F238E27FC236}">
                <a16:creationId xmlns:a16="http://schemas.microsoft.com/office/drawing/2014/main" id="{23CF33D5-1A36-4657-B736-8C09AC1DA710}"/>
              </a:ext>
            </a:extLst>
          </p:cNvPr>
          <p:cNvSpPr txBox="1">
            <a:spLocks noChangeArrowheads="1"/>
          </p:cNvSpPr>
          <p:nvPr/>
        </p:nvSpPr>
        <p:spPr bwMode="auto">
          <a:xfrm>
            <a:off x="3811588" y="5551488"/>
            <a:ext cx="2349500" cy="406400"/>
          </a:xfrm>
          <a:prstGeom prst="rect">
            <a:avLst/>
          </a:prstGeom>
          <a:solidFill>
            <a:srgbClr val="00FFFF"/>
          </a:solidFill>
          <a:ln w="9525">
            <a:solidFill>
              <a:schemeClr val="tx1"/>
            </a:solidFill>
            <a:miter lim="800000"/>
            <a:headEnd/>
            <a:tailEnd/>
          </a:ln>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just"/>
            <a:r>
              <a:rPr lang="id-ID" altLang="en-US" sz="1000">
                <a:solidFill>
                  <a:srgbClr val="FF3300"/>
                </a:solidFill>
                <a:latin typeface="Arial" panose="020B0604020202020204" pitchFamily="34" charset="0"/>
              </a:rPr>
              <a:t>SCR FISIK DILAKUKAN OLEH PERS INTELIJEN THDP OBYEK</a:t>
            </a:r>
            <a:r>
              <a:rPr lang="en-US" altLang="en-US" sz="1000">
                <a:solidFill>
                  <a:srgbClr val="FF3300"/>
                </a:solidFill>
                <a:latin typeface="Arial" panose="020B0604020202020204" pitchFamily="34" charset="0"/>
              </a:rPr>
              <a:t>/</a:t>
            </a:r>
            <a:r>
              <a:rPr lang="id-ID" altLang="en-US" sz="1000">
                <a:solidFill>
                  <a:srgbClr val="FF3300"/>
                </a:solidFill>
                <a:latin typeface="Arial" panose="020B0604020202020204" pitchFamily="34" charset="0"/>
              </a:rPr>
              <a:t>SAS PAM.</a:t>
            </a:r>
            <a:endParaRPr lang="en-US" altLang="en-US" sz="1000">
              <a:solidFill>
                <a:srgbClr val="FF3300"/>
              </a:solidFill>
              <a:latin typeface="Arial" panose="020B0604020202020204" pitchFamily="34" charset="0"/>
            </a:endParaRPr>
          </a:p>
        </p:txBody>
      </p:sp>
      <p:sp>
        <p:nvSpPr>
          <p:cNvPr id="278572" name="Text Box 44">
            <a:extLst>
              <a:ext uri="{FF2B5EF4-FFF2-40B4-BE49-F238E27FC236}">
                <a16:creationId xmlns:a16="http://schemas.microsoft.com/office/drawing/2014/main" id="{7BDF3D27-6A32-4021-9711-2A321D60DC85}"/>
              </a:ext>
            </a:extLst>
          </p:cNvPr>
          <p:cNvSpPr txBox="1">
            <a:spLocks noChangeArrowheads="1"/>
          </p:cNvSpPr>
          <p:nvPr/>
        </p:nvSpPr>
        <p:spPr bwMode="auto">
          <a:xfrm>
            <a:off x="3824288" y="6084888"/>
            <a:ext cx="889000" cy="254000"/>
          </a:xfrm>
          <a:prstGeom prst="rect">
            <a:avLst/>
          </a:prstGeom>
          <a:solidFill>
            <a:srgbClr val="00FFFF"/>
          </a:solidFill>
          <a:ln w="9525">
            <a:solidFill>
              <a:schemeClr val="tx1"/>
            </a:solidFill>
            <a:miter lim="800000"/>
            <a:headEnd/>
            <a:tailEnd/>
          </a:ln>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z="1000">
                <a:solidFill>
                  <a:srgbClr val="FF3300"/>
                </a:solidFill>
                <a:latin typeface="Arial" panose="020B0604020202020204" pitchFamily="34" charset="0"/>
              </a:rPr>
              <a:t>SURAT IJIN</a:t>
            </a:r>
          </a:p>
        </p:txBody>
      </p:sp>
      <p:sp>
        <p:nvSpPr>
          <p:cNvPr id="278573" name="Text Box 45">
            <a:extLst>
              <a:ext uri="{FF2B5EF4-FFF2-40B4-BE49-F238E27FC236}">
                <a16:creationId xmlns:a16="http://schemas.microsoft.com/office/drawing/2014/main" id="{3E795177-B973-42F8-9424-88B61C7D3822}"/>
              </a:ext>
            </a:extLst>
          </p:cNvPr>
          <p:cNvSpPr txBox="1">
            <a:spLocks noChangeArrowheads="1"/>
          </p:cNvSpPr>
          <p:nvPr/>
        </p:nvSpPr>
        <p:spPr bwMode="auto">
          <a:xfrm>
            <a:off x="3825875" y="6375400"/>
            <a:ext cx="1649413" cy="254000"/>
          </a:xfrm>
          <a:prstGeom prst="rect">
            <a:avLst/>
          </a:prstGeom>
          <a:solidFill>
            <a:srgbClr val="00FFFF"/>
          </a:solidFill>
          <a:ln w="9525">
            <a:solidFill>
              <a:schemeClr val="tx1"/>
            </a:solidFill>
            <a:miter lim="800000"/>
            <a:headEnd/>
            <a:tailEnd/>
          </a:ln>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z="1000">
                <a:solidFill>
                  <a:srgbClr val="FF3300"/>
                </a:solidFill>
                <a:latin typeface="Arial" panose="020B0604020202020204" pitchFamily="34" charset="0"/>
              </a:rPr>
              <a:t>SURAT KETERANGAN</a:t>
            </a:r>
          </a:p>
        </p:txBody>
      </p:sp>
      <p:sp>
        <p:nvSpPr>
          <p:cNvPr id="278574" name="Text Box 46">
            <a:extLst>
              <a:ext uri="{FF2B5EF4-FFF2-40B4-BE49-F238E27FC236}">
                <a16:creationId xmlns:a16="http://schemas.microsoft.com/office/drawing/2014/main" id="{7329EAD5-BD49-43AD-914E-A9E45B204CDF}"/>
              </a:ext>
            </a:extLst>
          </p:cNvPr>
          <p:cNvSpPr txBox="1">
            <a:spLocks noChangeArrowheads="1"/>
          </p:cNvSpPr>
          <p:nvPr/>
        </p:nvSpPr>
        <p:spPr bwMode="auto">
          <a:xfrm>
            <a:off x="4764088" y="6084888"/>
            <a:ext cx="1425575" cy="254000"/>
          </a:xfrm>
          <a:prstGeom prst="rect">
            <a:avLst/>
          </a:prstGeom>
          <a:solidFill>
            <a:srgbClr val="00FFFF"/>
          </a:solidFill>
          <a:ln w="9525">
            <a:solidFill>
              <a:schemeClr val="tx1"/>
            </a:solidFill>
            <a:miter lim="800000"/>
            <a:headEnd/>
            <a:tailEnd/>
          </a:ln>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z="1000">
                <a:solidFill>
                  <a:srgbClr val="FF3300"/>
                </a:solidFill>
                <a:latin typeface="Arial" panose="020B0604020202020204" pitchFamily="34" charset="0"/>
              </a:rPr>
              <a:t>PEMBERITAHUAN</a:t>
            </a:r>
          </a:p>
        </p:txBody>
      </p:sp>
      <p:sp>
        <p:nvSpPr>
          <p:cNvPr id="278575" name="Text Box 47">
            <a:extLst>
              <a:ext uri="{FF2B5EF4-FFF2-40B4-BE49-F238E27FC236}">
                <a16:creationId xmlns:a16="http://schemas.microsoft.com/office/drawing/2014/main" id="{81F0528F-F273-4F9C-B153-7EFAE07F1061}"/>
              </a:ext>
            </a:extLst>
          </p:cNvPr>
          <p:cNvSpPr txBox="1">
            <a:spLocks noChangeArrowheads="1"/>
          </p:cNvSpPr>
          <p:nvPr/>
        </p:nvSpPr>
        <p:spPr bwMode="auto">
          <a:xfrm>
            <a:off x="5513388" y="6364288"/>
            <a:ext cx="1192212" cy="254000"/>
          </a:xfrm>
          <a:prstGeom prst="rect">
            <a:avLst/>
          </a:prstGeom>
          <a:solidFill>
            <a:srgbClr val="00FFFF"/>
          </a:solidFill>
          <a:ln w="9525">
            <a:solidFill>
              <a:schemeClr val="tx1"/>
            </a:solidFill>
            <a:miter lim="800000"/>
            <a:headEnd/>
            <a:tailEnd/>
          </a:ln>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z="1000">
                <a:solidFill>
                  <a:srgbClr val="FF3300"/>
                </a:solidFill>
                <a:latin typeface="Arial" panose="020B0604020202020204" pitchFamily="34" charset="0"/>
              </a:rPr>
              <a:t>REKOMENDASI</a:t>
            </a:r>
          </a:p>
        </p:txBody>
      </p:sp>
      <p:sp>
        <p:nvSpPr>
          <p:cNvPr id="278576" name="AutoShape 48">
            <a:extLst>
              <a:ext uri="{FF2B5EF4-FFF2-40B4-BE49-F238E27FC236}">
                <a16:creationId xmlns:a16="http://schemas.microsoft.com/office/drawing/2014/main" id="{2AAD12CF-B898-4170-9C15-1EB6F80E1F04}"/>
              </a:ext>
            </a:extLst>
          </p:cNvPr>
          <p:cNvSpPr>
            <a:spLocks noChangeArrowheads="1"/>
          </p:cNvSpPr>
          <p:nvPr/>
        </p:nvSpPr>
        <p:spPr bwMode="auto">
          <a:xfrm>
            <a:off x="3646488" y="6122988"/>
            <a:ext cx="228600" cy="457200"/>
          </a:xfrm>
          <a:prstGeom prst="rightArrow">
            <a:avLst>
              <a:gd name="adj1" fmla="val 50000"/>
              <a:gd name="adj2" fmla="val 25000"/>
            </a:avLst>
          </a:prstGeom>
          <a:solidFill>
            <a:srgbClr val="FF3300"/>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278577" name="AutoShape 49">
            <a:extLst>
              <a:ext uri="{FF2B5EF4-FFF2-40B4-BE49-F238E27FC236}">
                <a16:creationId xmlns:a16="http://schemas.microsoft.com/office/drawing/2014/main" id="{4189618D-7067-4BCF-A125-E33DA4AAFEDD}"/>
              </a:ext>
            </a:extLst>
          </p:cNvPr>
          <p:cNvSpPr>
            <a:spLocks noChangeArrowheads="1"/>
          </p:cNvSpPr>
          <p:nvPr/>
        </p:nvSpPr>
        <p:spPr bwMode="auto">
          <a:xfrm>
            <a:off x="3646488" y="5526088"/>
            <a:ext cx="228600" cy="457200"/>
          </a:xfrm>
          <a:prstGeom prst="rightArrow">
            <a:avLst>
              <a:gd name="adj1" fmla="val 50000"/>
              <a:gd name="adj2" fmla="val 25000"/>
            </a:avLst>
          </a:prstGeom>
          <a:solidFill>
            <a:srgbClr val="FF3300"/>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cxnSp>
        <p:nvCxnSpPr>
          <p:cNvPr id="278578" name="AutoShape 50">
            <a:extLst>
              <a:ext uri="{FF2B5EF4-FFF2-40B4-BE49-F238E27FC236}">
                <a16:creationId xmlns:a16="http://schemas.microsoft.com/office/drawing/2014/main" id="{4B9180C8-C8FB-4B22-A4BE-A5DDC74A7892}"/>
              </a:ext>
            </a:extLst>
          </p:cNvPr>
          <p:cNvCxnSpPr>
            <a:cxnSpLocks noChangeShapeType="1"/>
            <a:stCxn id="278537" idx="2"/>
            <a:endCxn id="278570" idx="1"/>
          </p:cNvCxnSpPr>
          <p:nvPr/>
        </p:nvCxnSpPr>
        <p:spPr bwMode="auto">
          <a:xfrm rot="16200000" flipH="1">
            <a:off x="3025775" y="4535488"/>
            <a:ext cx="503238" cy="506412"/>
          </a:xfrm>
          <a:prstGeom prst="bentConnector2">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278579" name="AutoShape 51">
            <a:extLst>
              <a:ext uri="{FF2B5EF4-FFF2-40B4-BE49-F238E27FC236}">
                <a16:creationId xmlns:a16="http://schemas.microsoft.com/office/drawing/2014/main" id="{D8E5D2F8-E491-463F-90B7-F43E4B9DFC6F}"/>
              </a:ext>
            </a:extLst>
          </p:cNvPr>
          <p:cNvCxnSpPr>
            <a:cxnSpLocks noChangeShapeType="1"/>
            <a:stCxn id="278537" idx="3"/>
            <a:endCxn id="278544" idx="1"/>
          </p:cNvCxnSpPr>
          <p:nvPr/>
        </p:nvCxnSpPr>
        <p:spPr bwMode="auto">
          <a:xfrm>
            <a:off x="3443288" y="4232275"/>
            <a:ext cx="79375" cy="11113"/>
          </a:xfrm>
          <a:prstGeom prst="bentConnector3">
            <a:avLst>
              <a:gd name="adj1" fmla="val 50000"/>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sp>
        <p:nvSpPr>
          <p:cNvPr id="278580" name="Oval 52">
            <a:extLst>
              <a:ext uri="{FF2B5EF4-FFF2-40B4-BE49-F238E27FC236}">
                <a16:creationId xmlns:a16="http://schemas.microsoft.com/office/drawing/2014/main" id="{0D74A3F5-589F-45DF-891A-23C015A30438}"/>
              </a:ext>
            </a:extLst>
          </p:cNvPr>
          <p:cNvSpPr>
            <a:spLocks noChangeArrowheads="1"/>
          </p:cNvSpPr>
          <p:nvPr/>
        </p:nvSpPr>
        <p:spPr bwMode="auto">
          <a:xfrm>
            <a:off x="6524625" y="1101725"/>
            <a:ext cx="990600" cy="685800"/>
          </a:xfrm>
          <a:prstGeom prst="ellipse">
            <a:avLst/>
          </a:prstGeom>
          <a:solidFill>
            <a:schemeClr val="accent2"/>
          </a:solidFill>
          <a:ln w="9525">
            <a:solidFill>
              <a:schemeClr val="tx1"/>
            </a:solidFill>
            <a:round/>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sz="1000">
                <a:latin typeface="Arial" panose="020B0604020202020204" pitchFamily="34" charset="0"/>
              </a:rPr>
              <a:t>-GAL</a:t>
            </a:r>
          </a:p>
          <a:p>
            <a:pPr algn="ctr"/>
            <a:r>
              <a:rPr lang="en-US" altLang="en-US" sz="1000">
                <a:latin typeface="Arial" panose="020B0604020202020204" pitchFamily="34" charset="0"/>
              </a:rPr>
              <a:t>-SABOTASE</a:t>
            </a:r>
          </a:p>
          <a:p>
            <a:pPr algn="ctr"/>
            <a:r>
              <a:rPr lang="en-US" altLang="en-US" sz="1000">
                <a:latin typeface="Arial" panose="020B0604020202020204" pitchFamily="34" charset="0"/>
              </a:rPr>
              <a:t>-SPIONASE</a:t>
            </a:r>
          </a:p>
        </p:txBody>
      </p:sp>
      <p:sp>
        <p:nvSpPr>
          <p:cNvPr id="278581" name="AutoShape 53">
            <a:extLst>
              <a:ext uri="{FF2B5EF4-FFF2-40B4-BE49-F238E27FC236}">
                <a16:creationId xmlns:a16="http://schemas.microsoft.com/office/drawing/2014/main" id="{4F08CC4C-8E26-41B6-BBFE-205378D0C94C}"/>
              </a:ext>
            </a:extLst>
          </p:cNvPr>
          <p:cNvSpPr>
            <a:spLocks noChangeArrowheads="1"/>
          </p:cNvSpPr>
          <p:nvPr/>
        </p:nvSpPr>
        <p:spPr bwMode="auto">
          <a:xfrm flipH="1">
            <a:off x="7424738" y="620713"/>
            <a:ext cx="881062" cy="1676400"/>
          </a:xfrm>
          <a:prstGeom prst="rightArrow">
            <a:avLst>
              <a:gd name="adj1" fmla="val 50000"/>
              <a:gd name="adj2" fmla="val 25000"/>
            </a:avLst>
          </a:prstGeom>
          <a:solidFill>
            <a:srgbClr val="FF3300"/>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sz="1000">
                <a:latin typeface="Arial" panose="020B0604020202020204" pitchFamily="34" charset="0"/>
              </a:rPr>
              <a:t>GIAT </a:t>
            </a:r>
          </a:p>
          <a:p>
            <a:pPr algn="ctr"/>
            <a:r>
              <a:rPr lang="en-US" altLang="en-US" sz="1000">
                <a:latin typeface="Arial" panose="020B0604020202020204" pitchFamily="34" charset="0"/>
              </a:rPr>
              <a:t>INTELIJEN </a:t>
            </a:r>
          </a:p>
          <a:p>
            <a:pPr algn="ctr"/>
            <a:r>
              <a:rPr lang="en-US" altLang="en-US" sz="1000">
                <a:latin typeface="Arial" panose="020B0604020202020204" pitchFamily="34" charset="0"/>
              </a:rPr>
              <a:t>LAWAN/</a:t>
            </a:r>
          </a:p>
          <a:p>
            <a:pPr algn="ctr"/>
            <a:r>
              <a:rPr lang="en-US" altLang="en-US" sz="1000">
                <a:latin typeface="Arial" panose="020B0604020202020204" pitchFamily="34" charset="0"/>
              </a:rPr>
              <a:t>OPOSISI</a:t>
            </a:r>
          </a:p>
        </p:txBody>
      </p:sp>
      <p:sp>
        <p:nvSpPr>
          <p:cNvPr id="278582" name="AutoShape 54">
            <a:extLst>
              <a:ext uri="{FF2B5EF4-FFF2-40B4-BE49-F238E27FC236}">
                <a16:creationId xmlns:a16="http://schemas.microsoft.com/office/drawing/2014/main" id="{91C041C9-3C45-446A-8851-1CF08A224A5A}"/>
              </a:ext>
            </a:extLst>
          </p:cNvPr>
          <p:cNvSpPr>
            <a:spLocks noChangeArrowheads="1"/>
          </p:cNvSpPr>
          <p:nvPr/>
        </p:nvSpPr>
        <p:spPr bwMode="auto">
          <a:xfrm>
            <a:off x="5886450" y="596900"/>
            <a:ext cx="762000" cy="1676400"/>
          </a:xfrm>
          <a:prstGeom prst="rightArrow">
            <a:avLst>
              <a:gd name="adj1" fmla="val 50000"/>
              <a:gd name="adj2" fmla="val 25000"/>
            </a:avLst>
          </a:prstGeom>
          <a:solidFill>
            <a:srgbClr val="FF3300"/>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sz="1000">
                <a:latin typeface="Arial" panose="020B0604020202020204" pitchFamily="34" charset="0"/>
              </a:rPr>
              <a:t>KONTRA</a:t>
            </a:r>
          </a:p>
          <a:p>
            <a:pPr algn="ctr"/>
            <a:r>
              <a:rPr lang="en-US" altLang="en-US" sz="1000">
                <a:latin typeface="Arial" panose="020B0604020202020204" pitchFamily="34" charset="0"/>
              </a:rPr>
              <a:t>INTELIJEN</a:t>
            </a:r>
          </a:p>
        </p:txBody>
      </p:sp>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78532"/>
                                        </p:tgtEl>
                                        <p:attrNameLst>
                                          <p:attrName>style.visibility</p:attrName>
                                        </p:attrNameLst>
                                      </p:cBhvr>
                                      <p:to>
                                        <p:strVal val="visible"/>
                                      </p:to>
                                    </p:set>
                                    <p:animEffect transition="in" filter="strips(downLeft)">
                                      <p:cBhvr>
                                        <p:cTn id="7" dur="500"/>
                                        <p:tgtEl>
                                          <p:spTgt spid="27853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nodeType="clickEffect">
                                  <p:stCondLst>
                                    <p:cond delay="0"/>
                                  </p:stCondLst>
                                  <p:childTnLst>
                                    <p:set>
                                      <p:cBhvr>
                                        <p:cTn id="11" dur="1" fill="hold">
                                          <p:stCondLst>
                                            <p:cond delay="0"/>
                                          </p:stCondLst>
                                        </p:cTn>
                                        <p:tgtEl>
                                          <p:spTgt spid="278552"/>
                                        </p:tgtEl>
                                        <p:attrNameLst>
                                          <p:attrName>style.visibility</p:attrName>
                                        </p:attrNameLst>
                                      </p:cBhvr>
                                      <p:to>
                                        <p:strVal val="visible"/>
                                      </p:to>
                                    </p:set>
                                    <p:animEffect transition="in" filter="strips(downLeft)">
                                      <p:cBhvr>
                                        <p:cTn id="12" dur="500"/>
                                        <p:tgtEl>
                                          <p:spTgt spid="278552"/>
                                        </p:tgtEl>
                                      </p:cBhvr>
                                    </p:animEffect>
                                  </p:childTnLst>
                                </p:cTn>
                              </p:par>
                              <p:par>
                                <p:cTn id="13" presetID="18" presetClass="entr" presetSubtype="12" fill="hold" nodeType="withEffect">
                                  <p:stCondLst>
                                    <p:cond delay="0"/>
                                  </p:stCondLst>
                                  <p:childTnLst>
                                    <p:set>
                                      <p:cBhvr>
                                        <p:cTn id="14" dur="1" fill="hold">
                                          <p:stCondLst>
                                            <p:cond delay="0"/>
                                          </p:stCondLst>
                                        </p:cTn>
                                        <p:tgtEl>
                                          <p:spTgt spid="278553"/>
                                        </p:tgtEl>
                                        <p:attrNameLst>
                                          <p:attrName>style.visibility</p:attrName>
                                        </p:attrNameLst>
                                      </p:cBhvr>
                                      <p:to>
                                        <p:strVal val="visible"/>
                                      </p:to>
                                    </p:set>
                                    <p:animEffect transition="in" filter="strips(downLeft)">
                                      <p:cBhvr>
                                        <p:cTn id="15" dur="500"/>
                                        <p:tgtEl>
                                          <p:spTgt spid="278553"/>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8" presetClass="entr" presetSubtype="12" fill="hold" grpId="0" nodeType="clickEffect">
                                  <p:stCondLst>
                                    <p:cond delay="0"/>
                                  </p:stCondLst>
                                  <p:childTnLst>
                                    <p:set>
                                      <p:cBhvr>
                                        <p:cTn id="19" dur="1" fill="hold">
                                          <p:stCondLst>
                                            <p:cond delay="0"/>
                                          </p:stCondLst>
                                        </p:cTn>
                                        <p:tgtEl>
                                          <p:spTgt spid="278533"/>
                                        </p:tgtEl>
                                        <p:attrNameLst>
                                          <p:attrName>style.visibility</p:attrName>
                                        </p:attrNameLst>
                                      </p:cBhvr>
                                      <p:to>
                                        <p:strVal val="visible"/>
                                      </p:to>
                                    </p:set>
                                    <p:animEffect transition="in" filter="strips(downLeft)">
                                      <p:cBhvr>
                                        <p:cTn id="20" dur="500"/>
                                        <p:tgtEl>
                                          <p:spTgt spid="278533"/>
                                        </p:tgtEl>
                                      </p:cBhvr>
                                    </p:animEffect>
                                  </p:childTnLst>
                                </p:cTn>
                              </p:par>
                              <p:par>
                                <p:cTn id="21" presetID="18" presetClass="entr" presetSubtype="12" fill="hold" grpId="0" nodeType="withEffect">
                                  <p:stCondLst>
                                    <p:cond delay="0"/>
                                  </p:stCondLst>
                                  <p:childTnLst>
                                    <p:set>
                                      <p:cBhvr>
                                        <p:cTn id="22" dur="1" fill="hold">
                                          <p:stCondLst>
                                            <p:cond delay="0"/>
                                          </p:stCondLst>
                                        </p:cTn>
                                        <p:tgtEl>
                                          <p:spTgt spid="278534"/>
                                        </p:tgtEl>
                                        <p:attrNameLst>
                                          <p:attrName>style.visibility</p:attrName>
                                        </p:attrNameLst>
                                      </p:cBhvr>
                                      <p:to>
                                        <p:strVal val="visible"/>
                                      </p:to>
                                    </p:set>
                                    <p:animEffect transition="in" filter="strips(downLeft)">
                                      <p:cBhvr>
                                        <p:cTn id="23" dur="500"/>
                                        <p:tgtEl>
                                          <p:spTgt spid="278534"/>
                                        </p:tgtEl>
                                      </p:cBhvr>
                                    </p:animEffect>
                                  </p:childTnLst>
                                </p:cTn>
                              </p:par>
                              <p:par>
                                <p:cTn id="24" presetID="18" presetClass="entr" presetSubtype="12" fill="hold" nodeType="withEffect">
                                  <p:stCondLst>
                                    <p:cond delay="0"/>
                                  </p:stCondLst>
                                  <p:childTnLst>
                                    <p:set>
                                      <p:cBhvr>
                                        <p:cTn id="25" dur="1" fill="hold">
                                          <p:stCondLst>
                                            <p:cond delay="0"/>
                                          </p:stCondLst>
                                        </p:cTn>
                                        <p:tgtEl>
                                          <p:spTgt spid="278561"/>
                                        </p:tgtEl>
                                        <p:attrNameLst>
                                          <p:attrName>style.visibility</p:attrName>
                                        </p:attrNameLst>
                                      </p:cBhvr>
                                      <p:to>
                                        <p:strVal val="visible"/>
                                      </p:to>
                                    </p:set>
                                    <p:animEffect transition="in" filter="strips(downLeft)">
                                      <p:cBhvr>
                                        <p:cTn id="26" dur="500"/>
                                        <p:tgtEl>
                                          <p:spTgt spid="278561"/>
                                        </p:tgtEl>
                                      </p:cBhvr>
                                    </p:animEffect>
                                  </p:childTnLst>
                                </p:cTn>
                              </p:par>
                              <p:par>
                                <p:cTn id="27" presetID="18" presetClass="entr" presetSubtype="12" fill="hold" nodeType="withEffect">
                                  <p:stCondLst>
                                    <p:cond delay="0"/>
                                  </p:stCondLst>
                                  <p:childTnLst>
                                    <p:set>
                                      <p:cBhvr>
                                        <p:cTn id="28" dur="1" fill="hold">
                                          <p:stCondLst>
                                            <p:cond delay="0"/>
                                          </p:stCondLst>
                                        </p:cTn>
                                        <p:tgtEl>
                                          <p:spTgt spid="278563"/>
                                        </p:tgtEl>
                                        <p:attrNameLst>
                                          <p:attrName>style.visibility</p:attrName>
                                        </p:attrNameLst>
                                      </p:cBhvr>
                                      <p:to>
                                        <p:strVal val="visible"/>
                                      </p:to>
                                    </p:set>
                                    <p:animEffect transition="in" filter="strips(downLeft)">
                                      <p:cBhvr>
                                        <p:cTn id="29" dur="500"/>
                                        <p:tgtEl>
                                          <p:spTgt spid="278563"/>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8" presetClass="entr" presetSubtype="12" fill="hold" grpId="0" nodeType="clickEffect">
                                  <p:stCondLst>
                                    <p:cond delay="0"/>
                                  </p:stCondLst>
                                  <p:childTnLst>
                                    <p:set>
                                      <p:cBhvr>
                                        <p:cTn id="33" dur="1" fill="hold">
                                          <p:stCondLst>
                                            <p:cond delay="0"/>
                                          </p:stCondLst>
                                        </p:cTn>
                                        <p:tgtEl>
                                          <p:spTgt spid="278535"/>
                                        </p:tgtEl>
                                        <p:attrNameLst>
                                          <p:attrName>style.visibility</p:attrName>
                                        </p:attrNameLst>
                                      </p:cBhvr>
                                      <p:to>
                                        <p:strVal val="visible"/>
                                      </p:to>
                                    </p:set>
                                    <p:animEffect transition="in" filter="strips(downLeft)">
                                      <p:cBhvr>
                                        <p:cTn id="34" dur="500"/>
                                        <p:tgtEl>
                                          <p:spTgt spid="278535"/>
                                        </p:tgtEl>
                                      </p:cBhvr>
                                    </p:animEffect>
                                  </p:childTnLst>
                                </p:cTn>
                              </p:par>
                              <p:par>
                                <p:cTn id="35" presetID="18" presetClass="entr" presetSubtype="12" fill="hold" nodeType="withEffect">
                                  <p:stCondLst>
                                    <p:cond delay="0"/>
                                  </p:stCondLst>
                                  <p:childTnLst>
                                    <p:set>
                                      <p:cBhvr>
                                        <p:cTn id="36" dur="1" fill="hold">
                                          <p:stCondLst>
                                            <p:cond delay="0"/>
                                          </p:stCondLst>
                                        </p:cTn>
                                        <p:tgtEl>
                                          <p:spTgt spid="278536"/>
                                        </p:tgtEl>
                                        <p:attrNameLst>
                                          <p:attrName>style.visibility</p:attrName>
                                        </p:attrNameLst>
                                      </p:cBhvr>
                                      <p:to>
                                        <p:strVal val="visible"/>
                                      </p:to>
                                    </p:set>
                                    <p:animEffect transition="in" filter="strips(downLeft)">
                                      <p:cBhvr>
                                        <p:cTn id="37" dur="500"/>
                                        <p:tgtEl>
                                          <p:spTgt spid="278536"/>
                                        </p:tgtEl>
                                      </p:cBhvr>
                                    </p:animEffect>
                                  </p:childTnLst>
                                </p:cTn>
                              </p:par>
                              <p:par>
                                <p:cTn id="38" presetID="18" presetClass="entr" presetSubtype="12" fill="hold" nodeType="withEffect">
                                  <p:stCondLst>
                                    <p:cond delay="0"/>
                                  </p:stCondLst>
                                  <p:childTnLst>
                                    <p:set>
                                      <p:cBhvr>
                                        <p:cTn id="39" dur="1" fill="hold">
                                          <p:stCondLst>
                                            <p:cond delay="0"/>
                                          </p:stCondLst>
                                        </p:cTn>
                                        <p:tgtEl>
                                          <p:spTgt spid="278565"/>
                                        </p:tgtEl>
                                        <p:attrNameLst>
                                          <p:attrName>style.visibility</p:attrName>
                                        </p:attrNameLst>
                                      </p:cBhvr>
                                      <p:to>
                                        <p:strVal val="visible"/>
                                      </p:to>
                                    </p:set>
                                    <p:animEffect transition="in" filter="strips(downLeft)">
                                      <p:cBhvr>
                                        <p:cTn id="40" dur="500"/>
                                        <p:tgtEl>
                                          <p:spTgt spid="278565"/>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18" presetClass="entr" presetSubtype="12" fill="hold" grpId="0" nodeType="clickEffect">
                                  <p:stCondLst>
                                    <p:cond delay="0"/>
                                  </p:stCondLst>
                                  <p:childTnLst>
                                    <p:set>
                                      <p:cBhvr>
                                        <p:cTn id="44" dur="1" fill="hold">
                                          <p:stCondLst>
                                            <p:cond delay="0"/>
                                          </p:stCondLst>
                                        </p:cTn>
                                        <p:tgtEl>
                                          <p:spTgt spid="278538"/>
                                        </p:tgtEl>
                                        <p:attrNameLst>
                                          <p:attrName>style.visibility</p:attrName>
                                        </p:attrNameLst>
                                      </p:cBhvr>
                                      <p:to>
                                        <p:strVal val="visible"/>
                                      </p:to>
                                    </p:set>
                                    <p:animEffect transition="in" filter="strips(downLeft)">
                                      <p:cBhvr>
                                        <p:cTn id="45" dur="500"/>
                                        <p:tgtEl>
                                          <p:spTgt spid="278538"/>
                                        </p:tgtEl>
                                      </p:cBhvr>
                                    </p:animEffect>
                                  </p:childTnLst>
                                </p:cTn>
                              </p:par>
                              <p:par>
                                <p:cTn id="46" presetID="18" presetClass="entr" presetSubtype="12" fill="hold" grpId="0" nodeType="withEffect">
                                  <p:stCondLst>
                                    <p:cond delay="0"/>
                                  </p:stCondLst>
                                  <p:childTnLst>
                                    <p:set>
                                      <p:cBhvr>
                                        <p:cTn id="47" dur="1" fill="hold">
                                          <p:stCondLst>
                                            <p:cond delay="0"/>
                                          </p:stCondLst>
                                        </p:cTn>
                                        <p:tgtEl>
                                          <p:spTgt spid="278539"/>
                                        </p:tgtEl>
                                        <p:attrNameLst>
                                          <p:attrName>style.visibility</p:attrName>
                                        </p:attrNameLst>
                                      </p:cBhvr>
                                      <p:to>
                                        <p:strVal val="visible"/>
                                      </p:to>
                                    </p:set>
                                    <p:animEffect transition="in" filter="strips(downLeft)">
                                      <p:cBhvr>
                                        <p:cTn id="48" dur="500"/>
                                        <p:tgtEl>
                                          <p:spTgt spid="278539"/>
                                        </p:tgtEl>
                                      </p:cBhvr>
                                    </p:animEffect>
                                  </p:childTnLst>
                                </p:cTn>
                              </p:par>
                              <p:par>
                                <p:cTn id="49" presetID="18" presetClass="entr" presetSubtype="12" fill="hold" grpId="0" nodeType="withEffect">
                                  <p:stCondLst>
                                    <p:cond delay="0"/>
                                  </p:stCondLst>
                                  <p:childTnLst>
                                    <p:set>
                                      <p:cBhvr>
                                        <p:cTn id="50" dur="1" fill="hold">
                                          <p:stCondLst>
                                            <p:cond delay="0"/>
                                          </p:stCondLst>
                                        </p:cTn>
                                        <p:tgtEl>
                                          <p:spTgt spid="278540"/>
                                        </p:tgtEl>
                                        <p:attrNameLst>
                                          <p:attrName>style.visibility</p:attrName>
                                        </p:attrNameLst>
                                      </p:cBhvr>
                                      <p:to>
                                        <p:strVal val="visible"/>
                                      </p:to>
                                    </p:set>
                                    <p:animEffect transition="in" filter="strips(downLeft)">
                                      <p:cBhvr>
                                        <p:cTn id="51" dur="500"/>
                                        <p:tgtEl>
                                          <p:spTgt spid="278540"/>
                                        </p:tgtEl>
                                      </p:cBhvr>
                                    </p:animEffect>
                                  </p:childTnLst>
                                </p:cTn>
                              </p:par>
                              <p:par>
                                <p:cTn id="52" presetID="18" presetClass="entr" presetSubtype="12" fill="hold" grpId="0" nodeType="withEffect">
                                  <p:stCondLst>
                                    <p:cond delay="0"/>
                                  </p:stCondLst>
                                  <p:childTnLst>
                                    <p:set>
                                      <p:cBhvr>
                                        <p:cTn id="53" dur="1" fill="hold">
                                          <p:stCondLst>
                                            <p:cond delay="0"/>
                                          </p:stCondLst>
                                        </p:cTn>
                                        <p:tgtEl>
                                          <p:spTgt spid="278541"/>
                                        </p:tgtEl>
                                        <p:attrNameLst>
                                          <p:attrName>style.visibility</p:attrName>
                                        </p:attrNameLst>
                                      </p:cBhvr>
                                      <p:to>
                                        <p:strVal val="visible"/>
                                      </p:to>
                                    </p:set>
                                    <p:animEffect transition="in" filter="strips(downLeft)">
                                      <p:cBhvr>
                                        <p:cTn id="54" dur="500"/>
                                        <p:tgtEl>
                                          <p:spTgt spid="278541"/>
                                        </p:tgtEl>
                                      </p:cBhvr>
                                    </p:animEffect>
                                  </p:childTnLst>
                                </p:cTn>
                              </p:par>
                              <p:par>
                                <p:cTn id="55" presetID="18" presetClass="entr" presetSubtype="12" fill="hold" nodeType="withEffect">
                                  <p:stCondLst>
                                    <p:cond delay="0"/>
                                  </p:stCondLst>
                                  <p:childTnLst>
                                    <p:set>
                                      <p:cBhvr>
                                        <p:cTn id="56" dur="1" fill="hold">
                                          <p:stCondLst>
                                            <p:cond delay="0"/>
                                          </p:stCondLst>
                                        </p:cTn>
                                        <p:tgtEl>
                                          <p:spTgt spid="278566"/>
                                        </p:tgtEl>
                                        <p:attrNameLst>
                                          <p:attrName>style.visibility</p:attrName>
                                        </p:attrNameLst>
                                      </p:cBhvr>
                                      <p:to>
                                        <p:strVal val="visible"/>
                                      </p:to>
                                    </p:set>
                                    <p:animEffect transition="in" filter="strips(downLeft)">
                                      <p:cBhvr>
                                        <p:cTn id="57" dur="500"/>
                                        <p:tgtEl>
                                          <p:spTgt spid="278566"/>
                                        </p:tgtEl>
                                      </p:cBhvr>
                                    </p:animEffect>
                                  </p:childTnLst>
                                </p:cTn>
                              </p:par>
                              <p:par>
                                <p:cTn id="58" presetID="18" presetClass="entr" presetSubtype="12" fill="hold" nodeType="withEffect">
                                  <p:stCondLst>
                                    <p:cond delay="0"/>
                                  </p:stCondLst>
                                  <p:childTnLst>
                                    <p:set>
                                      <p:cBhvr>
                                        <p:cTn id="59" dur="1" fill="hold">
                                          <p:stCondLst>
                                            <p:cond delay="0"/>
                                          </p:stCondLst>
                                        </p:cTn>
                                        <p:tgtEl>
                                          <p:spTgt spid="278567"/>
                                        </p:tgtEl>
                                        <p:attrNameLst>
                                          <p:attrName>style.visibility</p:attrName>
                                        </p:attrNameLst>
                                      </p:cBhvr>
                                      <p:to>
                                        <p:strVal val="visible"/>
                                      </p:to>
                                    </p:set>
                                    <p:animEffect transition="in" filter="strips(downLeft)">
                                      <p:cBhvr>
                                        <p:cTn id="60" dur="500"/>
                                        <p:tgtEl>
                                          <p:spTgt spid="278567"/>
                                        </p:tgtEl>
                                      </p:cBhvr>
                                    </p:animEffect>
                                  </p:childTnLst>
                                </p:cTn>
                              </p:par>
                              <p:par>
                                <p:cTn id="61" presetID="18" presetClass="entr" presetSubtype="12" fill="hold" nodeType="withEffect">
                                  <p:stCondLst>
                                    <p:cond delay="0"/>
                                  </p:stCondLst>
                                  <p:childTnLst>
                                    <p:set>
                                      <p:cBhvr>
                                        <p:cTn id="62" dur="1" fill="hold">
                                          <p:stCondLst>
                                            <p:cond delay="0"/>
                                          </p:stCondLst>
                                        </p:cTn>
                                        <p:tgtEl>
                                          <p:spTgt spid="278568"/>
                                        </p:tgtEl>
                                        <p:attrNameLst>
                                          <p:attrName>style.visibility</p:attrName>
                                        </p:attrNameLst>
                                      </p:cBhvr>
                                      <p:to>
                                        <p:strVal val="visible"/>
                                      </p:to>
                                    </p:set>
                                    <p:animEffect transition="in" filter="strips(downLeft)">
                                      <p:cBhvr>
                                        <p:cTn id="63" dur="500"/>
                                        <p:tgtEl>
                                          <p:spTgt spid="278568"/>
                                        </p:tgtEl>
                                      </p:cBhvr>
                                    </p:animEffect>
                                  </p:childTnLst>
                                </p:cTn>
                              </p:par>
                              <p:par>
                                <p:cTn id="64" presetID="18" presetClass="entr" presetSubtype="12" fill="hold" nodeType="withEffect">
                                  <p:stCondLst>
                                    <p:cond delay="0"/>
                                  </p:stCondLst>
                                  <p:childTnLst>
                                    <p:set>
                                      <p:cBhvr>
                                        <p:cTn id="65" dur="1" fill="hold">
                                          <p:stCondLst>
                                            <p:cond delay="0"/>
                                          </p:stCondLst>
                                        </p:cTn>
                                        <p:tgtEl>
                                          <p:spTgt spid="278569"/>
                                        </p:tgtEl>
                                        <p:attrNameLst>
                                          <p:attrName>style.visibility</p:attrName>
                                        </p:attrNameLst>
                                      </p:cBhvr>
                                      <p:to>
                                        <p:strVal val="visible"/>
                                      </p:to>
                                    </p:set>
                                    <p:animEffect transition="in" filter="strips(downLeft)">
                                      <p:cBhvr>
                                        <p:cTn id="66" dur="500"/>
                                        <p:tgtEl>
                                          <p:spTgt spid="278569"/>
                                        </p:tgtEl>
                                      </p:cBhvr>
                                    </p:animEffect>
                                  </p:childTnLst>
                                </p:cTn>
                              </p:par>
                              <p:par>
                                <p:cTn id="67" presetID="18" presetClass="entr" presetSubtype="12" fill="hold" grpId="0" nodeType="withEffect">
                                  <p:stCondLst>
                                    <p:cond delay="0"/>
                                  </p:stCondLst>
                                  <p:childTnLst>
                                    <p:set>
                                      <p:cBhvr>
                                        <p:cTn id="68" dur="1" fill="hold">
                                          <p:stCondLst>
                                            <p:cond delay="0"/>
                                          </p:stCondLst>
                                        </p:cTn>
                                        <p:tgtEl>
                                          <p:spTgt spid="278580"/>
                                        </p:tgtEl>
                                        <p:attrNameLst>
                                          <p:attrName>style.visibility</p:attrName>
                                        </p:attrNameLst>
                                      </p:cBhvr>
                                      <p:to>
                                        <p:strVal val="visible"/>
                                      </p:to>
                                    </p:set>
                                    <p:animEffect transition="in" filter="strips(downLeft)">
                                      <p:cBhvr>
                                        <p:cTn id="69" dur="500"/>
                                        <p:tgtEl>
                                          <p:spTgt spid="278580"/>
                                        </p:tgtEl>
                                      </p:cBhvr>
                                    </p:animEffect>
                                  </p:childTnLst>
                                </p:cTn>
                              </p:par>
                              <p:par>
                                <p:cTn id="70" presetID="18" presetClass="entr" presetSubtype="12" fill="hold" grpId="0" nodeType="withEffect">
                                  <p:stCondLst>
                                    <p:cond delay="0"/>
                                  </p:stCondLst>
                                  <p:childTnLst>
                                    <p:set>
                                      <p:cBhvr>
                                        <p:cTn id="71" dur="1" fill="hold">
                                          <p:stCondLst>
                                            <p:cond delay="0"/>
                                          </p:stCondLst>
                                        </p:cTn>
                                        <p:tgtEl>
                                          <p:spTgt spid="278581"/>
                                        </p:tgtEl>
                                        <p:attrNameLst>
                                          <p:attrName>style.visibility</p:attrName>
                                        </p:attrNameLst>
                                      </p:cBhvr>
                                      <p:to>
                                        <p:strVal val="visible"/>
                                      </p:to>
                                    </p:set>
                                    <p:animEffect transition="in" filter="strips(downLeft)">
                                      <p:cBhvr>
                                        <p:cTn id="72" dur="500"/>
                                        <p:tgtEl>
                                          <p:spTgt spid="278581"/>
                                        </p:tgtEl>
                                      </p:cBhvr>
                                    </p:animEffect>
                                  </p:childTnLst>
                                </p:cTn>
                              </p:par>
                              <p:par>
                                <p:cTn id="73" presetID="18" presetClass="entr" presetSubtype="12" fill="hold" grpId="0" nodeType="withEffect">
                                  <p:stCondLst>
                                    <p:cond delay="0"/>
                                  </p:stCondLst>
                                  <p:childTnLst>
                                    <p:set>
                                      <p:cBhvr>
                                        <p:cTn id="74" dur="1" fill="hold">
                                          <p:stCondLst>
                                            <p:cond delay="0"/>
                                          </p:stCondLst>
                                        </p:cTn>
                                        <p:tgtEl>
                                          <p:spTgt spid="278582"/>
                                        </p:tgtEl>
                                        <p:attrNameLst>
                                          <p:attrName>style.visibility</p:attrName>
                                        </p:attrNameLst>
                                      </p:cBhvr>
                                      <p:to>
                                        <p:strVal val="visible"/>
                                      </p:to>
                                    </p:set>
                                    <p:animEffect transition="in" filter="strips(downLeft)">
                                      <p:cBhvr>
                                        <p:cTn id="75" dur="500"/>
                                        <p:tgtEl>
                                          <p:spTgt spid="278582"/>
                                        </p:tgtEl>
                                      </p:cBhvr>
                                    </p:animEffect>
                                  </p:childTnLst>
                                </p:cTn>
                              </p:par>
                              <p:par>
                                <p:cTn id="76" presetID="18" presetClass="entr" presetSubtype="12" fill="hold" nodeType="withEffect">
                                  <p:stCondLst>
                                    <p:cond delay="0"/>
                                  </p:stCondLst>
                                  <p:childTnLst>
                                    <p:set>
                                      <p:cBhvr>
                                        <p:cTn id="77" dur="1" fill="hold">
                                          <p:stCondLst>
                                            <p:cond delay="0"/>
                                          </p:stCondLst>
                                        </p:cTn>
                                        <p:tgtEl>
                                          <p:spTgt spid="278555"/>
                                        </p:tgtEl>
                                        <p:attrNameLst>
                                          <p:attrName>style.visibility</p:attrName>
                                        </p:attrNameLst>
                                      </p:cBhvr>
                                      <p:to>
                                        <p:strVal val="visible"/>
                                      </p:to>
                                    </p:set>
                                    <p:animEffect transition="in" filter="strips(downLeft)">
                                      <p:cBhvr>
                                        <p:cTn id="78" dur="500"/>
                                        <p:tgtEl>
                                          <p:spTgt spid="278555"/>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18" presetClass="entr" presetSubtype="12" fill="hold" grpId="0" nodeType="clickEffect">
                                  <p:stCondLst>
                                    <p:cond delay="0"/>
                                  </p:stCondLst>
                                  <p:childTnLst>
                                    <p:set>
                                      <p:cBhvr>
                                        <p:cTn id="82" dur="1" fill="hold">
                                          <p:stCondLst>
                                            <p:cond delay="0"/>
                                          </p:stCondLst>
                                        </p:cTn>
                                        <p:tgtEl>
                                          <p:spTgt spid="278537"/>
                                        </p:tgtEl>
                                        <p:attrNameLst>
                                          <p:attrName>style.visibility</p:attrName>
                                        </p:attrNameLst>
                                      </p:cBhvr>
                                      <p:to>
                                        <p:strVal val="visible"/>
                                      </p:to>
                                    </p:set>
                                    <p:animEffect transition="in" filter="strips(downLeft)">
                                      <p:cBhvr>
                                        <p:cTn id="83" dur="500"/>
                                        <p:tgtEl>
                                          <p:spTgt spid="278537"/>
                                        </p:tgtEl>
                                      </p:cBhvr>
                                    </p:animEffect>
                                  </p:childTnLst>
                                </p:cTn>
                              </p:par>
                            </p:childTnLst>
                          </p:cTn>
                        </p:par>
                      </p:childTnLst>
                    </p:cTn>
                  </p:par>
                  <p:par>
                    <p:cTn id="84" fill="hold" nodeType="clickPar">
                      <p:stCondLst>
                        <p:cond delay="indefinite"/>
                      </p:stCondLst>
                      <p:childTnLst>
                        <p:par>
                          <p:cTn id="85" fill="hold" nodeType="withGroup">
                            <p:stCondLst>
                              <p:cond delay="0"/>
                            </p:stCondLst>
                            <p:childTnLst>
                              <p:par>
                                <p:cTn id="86" presetID="18" presetClass="entr" presetSubtype="12" fill="hold" grpId="0" nodeType="clickEffect">
                                  <p:stCondLst>
                                    <p:cond delay="0"/>
                                  </p:stCondLst>
                                  <p:childTnLst>
                                    <p:set>
                                      <p:cBhvr>
                                        <p:cTn id="87" dur="1" fill="hold">
                                          <p:stCondLst>
                                            <p:cond delay="0"/>
                                          </p:stCondLst>
                                        </p:cTn>
                                        <p:tgtEl>
                                          <p:spTgt spid="278542"/>
                                        </p:tgtEl>
                                        <p:attrNameLst>
                                          <p:attrName>style.visibility</p:attrName>
                                        </p:attrNameLst>
                                      </p:cBhvr>
                                      <p:to>
                                        <p:strVal val="visible"/>
                                      </p:to>
                                    </p:set>
                                    <p:animEffect transition="in" filter="strips(downLeft)">
                                      <p:cBhvr>
                                        <p:cTn id="88" dur="500"/>
                                        <p:tgtEl>
                                          <p:spTgt spid="278542"/>
                                        </p:tgtEl>
                                      </p:cBhvr>
                                    </p:animEffect>
                                  </p:childTnLst>
                                </p:cTn>
                              </p:par>
                              <p:par>
                                <p:cTn id="89" presetID="18" presetClass="entr" presetSubtype="12" fill="hold" grpId="0" nodeType="withEffect">
                                  <p:stCondLst>
                                    <p:cond delay="0"/>
                                  </p:stCondLst>
                                  <p:childTnLst>
                                    <p:set>
                                      <p:cBhvr>
                                        <p:cTn id="90" dur="1" fill="hold">
                                          <p:stCondLst>
                                            <p:cond delay="0"/>
                                          </p:stCondLst>
                                        </p:cTn>
                                        <p:tgtEl>
                                          <p:spTgt spid="278543"/>
                                        </p:tgtEl>
                                        <p:attrNameLst>
                                          <p:attrName>style.visibility</p:attrName>
                                        </p:attrNameLst>
                                      </p:cBhvr>
                                      <p:to>
                                        <p:strVal val="visible"/>
                                      </p:to>
                                    </p:set>
                                    <p:animEffect transition="in" filter="strips(downLeft)">
                                      <p:cBhvr>
                                        <p:cTn id="91" dur="500"/>
                                        <p:tgtEl>
                                          <p:spTgt spid="278543"/>
                                        </p:tgtEl>
                                      </p:cBhvr>
                                    </p:animEffect>
                                  </p:childTnLst>
                                </p:cTn>
                              </p:par>
                              <p:par>
                                <p:cTn id="92" presetID="18" presetClass="entr" presetSubtype="12" fill="hold" grpId="0" nodeType="withEffect">
                                  <p:stCondLst>
                                    <p:cond delay="0"/>
                                  </p:stCondLst>
                                  <p:childTnLst>
                                    <p:set>
                                      <p:cBhvr>
                                        <p:cTn id="93" dur="1" fill="hold">
                                          <p:stCondLst>
                                            <p:cond delay="0"/>
                                          </p:stCondLst>
                                        </p:cTn>
                                        <p:tgtEl>
                                          <p:spTgt spid="278544"/>
                                        </p:tgtEl>
                                        <p:attrNameLst>
                                          <p:attrName>style.visibility</p:attrName>
                                        </p:attrNameLst>
                                      </p:cBhvr>
                                      <p:to>
                                        <p:strVal val="visible"/>
                                      </p:to>
                                    </p:set>
                                    <p:animEffect transition="in" filter="strips(downLeft)">
                                      <p:cBhvr>
                                        <p:cTn id="94" dur="500"/>
                                        <p:tgtEl>
                                          <p:spTgt spid="278544"/>
                                        </p:tgtEl>
                                      </p:cBhvr>
                                    </p:animEffect>
                                  </p:childTnLst>
                                </p:cTn>
                              </p:par>
                              <p:par>
                                <p:cTn id="95" presetID="18" presetClass="entr" presetSubtype="12" fill="hold" grpId="0" nodeType="withEffect">
                                  <p:stCondLst>
                                    <p:cond delay="0"/>
                                  </p:stCondLst>
                                  <p:childTnLst>
                                    <p:set>
                                      <p:cBhvr>
                                        <p:cTn id="96" dur="1" fill="hold">
                                          <p:stCondLst>
                                            <p:cond delay="0"/>
                                          </p:stCondLst>
                                        </p:cTn>
                                        <p:tgtEl>
                                          <p:spTgt spid="278545"/>
                                        </p:tgtEl>
                                        <p:attrNameLst>
                                          <p:attrName>style.visibility</p:attrName>
                                        </p:attrNameLst>
                                      </p:cBhvr>
                                      <p:to>
                                        <p:strVal val="visible"/>
                                      </p:to>
                                    </p:set>
                                    <p:animEffect transition="in" filter="strips(downLeft)">
                                      <p:cBhvr>
                                        <p:cTn id="97" dur="500"/>
                                        <p:tgtEl>
                                          <p:spTgt spid="278545"/>
                                        </p:tgtEl>
                                      </p:cBhvr>
                                    </p:animEffect>
                                  </p:childTnLst>
                                </p:cTn>
                              </p:par>
                              <p:par>
                                <p:cTn id="98" presetID="18" presetClass="entr" presetSubtype="12" fill="hold" nodeType="withEffect">
                                  <p:stCondLst>
                                    <p:cond delay="0"/>
                                  </p:stCondLst>
                                  <p:childTnLst>
                                    <p:set>
                                      <p:cBhvr>
                                        <p:cTn id="99" dur="1" fill="hold">
                                          <p:stCondLst>
                                            <p:cond delay="0"/>
                                          </p:stCondLst>
                                        </p:cTn>
                                        <p:tgtEl>
                                          <p:spTgt spid="278556"/>
                                        </p:tgtEl>
                                        <p:attrNameLst>
                                          <p:attrName>style.visibility</p:attrName>
                                        </p:attrNameLst>
                                      </p:cBhvr>
                                      <p:to>
                                        <p:strVal val="visible"/>
                                      </p:to>
                                    </p:set>
                                    <p:animEffect transition="in" filter="strips(downLeft)">
                                      <p:cBhvr>
                                        <p:cTn id="100" dur="500"/>
                                        <p:tgtEl>
                                          <p:spTgt spid="278556"/>
                                        </p:tgtEl>
                                      </p:cBhvr>
                                    </p:animEffect>
                                  </p:childTnLst>
                                </p:cTn>
                              </p:par>
                              <p:par>
                                <p:cTn id="101" presetID="18" presetClass="entr" presetSubtype="12" fill="hold" nodeType="withEffect">
                                  <p:stCondLst>
                                    <p:cond delay="0"/>
                                  </p:stCondLst>
                                  <p:childTnLst>
                                    <p:set>
                                      <p:cBhvr>
                                        <p:cTn id="102" dur="1" fill="hold">
                                          <p:stCondLst>
                                            <p:cond delay="0"/>
                                          </p:stCondLst>
                                        </p:cTn>
                                        <p:tgtEl>
                                          <p:spTgt spid="278557"/>
                                        </p:tgtEl>
                                        <p:attrNameLst>
                                          <p:attrName>style.visibility</p:attrName>
                                        </p:attrNameLst>
                                      </p:cBhvr>
                                      <p:to>
                                        <p:strVal val="visible"/>
                                      </p:to>
                                    </p:set>
                                    <p:animEffect transition="in" filter="strips(downLeft)">
                                      <p:cBhvr>
                                        <p:cTn id="103" dur="500"/>
                                        <p:tgtEl>
                                          <p:spTgt spid="278557"/>
                                        </p:tgtEl>
                                      </p:cBhvr>
                                    </p:animEffect>
                                  </p:childTnLst>
                                </p:cTn>
                              </p:par>
                              <p:par>
                                <p:cTn id="104" presetID="18" presetClass="entr" presetSubtype="12" fill="hold" nodeType="withEffect">
                                  <p:stCondLst>
                                    <p:cond delay="0"/>
                                  </p:stCondLst>
                                  <p:childTnLst>
                                    <p:set>
                                      <p:cBhvr>
                                        <p:cTn id="105" dur="1" fill="hold">
                                          <p:stCondLst>
                                            <p:cond delay="0"/>
                                          </p:stCondLst>
                                        </p:cTn>
                                        <p:tgtEl>
                                          <p:spTgt spid="278558"/>
                                        </p:tgtEl>
                                        <p:attrNameLst>
                                          <p:attrName>style.visibility</p:attrName>
                                        </p:attrNameLst>
                                      </p:cBhvr>
                                      <p:to>
                                        <p:strVal val="visible"/>
                                      </p:to>
                                    </p:set>
                                    <p:animEffect transition="in" filter="strips(downLeft)">
                                      <p:cBhvr>
                                        <p:cTn id="106" dur="500"/>
                                        <p:tgtEl>
                                          <p:spTgt spid="278558"/>
                                        </p:tgtEl>
                                      </p:cBhvr>
                                    </p:animEffect>
                                  </p:childTnLst>
                                </p:cTn>
                              </p:par>
                              <p:par>
                                <p:cTn id="107" presetID="18" presetClass="entr" presetSubtype="12" fill="hold" grpId="0" nodeType="withEffect">
                                  <p:stCondLst>
                                    <p:cond delay="0"/>
                                  </p:stCondLst>
                                  <p:childTnLst>
                                    <p:set>
                                      <p:cBhvr>
                                        <p:cTn id="108" dur="1" fill="hold">
                                          <p:stCondLst>
                                            <p:cond delay="0"/>
                                          </p:stCondLst>
                                        </p:cTn>
                                        <p:tgtEl>
                                          <p:spTgt spid="278570"/>
                                        </p:tgtEl>
                                        <p:attrNameLst>
                                          <p:attrName>style.visibility</p:attrName>
                                        </p:attrNameLst>
                                      </p:cBhvr>
                                      <p:to>
                                        <p:strVal val="visible"/>
                                      </p:to>
                                    </p:set>
                                    <p:animEffect transition="in" filter="strips(downLeft)">
                                      <p:cBhvr>
                                        <p:cTn id="109" dur="500"/>
                                        <p:tgtEl>
                                          <p:spTgt spid="278570"/>
                                        </p:tgtEl>
                                      </p:cBhvr>
                                    </p:animEffect>
                                  </p:childTnLst>
                                </p:cTn>
                              </p:par>
                              <p:par>
                                <p:cTn id="110" presetID="18" presetClass="entr" presetSubtype="12" fill="hold" nodeType="withEffect">
                                  <p:stCondLst>
                                    <p:cond delay="0"/>
                                  </p:stCondLst>
                                  <p:childTnLst>
                                    <p:set>
                                      <p:cBhvr>
                                        <p:cTn id="111" dur="1" fill="hold">
                                          <p:stCondLst>
                                            <p:cond delay="0"/>
                                          </p:stCondLst>
                                        </p:cTn>
                                        <p:tgtEl>
                                          <p:spTgt spid="278578"/>
                                        </p:tgtEl>
                                        <p:attrNameLst>
                                          <p:attrName>style.visibility</p:attrName>
                                        </p:attrNameLst>
                                      </p:cBhvr>
                                      <p:to>
                                        <p:strVal val="visible"/>
                                      </p:to>
                                    </p:set>
                                    <p:animEffect transition="in" filter="strips(downLeft)">
                                      <p:cBhvr>
                                        <p:cTn id="112" dur="500"/>
                                        <p:tgtEl>
                                          <p:spTgt spid="278578"/>
                                        </p:tgtEl>
                                      </p:cBhvr>
                                    </p:animEffect>
                                  </p:childTnLst>
                                </p:cTn>
                              </p:par>
                              <p:par>
                                <p:cTn id="113" presetID="18" presetClass="entr" presetSubtype="12" fill="hold" nodeType="withEffect">
                                  <p:stCondLst>
                                    <p:cond delay="0"/>
                                  </p:stCondLst>
                                  <p:childTnLst>
                                    <p:set>
                                      <p:cBhvr>
                                        <p:cTn id="114" dur="1" fill="hold">
                                          <p:stCondLst>
                                            <p:cond delay="0"/>
                                          </p:stCondLst>
                                        </p:cTn>
                                        <p:tgtEl>
                                          <p:spTgt spid="278579"/>
                                        </p:tgtEl>
                                        <p:attrNameLst>
                                          <p:attrName>style.visibility</p:attrName>
                                        </p:attrNameLst>
                                      </p:cBhvr>
                                      <p:to>
                                        <p:strVal val="visible"/>
                                      </p:to>
                                    </p:set>
                                    <p:animEffect transition="in" filter="strips(downLeft)">
                                      <p:cBhvr>
                                        <p:cTn id="115" dur="500"/>
                                        <p:tgtEl>
                                          <p:spTgt spid="278579"/>
                                        </p:tgtEl>
                                      </p:cBhvr>
                                    </p:animEffect>
                                  </p:childTnLst>
                                </p:cTn>
                              </p:par>
                            </p:childTnLst>
                          </p:cTn>
                        </p:par>
                      </p:childTnLst>
                    </p:cTn>
                  </p:par>
                  <p:par>
                    <p:cTn id="116" fill="hold" nodeType="clickPar">
                      <p:stCondLst>
                        <p:cond delay="indefinite"/>
                      </p:stCondLst>
                      <p:childTnLst>
                        <p:par>
                          <p:cTn id="117" fill="hold" nodeType="withGroup">
                            <p:stCondLst>
                              <p:cond delay="0"/>
                            </p:stCondLst>
                            <p:childTnLst>
                              <p:par>
                                <p:cTn id="118" presetID="18" presetClass="entr" presetSubtype="12" fill="hold" grpId="0" nodeType="clickEffect">
                                  <p:stCondLst>
                                    <p:cond delay="0"/>
                                  </p:stCondLst>
                                  <p:childTnLst>
                                    <p:set>
                                      <p:cBhvr>
                                        <p:cTn id="119" dur="1" fill="hold">
                                          <p:stCondLst>
                                            <p:cond delay="0"/>
                                          </p:stCondLst>
                                        </p:cTn>
                                        <p:tgtEl>
                                          <p:spTgt spid="278549"/>
                                        </p:tgtEl>
                                        <p:attrNameLst>
                                          <p:attrName>style.visibility</p:attrName>
                                        </p:attrNameLst>
                                      </p:cBhvr>
                                      <p:to>
                                        <p:strVal val="visible"/>
                                      </p:to>
                                    </p:set>
                                    <p:animEffect transition="in" filter="strips(downLeft)">
                                      <p:cBhvr>
                                        <p:cTn id="120" dur="500"/>
                                        <p:tgtEl>
                                          <p:spTgt spid="278549"/>
                                        </p:tgtEl>
                                      </p:cBhvr>
                                    </p:animEffect>
                                  </p:childTnLst>
                                </p:cTn>
                              </p:par>
                              <p:par>
                                <p:cTn id="121" presetID="18" presetClass="entr" presetSubtype="12" fill="hold" grpId="0" nodeType="withEffect">
                                  <p:stCondLst>
                                    <p:cond delay="0"/>
                                  </p:stCondLst>
                                  <p:childTnLst>
                                    <p:set>
                                      <p:cBhvr>
                                        <p:cTn id="122" dur="1" fill="hold">
                                          <p:stCondLst>
                                            <p:cond delay="0"/>
                                          </p:stCondLst>
                                        </p:cTn>
                                        <p:tgtEl>
                                          <p:spTgt spid="278550"/>
                                        </p:tgtEl>
                                        <p:attrNameLst>
                                          <p:attrName>style.visibility</p:attrName>
                                        </p:attrNameLst>
                                      </p:cBhvr>
                                      <p:to>
                                        <p:strVal val="visible"/>
                                      </p:to>
                                    </p:set>
                                    <p:animEffect transition="in" filter="strips(downLeft)">
                                      <p:cBhvr>
                                        <p:cTn id="123" dur="500"/>
                                        <p:tgtEl>
                                          <p:spTgt spid="278550"/>
                                        </p:tgtEl>
                                      </p:cBhvr>
                                    </p:animEffect>
                                  </p:childTnLst>
                                </p:cTn>
                              </p:par>
                              <p:par>
                                <p:cTn id="124" presetID="18" presetClass="entr" presetSubtype="12" fill="hold" grpId="0" nodeType="withEffect">
                                  <p:stCondLst>
                                    <p:cond delay="0"/>
                                  </p:stCondLst>
                                  <p:childTnLst>
                                    <p:set>
                                      <p:cBhvr>
                                        <p:cTn id="125" dur="1" fill="hold">
                                          <p:stCondLst>
                                            <p:cond delay="0"/>
                                          </p:stCondLst>
                                        </p:cTn>
                                        <p:tgtEl>
                                          <p:spTgt spid="278551"/>
                                        </p:tgtEl>
                                        <p:attrNameLst>
                                          <p:attrName>style.visibility</p:attrName>
                                        </p:attrNameLst>
                                      </p:cBhvr>
                                      <p:to>
                                        <p:strVal val="visible"/>
                                      </p:to>
                                    </p:set>
                                    <p:animEffect transition="in" filter="strips(downLeft)">
                                      <p:cBhvr>
                                        <p:cTn id="126" dur="500"/>
                                        <p:tgtEl>
                                          <p:spTgt spid="278551"/>
                                        </p:tgtEl>
                                      </p:cBhvr>
                                    </p:animEffect>
                                  </p:childTnLst>
                                </p:cTn>
                              </p:par>
                            </p:childTnLst>
                          </p:cTn>
                        </p:par>
                      </p:childTnLst>
                    </p:cTn>
                  </p:par>
                  <p:par>
                    <p:cTn id="127" fill="hold" nodeType="clickPar">
                      <p:stCondLst>
                        <p:cond delay="indefinite"/>
                      </p:stCondLst>
                      <p:childTnLst>
                        <p:par>
                          <p:cTn id="128" fill="hold" nodeType="withGroup">
                            <p:stCondLst>
                              <p:cond delay="0"/>
                            </p:stCondLst>
                            <p:childTnLst>
                              <p:par>
                                <p:cTn id="129" presetID="18" presetClass="entr" presetSubtype="12" fill="hold" grpId="0" nodeType="clickEffect">
                                  <p:stCondLst>
                                    <p:cond delay="0"/>
                                  </p:stCondLst>
                                  <p:childTnLst>
                                    <p:set>
                                      <p:cBhvr>
                                        <p:cTn id="130" dur="1" fill="hold">
                                          <p:stCondLst>
                                            <p:cond delay="0"/>
                                          </p:stCondLst>
                                        </p:cTn>
                                        <p:tgtEl>
                                          <p:spTgt spid="278546"/>
                                        </p:tgtEl>
                                        <p:attrNameLst>
                                          <p:attrName>style.visibility</p:attrName>
                                        </p:attrNameLst>
                                      </p:cBhvr>
                                      <p:to>
                                        <p:strVal val="visible"/>
                                      </p:to>
                                    </p:set>
                                    <p:animEffect transition="in" filter="strips(downLeft)">
                                      <p:cBhvr>
                                        <p:cTn id="131" dur="500"/>
                                        <p:tgtEl>
                                          <p:spTgt spid="278546"/>
                                        </p:tgtEl>
                                      </p:cBhvr>
                                    </p:animEffect>
                                  </p:childTnLst>
                                </p:cTn>
                              </p:par>
                            </p:childTnLst>
                          </p:cTn>
                        </p:par>
                      </p:childTnLst>
                    </p:cTn>
                  </p:par>
                  <p:par>
                    <p:cTn id="132" fill="hold" nodeType="clickPar">
                      <p:stCondLst>
                        <p:cond delay="indefinite"/>
                      </p:stCondLst>
                      <p:childTnLst>
                        <p:par>
                          <p:cTn id="133" fill="hold" nodeType="withGroup">
                            <p:stCondLst>
                              <p:cond delay="0"/>
                            </p:stCondLst>
                            <p:childTnLst>
                              <p:par>
                                <p:cTn id="134" presetID="18" presetClass="entr" presetSubtype="12" fill="hold" grpId="0" nodeType="clickEffect">
                                  <p:stCondLst>
                                    <p:cond delay="0"/>
                                  </p:stCondLst>
                                  <p:childTnLst>
                                    <p:set>
                                      <p:cBhvr>
                                        <p:cTn id="135" dur="1" fill="hold">
                                          <p:stCondLst>
                                            <p:cond delay="0"/>
                                          </p:stCondLst>
                                        </p:cTn>
                                        <p:tgtEl>
                                          <p:spTgt spid="278547"/>
                                        </p:tgtEl>
                                        <p:attrNameLst>
                                          <p:attrName>style.visibility</p:attrName>
                                        </p:attrNameLst>
                                      </p:cBhvr>
                                      <p:to>
                                        <p:strVal val="visible"/>
                                      </p:to>
                                    </p:set>
                                    <p:animEffect transition="in" filter="strips(downLeft)">
                                      <p:cBhvr>
                                        <p:cTn id="136" dur="500"/>
                                        <p:tgtEl>
                                          <p:spTgt spid="278547"/>
                                        </p:tgtEl>
                                      </p:cBhvr>
                                    </p:animEffect>
                                  </p:childTnLst>
                                </p:cTn>
                              </p:par>
                              <p:par>
                                <p:cTn id="137" presetID="18" presetClass="entr" presetSubtype="12" fill="hold" grpId="0" nodeType="withEffect">
                                  <p:stCondLst>
                                    <p:cond delay="0"/>
                                  </p:stCondLst>
                                  <p:childTnLst>
                                    <p:set>
                                      <p:cBhvr>
                                        <p:cTn id="138" dur="1" fill="hold">
                                          <p:stCondLst>
                                            <p:cond delay="0"/>
                                          </p:stCondLst>
                                        </p:cTn>
                                        <p:tgtEl>
                                          <p:spTgt spid="278548"/>
                                        </p:tgtEl>
                                        <p:attrNameLst>
                                          <p:attrName>style.visibility</p:attrName>
                                        </p:attrNameLst>
                                      </p:cBhvr>
                                      <p:to>
                                        <p:strVal val="visible"/>
                                      </p:to>
                                    </p:set>
                                    <p:animEffect transition="in" filter="strips(downLeft)">
                                      <p:cBhvr>
                                        <p:cTn id="139" dur="500"/>
                                        <p:tgtEl>
                                          <p:spTgt spid="278548"/>
                                        </p:tgtEl>
                                      </p:cBhvr>
                                    </p:animEffect>
                                  </p:childTnLst>
                                </p:cTn>
                              </p:par>
                              <p:par>
                                <p:cTn id="140" presetID="18" presetClass="entr" presetSubtype="12" fill="hold" nodeType="withEffect">
                                  <p:stCondLst>
                                    <p:cond delay="0"/>
                                  </p:stCondLst>
                                  <p:childTnLst>
                                    <p:set>
                                      <p:cBhvr>
                                        <p:cTn id="141" dur="1" fill="hold">
                                          <p:stCondLst>
                                            <p:cond delay="0"/>
                                          </p:stCondLst>
                                        </p:cTn>
                                        <p:tgtEl>
                                          <p:spTgt spid="278559"/>
                                        </p:tgtEl>
                                        <p:attrNameLst>
                                          <p:attrName>style.visibility</p:attrName>
                                        </p:attrNameLst>
                                      </p:cBhvr>
                                      <p:to>
                                        <p:strVal val="visible"/>
                                      </p:to>
                                    </p:set>
                                    <p:animEffect transition="in" filter="strips(downLeft)">
                                      <p:cBhvr>
                                        <p:cTn id="142" dur="500"/>
                                        <p:tgtEl>
                                          <p:spTgt spid="278559"/>
                                        </p:tgtEl>
                                      </p:cBhvr>
                                    </p:animEffect>
                                  </p:childTnLst>
                                </p:cTn>
                              </p:par>
                              <p:par>
                                <p:cTn id="143" presetID="18" presetClass="entr" presetSubtype="12" fill="hold" nodeType="withEffect">
                                  <p:stCondLst>
                                    <p:cond delay="0"/>
                                  </p:stCondLst>
                                  <p:childTnLst>
                                    <p:set>
                                      <p:cBhvr>
                                        <p:cTn id="144" dur="1" fill="hold">
                                          <p:stCondLst>
                                            <p:cond delay="0"/>
                                          </p:stCondLst>
                                        </p:cTn>
                                        <p:tgtEl>
                                          <p:spTgt spid="278560"/>
                                        </p:tgtEl>
                                        <p:attrNameLst>
                                          <p:attrName>style.visibility</p:attrName>
                                        </p:attrNameLst>
                                      </p:cBhvr>
                                      <p:to>
                                        <p:strVal val="visible"/>
                                      </p:to>
                                    </p:set>
                                    <p:animEffect transition="in" filter="strips(downLeft)">
                                      <p:cBhvr>
                                        <p:cTn id="145" dur="500"/>
                                        <p:tgtEl>
                                          <p:spTgt spid="278560"/>
                                        </p:tgtEl>
                                      </p:cBhvr>
                                    </p:animEffect>
                                  </p:childTnLst>
                                </p:cTn>
                              </p:par>
                              <p:par>
                                <p:cTn id="146" presetID="18" presetClass="entr" presetSubtype="12" fill="hold" grpId="0" nodeType="withEffect">
                                  <p:stCondLst>
                                    <p:cond delay="0"/>
                                  </p:stCondLst>
                                  <p:childTnLst>
                                    <p:set>
                                      <p:cBhvr>
                                        <p:cTn id="147" dur="1" fill="hold">
                                          <p:stCondLst>
                                            <p:cond delay="0"/>
                                          </p:stCondLst>
                                        </p:cTn>
                                        <p:tgtEl>
                                          <p:spTgt spid="278571"/>
                                        </p:tgtEl>
                                        <p:attrNameLst>
                                          <p:attrName>style.visibility</p:attrName>
                                        </p:attrNameLst>
                                      </p:cBhvr>
                                      <p:to>
                                        <p:strVal val="visible"/>
                                      </p:to>
                                    </p:set>
                                    <p:animEffect transition="in" filter="strips(downLeft)">
                                      <p:cBhvr>
                                        <p:cTn id="148" dur="500"/>
                                        <p:tgtEl>
                                          <p:spTgt spid="278571"/>
                                        </p:tgtEl>
                                      </p:cBhvr>
                                    </p:animEffect>
                                  </p:childTnLst>
                                </p:cTn>
                              </p:par>
                              <p:par>
                                <p:cTn id="149" presetID="18" presetClass="entr" presetSubtype="12" fill="hold" grpId="0" nodeType="withEffect">
                                  <p:stCondLst>
                                    <p:cond delay="0"/>
                                  </p:stCondLst>
                                  <p:childTnLst>
                                    <p:set>
                                      <p:cBhvr>
                                        <p:cTn id="150" dur="1" fill="hold">
                                          <p:stCondLst>
                                            <p:cond delay="0"/>
                                          </p:stCondLst>
                                        </p:cTn>
                                        <p:tgtEl>
                                          <p:spTgt spid="278572"/>
                                        </p:tgtEl>
                                        <p:attrNameLst>
                                          <p:attrName>style.visibility</p:attrName>
                                        </p:attrNameLst>
                                      </p:cBhvr>
                                      <p:to>
                                        <p:strVal val="visible"/>
                                      </p:to>
                                    </p:set>
                                    <p:animEffect transition="in" filter="strips(downLeft)">
                                      <p:cBhvr>
                                        <p:cTn id="151" dur="500"/>
                                        <p:tgtEl>
                                          <p:spTgt spid="278572"/>
                                        </p:tgtEl>
                                      </p:cBhvr>
                                    </p:animEffect>
                                  </p:childTnLst>
                                </p:cTn>
                              </p:par>
                              <p:par>
                                <p:cTn id="152" presetID="18" presetClass="entr" presetSubtype="12" fill="hold" grpId="0" nodeType="withEffect">
                                  <p:stCondLst>
                                    <p:cond delay="0"/>
                                  </p:stCondLst>
                                  <p:childTnLst>
                                    <p:set>
                                      <p:cBhvr>
                                        <p:cTn id="153" dur="1" fill="hold">
                                          <p:stCondLst>
                                            <p:cond delay="0"/>
                                          </p:stCondLst>
                                        </p:cTn>
                                        <p:tgtEl>
                                          <p:spTgt spid="278573"/>
                                        </p:tgtEl>
                                        <p:attrNameLst>
                                          <p:attrName>style.visibility</p:attrName>
                                        </p:attrNameLst>
                                      </p:cBhvr>
                                      <p:to>
                                        <p:strVal val="visible"/>
                                      </p:to>
                                    </p:set>
                                    <p:animEffect transition="in" filter="strips(downLeft)">
                                      <p:cBhvr>
                                        <p:cTn id="154" dur="500"/>
                                        <p:tgtEl>
                                          <p:spTgt spid="278573"/>
                                        </p:tgtEl>
                                      </p:cBhvr>
                                    </p:animEffect>
                                  </p:childTnLst>
                                </p:cTn>
                              </p:par>
                              <p:par>
                                <p:cTn id="155" presetID="18" presetClass="entr" presetSubtype="12" fill="hold" grpId="0" nodeType="withEffect">
                                  <p:stCondLst>
                                    <p:cond delay="0"/>
                                  </p:stCondLst>
                                  <p:childTnLst>
                                    <p:set>
                                      <p:cBhvr>
                                        <p:cTn id="156" dur="1" fill="hold">
                                          <p:stCondLst>
                                            <p:cond delay="0"/>
                                          </p:stCondLst>
                                        </p:cTn>
                                        <p:tgtEl>
                                          <p:spTgt spid="278574"/>
                                        </p:tgtEl>
                                        <p:attrNameLst>
                                          <p:attrName>style.visibility</p:attrName>
                                        </p:attrNameLst>
                                      </p:cBhvr>
                                      <p:to>
                                        <p:strVal val="visible"/>
                                      </p:to>
                                    </p:set>
                                    <p:animEffect transition="in" filter="strips(downLeft)">
                                      <p:cBhvr>
                                        <p:cTn id="157" dur="500"/>
                                        <p:tgtEl>
                                          <p:spTgt spid="278574"/>
                                        </p:tgtEl>
                                      </p:cBhvr>
                                    </p:animEffect>
                                  </p:childTnLst>
                                </p:cTn>
                              </p:par>
                              <p:par>
                                <p:cTn id="158" presetID="18" presetClass="entr" presetSubtype="12" fill="hold" grpId="0" nodeType="withEffect">
                                  <p:stCondLst>
                                    <p:cond delay="0"/>
                                  </p:stCondLst>
                                  <p:childTnLst>
                                    <p:set>
                                      <p:cBhvr>
                                        <p:cTn id="159" dur="1" fill="hold">
                                          <p:stCondLst>
                                            <p:cond delay="0"/>
                                          </p:stCondLst>
                                        </p:cTn>
                                        <p:tgtEl>
                                          <p:spTgt spid="278575"/>
                                        </p:tgtEl>
                                        <p:attrNameLst>
                                          <p:attrName>style.visibility</p:attrName>
                                        </p:attrNameLst>
                                      </p:cBhvr>
                                      <p:to>
                                        <p:strVal val="visible"/>
                                      </p:to>
                                    </p:set>
                                    <p:animEffect transition="in" filter="strips(downLeft)">
                                      <p:cBhvr>
                                        <p:cTn id="160" dur="500"/>
                                        <p:tgtEl>
                                          <p:spTgt spid="278575"/>
                                        </p:tgtEl>
                                      </p:cBhvr>
                                    </p:animEffect>
                                  </p:childTnLst>
                                </p:cTn>
                              </p:par>
                              <p:par>
                                <p:cTn id="161" presetID="18" presetClass="entr" presetSubtype="12" fill="hold" grpId="0" nodeType="withEffect">
                                  <p:stCondLst>
                                    <p:cond delay="0"/>
                                  </p:stCondLst>
                                  <p:childTnLst>
                                    <p:set>
                                      <p:cBhvr>
                                        <p:cTn id="162" dur="1" fill="hold">
                                          <p:stCondLst>
                                            <p:cond delay="0"/>
                                          </p:stCondLst>
                                        </p:cTn>
                                        <p:tgtEl>
                                          <p:spTgt spid="278576"/>
                                        </p:tgtEl>
                                        <p:attrNameLst>
                                          <p:attrName>style.visibility</p:attrName>
                                        </p:attrNameLst>
                                      </p:cBhvr>
                                      <p:to>
                                        <p:strVal val="visible"/>
                                      </p:to>
                                    </p:set>
                                    <p:animEffect transition="in" filter="strips(downLeft)">
                                      <p:cBhvr>
                                        <p:cTn id="163" dur="500"/>
                                        <p:tgtEl>
                                          <p:spTgt spid="278576"/>
                                        </p:tgtEl>
                                      </p:cBhvr>
                                    </p:animEffect>
                                  </p:childTnLst>
                                </p:cTn>
                              </p:par>
                              <p:par>
                                <p:cTn id="164" presetID="18" presetClass="entr" presetSubtype="12" fill="hold" grpId="0" nodeType="withEffect">
                                  <p:stCondLst>
                                    <p:cond delay="0"/>
                                  </p:stCondLst>
                                  <p:childTnLst>
                                    <p:set>
                                      <p:cBhvr>
                                        <p:cTn id="165" dur="1" fill="hold">
                                          <p:stCondLst>
                                            <p:cond delay="0"/>
                                          </p:stCondLst>
                                        </p:cTn>
                                        <p:tgtEl>
                                          <p:spTgt spid="278577"/>
                                        </p:tgtEl>
                                        <p:attrNameLst>
                                          <p:attrName>style.visibility</p:attrName>
                                        </p:attrNameLst>
                                      </p:cBhvr>
                                      <p:to>
                                        <p:strVal val="visible"/>
                                      </p:to>
                                    </p:set>
                                    <p:animEffect transition="in" filter="strips(downLeft)">
                                      <p:cBhvr>
                                        <p:cTn id="166" dur="500"/>
                                        <p:tgtEl>
                                          <p:spTgt spid="278577"/>
                                        </p:tgtEl>
                                      </p:cBhvr>
                                    </p:animEffect>
                                  </p:childTnLst>
                                </p:cTn>
                              </p:par>
                            </p:childTnLst>
                          </p:cTn>
                        </p:par>
                      </p:childTnLst>
                    </p:cTn>
                  </p:par>
                  <p:par>
                    <p:cTn id="167" fill="hold" nodeType="clickPar">
                      <p:stCondLst>
                        <p:cond delay="indefinite"/>
                      </p:stCondLst>
                      <p:childTnLst>
                        <p:par>
                          <p:cTn id="168" fill="hold" nodeType="withGroup">
                            <p:stCondLst>
                              <p:cond delay="0"/>
                            </p:stCondLst>
                            <p:childTnLst>
                              <p:par>
                                <p:cTn id="169" presetID="18" presetClass="entr" presetSubtype="12" fill="hold" nodeType="clickEffect">
                                  <p:stCondLst>
                                    <p:cond delay="0"/>
                                  </p:stCondLst>
                                  <p:childTnLst>
                                    <p:set>
                                      <p:cBhvr>
                                        <p:cTn id="170" dur="1" fill="hold">
                                          <p:stCondLst>
                                            <p:cond delay="0"/>
                                          </p:stCondLst>
                                        </p:cTn>
                                        <p:tgtEl>
                                          <p:spTgt spid="278562"/>
                                        </p:tgtEl>
                                        <p:attrNameLst>
                                          <p:attrName>style.visibility</p:attrName>
                                        </p:attrNameLst>
                                      </p:cBhvr>
                                      <p:to>
                                        <p:strVal val="visible"/>
                                      </p:to>
                                    </p:set>
                                    <p:animEffect transition="in" filter="strips(downLeft)">
                                      <p:cBhvr>
                                        <p:cTn id="171" dur="500"/>
                                        <p:tgtEl>
                                          <p:spTgt spid="2785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8532" grpId="0" animBg="1"/>
      <p:bldP spid="278533" grpId="0" animBg="1"/>
      <p:bldP spid="278534" grpId="0" animBg="1"/>
      <p:bldP spid="278535" grpId="0" animBg="1"/>
      <p:bldP spid="278537" grpId="0" animBg="1"/>
      <p:bldP spid="278538" grpId="0" animBg="1"/>
      <p:bldP spid="278539" grpId="0" animBg="1"/>
      <p:bldP spid="278540" grpId="0" animBg="1"/>
      <p:bldP spid="278541" grpId="0" animBg="1"/>
      <p:bldP spid="278542" grpId="0" animBg="1"/>
      <p:bldP spid="278543" grpId="0" animBg="1"/>
      <p:bldP spid="278544" grpId="0" animBg="1"/>
      <p:bldP spid="278545" grpId="0" animBg="1"/>
      <p:bldP spid="278546" grpId="0" animBg="1"/>
      <p:bldP spid="278547" grpId="0" animBg="1"/>
      <p:bldP spid="278548" grpId="0" animBg="1"/>
      <p:bldP spid="278549" grpId="0" animBg="1"/>
      <p:bldP spid="278550" grpId="0" animBg="1"/>
      <p:bldP spid="278551" grpId="0" animBg="1"/>
      <p:bldP spid="278570" grpId="0" animBg="1"/>
      <p:bldP spid="278571" grpId="0" animBg="1"/>
      <p:bldP spid="278572" grpId="0" animBg="1"/>
      <p:bldP spid="278573" grpId="0" animBg="1"/>
      <p:bldP spid="278574" grpId="0" animBg="1"/>
      <p:bldP spid="278575" grpId="0" animBg="1"/>
      <p:bldP spid="278576" grpId="0" animBg="1"/>
      <p:bldP spid="278577" grpId="0" animBg="1"/>
      <p:bldP spid="278580" grpId="0" animBg="1"/>
      <p:bldP spid="278581" grpId="0" animBg="1"/>
      <p:bldP spid="278582" grpId="0" animBg="1"/>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C74234-B064-4E2F-B7FD-E562822B1945}"/>
              </a:ext>
            </a:extLst>
          </p:cNvPr>
          <p:cNvSpPr>
            <a:spLocks noGrp="1"/>
          </p:cNvSpPr>
          <p:nvPr>
            <p:ph type="title"/>
          </p:nvPr>
        </p:nvSpPr>
        <p:spPr>
          <a:xfrm>
            <a:off x="1066800" y="685800"/>
            <a:ext cx="6858000" cy="1143000"/>
          </a:xfrm>
          <a:solidFill>
            <a:schemeClr val="tx1">
              <a:lumMod val="85000"/>
            </a:schemeClr>
          </a:solidFill>
        </p:spPr>
        <p:txBody>
          <a:bodyPr>
            <a:normAutofit fontScale="90000"/>
          </a:bodyPr>
          <a:lstStyle/>
          <a:p>
            <a:pPr>
              <a:defRPr/>
            </a:pPr>
            <a:r>
              <a:rPr lang="en-US" dirty="0">
                <a:solidFill>
                  <a:schemeClr val="bg1">
                    <a:lumMod val="75000"/>
                    <a:lumOff val="25000"/>
                  </a:schemeClr>
                </a:solidFill>
                <a:effectLst/>
              </a:rPr>
              <a:t>SASARAN PENGAMANAN INTELIJEN POLRI</a:t>
            </a:r>
          </a:p>
        </p:txBody>
      </p:sp>
      <p:sp>
        <p:nvSpPr>
          <p:cNvPr id="3" name="Content Placeholder 2">
            <a:extLst>
              <a:ext uri="{FF2B5EF4-FFF2-40B4-BE49-F238E27FC236}">
                <a16:creationId xmlns:a16="http://schemas.microsoft.com/office/drawing/2014/main" id="{F2AC44D7-F758-4531-85C1-6A08085EC3B6}"/>
              </a:ext>
            </a:extLst>
          </p:cNvPr>
          <p:cNvSpPr>
            <a:spLocks noGrp="1"/>
          </p:cNvSpPr>
          <p:nvPr>
            <p:ph idx="1"/>
          </p:nvPr>
        </p:nvSpPr>
        <p:spPr>
          <a:xfrm>
            <a:off x="533400" y="2209800"/>
            <a:ext cx="8229600" cy="2743200"/>
          </a:xfrm>
          <a:solidFill>
            <a:schemeClr val="tx2">
              <a:lumMod val="50000"/>
            </a:schemeClr>
          </a:solidFill>
        </p:spPr>
        <p:txBody>
          <a:bodyPr/>
          <a:lstStyle/>
          <a:p>
            <a:pPr marL="650875" indent="-514350">
              <a:buFont typeface="+mj-lt"/>
              <a:buAutoNum type="arabicPeriod"/>
              <a:defRPr/>
            </a:pPr>
            <a:r>
              <a:rPr lang="en-US" dirty="0"/>
              <a:t>ORANG/ PERSONIL</a:t>
            </a:r>
          </a:p>
          <a:p>
            <a:pPr marL="650875" indent="-514350">
              <a:buFont typeface="+mj-lt"/>
              <a:buAutoNum type="arabicPeriod"/>
              <a:defRPr/>
            </a:pPr>
            <a:r>
              <a:rPr lang="en-US" dirty="0"/>
              <a:t>BENDA/ MATERIL/ INSTALASI/ TEMPAT/ LOKASI</a:t>
            </a:r>
          </a:p>
          <a:p>
            <a:pPr marL="650875" indent="-514350">
              <a:buFont typeface="+mj-lt"/>
              <a:buAutoNum type="arabicPeriod"/>
              <a:defRPr/>
            </a:pPr>
            <a:r>
              <a:rPr lang="en-US" dirty="0"/>
              <a:t>KEGIATAN DAN</a:t>
            </a:r>
          </a:p>
          <a:p>
            <a:pPr marL="650875" indent="-514350">
              <a:buFont typeface="+mj-lt"/>
              <a:buAutoNum type="arabicPeriod"/>
              <a:defRPr/>
            </a:pPr>
            <a:r>
              <a:rPr lang="en-US" dirty="0"/>
              <a:t>BAHAN KETERANGAN/ INFORMASI</a:t>
            </a: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3">
            <a:extLst>
              <a:ext uri="{FF2B5EF4-FFF2-40B4-BE49-F238E27FC236}">
                <a16:creationId xmlns:a16="http://schemas.microsoft.com/office/drawing/2014/main" id="{7DE8F429-1617-4706-89C9-B8BB0CAC74F3}"/>
              </a:ext>
            </a:extLst>
          </p:cNvPr>
          <p:cNvSpPr>
            <a:spLocks noGrp="1"/>
          </p:cNvSpPr>
          <p:nvPr>
            <p:ph idx="1"/>
          </p:nvPr>
        </p:nvSpPr>
        <p:spPr>
          <a:xfrm>
            <a:off x="457200" y="1219200"/>
            <a:ext cx="8229600" cy="4876800"/>
          </a:xfrm>
        </p:spPr>
        <p:txBody>
          <a:bodyPr/>
          <a:lstStyle/>
          <a:p>
            <a:pPr eaLnBrk="1" hangingPunct="1">
              <a:buFont typeface="Wingdings" panose="05000000000000000000" pitchFamily="2" charset="2"/>
              <a:buNone/>
            </a:pPr>
            <a:r>
              <a:rPr lang="en-US" altLang="en-US"/>
              <a:t>.</a:t>
            </a:r>
          </a:p>
        </p:txBody>
      </p:sp>
      <p:sp>
        <p:nvSpPr>
          <p:cNvPr id="4" name="TextBox 3">
            <a:extLst>
              <a:ext uri="{FF2B5EF4-FFF2-40B4-BE49-F238E27FC236}">
                <a16:creationId xmlns:a16="http://schemas.microsoft.com/office/drawing/2014/main" id="{E4CDDAB5-ECE2-474C-9B1E-7DED246D989B}"/>
              </a:ext>
            </a:extLst>
          </p:cNvPr>
          <p:cNvSpPr txBox="1"/>
          <p:nvPr/>
        </p:nvSpPr>
        <p:spPr>
          <a:xfrm>
            <a:off x="762000" y="1727537"/>
            <a:ext cx="7924799" cy="1015663"/>
          </a:xfrm>
          <a:prstGeom prst="rect">
            <a:avLst/>
          </a:prstGeom>
        </p:spPr>
        <p:style>
          <a:lnRef idx="0">
            <a:schemeClr val="dk1"/>
          </a:lnRef>
          <a:fillRef idx="3">
            <a:schemeClr val="dk1"/>
          </a:fillRef>
          <a:effectRef idx="3">
            <a:schemeClr val="dk1"/>
          </a:effectRef>
          <a:fontRef idx="minor">
            <a:schemeClr val="lt1"/>
          </a:fontRef>
        </p:style>
        <p:txBody>
          <a:bodyPr>
            <a:spAutoFit/>
          </a:bodyPr>
          <a:lstStyle/>
          <a:p>
            <a:pPr algn="ctr">
              <a:defRPr/>
            </a:pPr>
            <a:r>
              <a:rPr lang="en-US" sz="6000" dirty="0" err="1">
                <a:solidFill>
                  <a:srgbClr val="FFFF66"/>
                </a:solidFill>
                <a:latin typeface="Algerian" pitchFamily="82" charset="0"/>
              </a:rPr>
              <a:t>PENggalangan</a:t>
            </a:r>
            <a:endParaRPr lang="en-US" sz="6000" dirty="0">
              <a:solidFill>
                <a:srgbClr val="FFFF66"/>
              </a:solidFill>
              <a:latin typeface="Algerian" pitchFamily="82" charset="0"/>
            </a:endParaRPr>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WordArt 2">
            <a:extLst>
              <a:ext uri="{FF2B5EF4-FFF2-40B4-BE49-F238E27FC236}">
                <a16:creationId xmlns:a16="http://schemas.microsoft.com/office/drawing/2014/main" id="{E498B76B-7F61-477E-BFE8-2CCEA558F229}"/>
              </a:ext>
            </a:extLst>
          </p:cNvPr>
          <p:cNvSpPr>
            <a:spLocks noChangeArrowheads="1" noChangeShapeType="1" noTextEdit="1"/>
          </p:cNvSpPr>
          <p:nvPr/>
        </p:nvSpPr>
        <p:spPr bwMode="auto">
          <a:xfrm>
            <a:off x="1576388" y="533400"/>
            <a:ext cx="6119812" cy="1157288"/>
          </a:xfrm>
          <a:prstGeom prst="rect">
            <a:avLst/>
          </a:prstGeom>
        </p:spPr>
        <p:txBody>
          <a:bodyPr wrap="none" fromWordArt="1">
            <a:prstTxWarp prst="textPlain">
              <a:avLst>
                <a:gd name="adj" fmla="val 50000"/>
              </a:avLst>
            </a:prstTxWarp>
          </a:bodyPr>
          <a:lstStyle/>
          <a:p>
            <a:pPr algn="ctr"/>
            <a:r>
              <a:rPr lang="en-US" sz="3600" i="1" kern="10">
                <a:ln w="9525">
                  <a:solidFill>
                    <a:srgbClr val="000000"/>
                  </a:solidFill>
                  <a:round/>
                  <a:headEnd/>
                  <a:tailEnd/>
                </a:ln>
                <a:effectLst>
                  <a:outerShdw dist="35921" dir="2700000" algn="ctr" rotWithShape="0">
                    <a:srgbClr val="808080">
                      <a:alpha val="79999"/>
                    </a:srgbClr>
                  </a:outerShdw>
                </a:effectLst>
                <a:latin typeface="Arial Black" panose="020B0A04020102020204" pitchFamily="34" charset="0"/>
              </a:rPr>
              <a:t>PENGGALANGAN</a:t>
            </a:r>
          </a:p>
        </p:txBody>
      </p:sp>
      <p:sp>
        <p:nvSpPr>
          <p:cNvPr id="130051" name="Text Box 3">
            <a:extLst>
              <a:ext uri="{FF2B5EF4-FFF2-40B4-BE49-F238E27FC236}">
                <a16:creationId xmlns:a16="http://schemas.microsoft.com/office/drawing/2014/main" id="{CAF1B280-BB23-47BC-A1DA-C48627F4EA2A}"/>
              </a:ext>
            </a:extLst>
          </p:cNvPr>
          <p:cNvSpPr txBox="1">
            <a:spLocks noChangeArrowheads="1"/>
          </p:cNvSpPr>
          <p:nvPr/>
        </p:nvSpPr>
        <p:spPr bwMode="auto">
          <a:xfrm>
            <a:off x="457200" y="1981200"/>
            <a:ext cx="8326438" cy="350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just" eaLnBrk="1" hangingPunct="1"/>
            <a:r>
              <a:rPr lang="en-US" altLang="en-US" sz="2800" b="1" i="1">
                <a:latin typeface="Arial" panose="020B0604020202020204" pitchFamily="34" charset="0"/>
              </a:rPr>
              <a:t>ADL SGL USAHA, KEGIATAN DAN PEKERJAAN</a:t>
            </a:r>
          </a:p>
          <a:p>
            <a:pPr algn="just" eaLnBrk="1" hangingPunct="1"/>
            <a:r>
              <a:rPr lang="en-US" altLang="en-US" sz="2800" b="1" i="1">
                <a:latin typeface="Arial" panose="020B0604020202020204" pitchFamily="34" charset="0"/>
              </a:rPr>
              <a:t>YG DILAKS SCR BERENCANA DAN TERARAH</a:t>
            </a:r>
          </a:p>
          <a:p>
            <a:pPr algn="just" eaLnBrk="1" hangingPunct="1"/>
            <a:r>
              <a:rPr lang="en-US" altLang="en-US" sz="2800" b="1" i="1">
                <a:latin typeface="Arial" panose="020B0604020202020204" pitchFamily="34" charset="0"/>
              </a:rPr>
              <a:t>UTK </a:t>
            </a:r>
            <a:r>
              <a:rPr lang="en-US" altLang="en-US" sz="2800" b="1" i="1">
                <a:solidFill>
                  <a:srgbClr val="FF33CC"/>
                </a:solidFill>
                <a:latin typeface="Arial" panose="020B0604020202020204" pitchFamily="34" charset="0"/>
              </a:rPr>
              <a:t>MENCIPTAKAN ATAU MERUBAH</a:t>
            </a:r>
            <a:r>
              <a:rPr lang="en-US" altLang="en-US" sz="2800" b="1" i="1">
                <a:latin typeface="Arial" panose="020B0604020202020204" pitchFamily="34" charset="0"/>
              </a:rPr>
              <a:t> </a:t>
            </a:r>
          </a:p>
          <a:p>
            <a:pPr algn="just" eaLnBrk="1" hangingPunct="1"/>
            <a:r>
              <a:rPr lang="en-US" altLang="en-US" sz="2800" b="1" i="1">
                <a:latin typeface="Arial" panose="020B0604020202020204" pitchFamily="34" charset="0"/>
              </a:rPr>
              <a:t>SITUASI DAN KONDISI (orang, kelompok) </a:t>
            </a:r>
          </a:p>
          <a:p>
            <a:pPr algn="just" eaLnBrk="1" hangingPunct="1"/>
            <a:r>
              <a:rPr lang="en-US" altLang="en-US" sz="2800" b="1" i="1">
                <a:latin typeface="Arial" panose="020B0604020202020204" pitchFamily="34" charset="0"/>
              </a:rPr>
              <a:t>DIDAERAH TERTENTU DAERAH LAWAN DIDLM</a:t>
            </a:r>
          </a:p>
          <a:p>
            <a:pPr algn="just" eaLnBrk="1" hangingPunct="1"/>
            <a:r>
              <a:rPr lang="en-US" altLang="en-US" sz="2800" b="1" i="1">
                <a:latin typeface="Arial" panose="020B0604020202020204" pitchFamily="34" charset="0"/>
              </a:rPr>
              <a:t>/DILUAR NEGERI DLM JANGKA WAKTU TTT</a:t>
            </a:r>
          </a:p>
          <a:p>
            <a:pPr algn="just" eaLnBrk="1" hangingPunct="1"/>
            <a:r>
              <a:rPr lang="en-US" altLang="en-US" sz="2800" b="1" i="1">
                <a:latin typeface="Arial" panose="020B0604020202020204" pitchFamily="34" charset="0"/>
              </a:rPr>
              <a:t>YANG MENGUNTUNGKAN SESUAI KEHENDAK</a:t>
            </a:r>
          </a:p>
          <a:p>
            <a:pPr algn="just" eaLnBrk="1" hangingPunct="1"/>
            <a:r>
              <a:rPr lang="en-US" altLang="en-US" sz="2800" b="1" i="1">
                <a:latin typeface="Arial" panose="020B0604020202020204" pitchFamily="34" charset="0"/>
              </a:rPr>
              <a:t>SIPENGGALANG</a:t>
            </a:r>
          </a:p>
        </p:txBody>
      </p:sp>
      <p:sp>
        <p:nvSpPr>
          <p:cNvPr id="130052" name="WordArt 4">
            <a:extLst>
              <a:ext uri="{FF2B5EF4-FFF2-40B4-BE49-F238E27FC236}">
                <a16:creationId xmlns:a16="http://schemas.microsoft.com/office/drawing/2014/main" id="{FFCFE7F7-2B52-4CDC-B9E1-43D9D5E044C2}"/>
              </a:ext>
            </a:extLst>
          </p:cNvPr>
          <p:cNvSpPr>
            <a:spLocks noChangeArrowheads="1" noChangeShapeType="1" noTextEdit="1"/>
          </p:cNvSpPr>
          <p:nvPr/>
        </p:nvSpPr>
        <p:spPr bwMode="auto">
          <a:xfrm>
            <a:off x="1271588" y="5676900"/>
            <a:ext cx="6600825" cy="647700"/>
          </a:xfrm>
          <a:prstGeom prst="rect">
            <a:avLst/>
          </a:prstGeom>
        </p:spPr>
        <p:txBody>
          <a:bodyPr wrap="none" fromWordArt="1">
            <a:prstTxWarp prst="textPlain">
              <a:avLst>
                <a:gd name="adj" fmla="val 50000"/>
              </a:avLst>
            </a:prstTxWarp>
          </a:bodyPr>
          <a:lstStyle/>
          <a:p>
            <a:pPr algn="ctr"/>
            <a:r>
              <a:rPr lang="en-US" sz="3600" kern="10">
                <a:ln w="9525">
                  <a:solidFill>
                    <a:srgbClr val="000000"/>
                  </a:solidFill>
                  <a:round/>
                  <a:headEnd/>
                  <a:tailEnd/>
                </a:ln>
                <a:solidFill>
                  <a:srgbClr val="FF0000"/>
                </a:solidFill>
                <a:latin typeface="Arial Black" panose="020B0A04020102020204" pitchFamily="34" charset="0"/>
              </a:rPr>
              <a:t>PENGKONDISIAN SITUASI  dgn 7AN POSITIF</a:t>
            </a:r>
          </a:p>
        </p:txBody>
      </p:sp>
    </p:spTree>
  </p:cSld>
  <p:clrMapOvr>
    <a:masterClrMapping/>
  </p:clrMapOvr>
  <p:transition/>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4" name="Picture 16" descr="Cakra Buana">
            <a:extLst>
              <a:ext uri="{FF2B5EF4-FFF2-40B4-BE49-F238E27FC236}">
                <a16:creationId xmlns:a16="http://schemas.microsoft.com/office/drawing/2014/main" id="{294FC198-3A03-4A14-BD1B-445DB625850A}"/>
              </a:ext>
            </a:extLst>
          </p:cNvPr>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76200" y="-33338"/>
            <a:ext cx="9310688" cy="6934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1075" name="WordArt 4">
            <a:extLst>
              <a:ext uri="{FF2B5EF4-FFF2-40B4-BE49-F238E27FC236}">
                <a16:creationId xmlns:a16="http://schemas.microsoft.com/office/drawing/2014/main" id="{D6161413-C813-4E99-B367-A33C29616C7E}"/>
              </a:ext>
            </a:extLst>
          </p:cNvPr>
          <p:cNvSpPr>
            <a:spLocks noChangeArrowheads="1" noChangeShapeType="1" noTextEdit="1"/>
          </p:cNvSpPr>
          <p:nvPr/>
        </p:nvSpPr>
        <p:spPr bwMode="auto">
          <a:xfrm>
            <a:off x="2589213" y="396875"/>
            <a:ext cx="3962400" cy="5175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sz="3600" b="1" kern="10">
                <a:solidFill>
                  <a:srgbClr val="FF0066"/>
                </a:solidFill>
                <a:effectLst>
                  <a:prstShdw prst="shdw17" dist="17961" dir="2700000">
                    <a:srgbClr val="99003D"/>
                  </a:prstShdw>
                </a:effectLst>
                <a:latin typeface="Garamond" panose="02020404030301010803" pitchFamily="18" charset="0"/>
              </a:rPr>
              <a:t>PENGGALANGAN</a:t>
            </a:r>
          </a:p>
        </p:txBody>
      </p:sp>
      <p:sp>
        <p:nvSpPr>
          <p:cNvPr id="174085" name="Text Box 5">
            <a:extLst>
              <a:ext uri="{FF2B5EF4-FFF2-40B4-BE49-F238E27FC236}">
                <a16:creationId xmlns:a16="http://schemas.microsoft.com/office/drawing/2014/main" id="{F17016B4-4BAC-4FA5-B8FA-89B24D64C3A8}"/>
              </a:ext>
            </a:extLst>
          </p:cNvPr>
          <p:cNvSpPr txBox="1">
            <a:spLocks noChangeArrowheads="1"/>
          </p:cNvSpPr>
          <p:nvPr/>
        </p:nvSpPr>
        <p:spPr bwMode="auto">
          <a:xfrm>
            <a:off x="349250" y="5965825"/>
            <a:ext cx="4346575" cy="244475"/>
          </a:xfrm>
          <a:prstGeom prst="rect">
            <a:avLst/>
          </a:prstGeom>
          <a:noFill/>
          <a:ln w="9525">
            <a:noFill/>
            <a:miter lim="800000"/>
            <a:headEnd/>
            <a:tailEnd/>
          </a:ln>
          <a:effectLst/>
        </p:spPr>
        <p:txBody>
          <a:bodyPr wrap="none">
            <a:spAutoFit/>
          </a:bodyPr>
          <a:lstStyle/>
          <a:p>
            <a:pPr>
              <a:defRPr/>
            </a:pPr>
            <a:r>
              <a:rPr lang="en-US" sz="1000" b="1">
                <a:effectLst>
                  <a:outerShdw blurRad="38100" dist="38100" dir="2700000" algn="tl">
                    <a:srgbClr val="C0C0C0"/>
                  </a:outerShdw>
                </a:effectLst>
                <a:latin typeface="Times New Roman" pitchFamily="18" charset="0"/>
              </a:rPr>
              <a:t>SKEP KAPOLRI NO POL : SKEP/993/XII/2005, TGL 30 DESEMBER 2005</a:t>
            </a:r>
            <a:endParaRPr lang="en-US" sz="1000">
              <a:latin typeface="Times New Roman" pitchFamily="18" charset="0"/>
            </a:endParaRPr>
          </a:p>
        </p:txBody>
      </p:sp>
      <p:sp>
        <p:nvSpPr>
          <p:cNvPr id="174086" name="Text Box 6">
            <a:extLst>
              <a:ext uri="{FF2B5EF4-FFF2-40B4-BE49-F238E27FC236}">
                <a16:creationId xmlns:a16="http://schemas.microsoft.com/office/drawing/2014/main" id="{96684939-AE44-48F9-A82C-51C594E72683}"/>
              </a:ext>
            </a:extLst>
          </p:cNvPr>
          <p:cNvSpPr txBox="1">
            <a:spLocks noChangeArrowheads="1"/>
          </p:cNvSpPr>
          <p:nvPr/>
        </p:nvSpPr>
        <p:spPr bwMode="auto">
          <a:xfrm>
            <a:off x="3579813" y="1066800"/>
            <a:ext cx="1978025" cy="457200"/>
          </a:xfrm>
          <a:prstGeom prst="rect">
            <a:avLst/>
          </a:prstGeom>
          <a:noFill/>
          <a:ln w="9525">
            <a:noFill/>
            <a:miter lim="800000"/>
            <a:headEnd/>
            <a:tailEnd/>
          </a:ln>
          <a:effectLst/>
        </p:spPr>
        <p:txBody>
          <a:bodyPr wrap="none">
            <a:spAutoFit/>
          </a:bodyPr>
          <a:lstStyle/>
          <a:p>
            <a:pPr>
              <a:defRPr/>
            </a:pPr>
            <a:r>
              <a:rPr lang="en-US" b="1">
                <a:solidFill>
                  <a:srgbClr val="CC0099"/>
                </a:solidFill>
                <a:effectLst>
                  <a:outerShdw blurRad="38100" dist="38100" dir="2700000" algn="tl">
                    <a:srgbClr val="C0C0C0"/>
                  </a:outerShdw>
                </a:effectLst>
                <a:latin typeface="Comic Sans MS" pitchFamily="66" charset="0"/>
              </a:rPr>
              <a:t>INTELIJEN</a:t>
            </a:r>
            <a:endParaRPr lang="en-US">
              <a:latin typeface="Comic Sans MS" pitchFamily="66" charset="0"/>
            </a:endParaRPr>
          </a:p>
        </p:txBody>
      </p:sp>
      <p:pic>
        <p:nvPicPr>
          <p:cNvPr id="131078" name="Picture 13" descr="INTEL">
            <a:extLst>
              <a:ext uri="{FF2B5EF4-FFF2-40B4-BE49-F238E27FC236}">
                <a16:creationId xmlns:a16="http://schemas.microsoft.com/office/drawing/2014/main" id="{8DC2E0C0-6E05-4AFE-99A0-419A00BD44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6450" y="6248400"/>
            <a:ext cx="474663" cy="442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1079" name="Text Box 14">
            <a:extLst>
              <a:ext uri="{FF2B5EF4-FFF2-40B4-BE49-F238E27FC236}">
                <a16:creationId xmlns:a16="http://schemas.microsoft.com/office/drawing/2014/main" id="{A87F7680-F176-4A3C-BD11-17A821206ED0}"/>
              </a:ext>
            </a:extLst>
          </p:cNvPr>
          <p:cNvSpPr txBox="1">
            <a:spLocks noChangeArrowheads="1"/>
          </p:cNvSpPr>
          <p:nvPr/>
        </p:nvSpPr>
        <p:spPr bwMode="auto">
          <a:xfrm>
            <a:off x="831850" y="1830388"/>
            <a:ext cx="18097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just"/>
            <a:r>
              <a:rPr lang="en-US" altLang="en-US">
                <a:solidFill>
                  <a:schemeClr val="bg1"/>
                </a:solidFill>
              </a:rPr>
              <a:t>TUJUAN UMUM </a:t>
            </a:r>
          </a:p>
        </p:txBody>
      </p:sp>
      <p:sp>
        <p:nvSpPr>
          <p:cNvPr id="131080" name="Text Box 15">
            <a:extLst>
              <a:ext uri="{FF2B5EF4-FFF2-40B4-BE49-F238E27FC236}">
                <a16:creationId xmlns:a16="http://schemas.microsoft.com/office/drawing/2014/main" id="{57845638-2723-4BFC-BFBB-99A05253945D}"/>
              </a:ext>
            </a:extLst>
          </p:cNvPr>
          <p:cNvSpPr txBox="1">
            <a:spLocks noChangeArrowheads="1"/>
          </p:cNvSpPr>
          <p:nvPr/>
        </p:nvSpPr>
        <p:spPr bwMode="auto">
          <a:xfrm>
            <a:off x="806450" y="2438400"/>
            <a:ext cx="765175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just"/>
            <a:r>
              <a:rPr lang="en-US" altLang="en-US" sz="2000" i="1">
                <a:solidFill>
                  <a:schemeClr val="bg1"/>
                </a:solidFill>
              </a:rPr>
              <a:t>MEMPENGARUHI DAN ATAU MERUBAH </a:t>
            </a:r>
            <a:r>
              <a:rPr lang="en-US" altLang="en-US" sz="3200" i="1">
                <a:solidFill>
                  <a:srgbClr val="FF0000"/>
                </a:solidFill>
              </a:rPr>
              <a:t>E</a:t>
            </a:r>
            <a:r>
              <a:rPr lang="en-US" altLang="en-US" sz="2000" i="1">
                <a:solidFill>
                  <a:srgbClr val="FF0000"/>
                </a:solidFill>
              </a:rPr>
              <a:t>MOSI, </a:t>
            </a:r>
            <a:r>
              <a:rPr lang="en-US" altLang="en-US" sz="3200" i="1">
                <a:solidFill>
                  <a:srgbClr val="FF0000"/>
                </a:solidFill>
              </a:rPr>
              <a:t>S</a:t>
            </a:r>
            <a:r>
              <a:rPr lang="en-US" altLang="en-US" sz="2000" i="1">
                <a:solidFill>
                  <a:srgbClr val="FF0000"/>
                </a:solidFill>
              </a:rPr>
              <a:t>IKAP, </a:t>
            </a:r>
            <a:r>
              <a:rPr lang="en-US" altLang="en-US" sz="3200" i="1">
                <a:solidFill>
                  <a:srgbClr val="FF0000"/>
                </a:solidFill>
              </a:rPr>
              <a:t>T</a:t>
            </a:r>
            <a:r>
              <a:rPr lang="en-US" altLang="en-US" sz="2000" i="1">
                <a:solidFill>
                  <a:srgbClr val="FF0000"/>
                </a:solidFill>
              </a:rPr>
              <a:t>INGKAH LAKU, </a:t>
            </a:r>
            <a:r>
              <a:rPr lang="en-US" altLang="en-US" sz="3200" i="1">
                <a:solidFill>
                  <a:srgbClr val="FF0000"/>
                </a:solidFill>
              </a:rPr>
              <a:t>O</a:t>
            </a:r>
            <a:r>
              <a:rPr lang="en-US" altLang="en-US" sz="2000" i="1">
                <a:solidFill>
                  <a:srgbClr val="FF0000"/>
                </a:solidFill>
              </a:rPr>
              <a:t>PINI DAN </a:t>
            </a:r>
            <a:r>
              <a:rPr lang="en-US" altLang="en-US" sz="3200" i="1">
                <a:solidFill>
                  <a:srgbClr val="FF0000"/>
                </a:solidFill>
              </a:rPr>
              <a:t>M</a:t>
            </a:r>
            <a:r>
              <a:rPr lang="en-US" altLang="en-US" sz="2000" i="1">
                <a:solidFill>
                  <a:srgbClr val="FF0000"/>
                </a:solidFill>
              </a:rPr>
              <a:t>OTIVASI, </a:t>
            </a:r>
            <a:r>
              <a:rPr lang="en-US" altLang="en-US" sz="2000" i="1">
                <a:solidFill>
                  <a:schemeClr val="bg1"/>
                </a:solidFill>
              </a:rPr>
              <a:t>DARI SASARAN TERTENTU YANG DILAKUKAN SECARA TERTUTUP (DENGAN MENYEMBUNYIKAN MISI TERTENTU) AGAR TERCIPTA KONDISI YANG MENGUNTUNGKAN PIHAK PENGGALANG DAN TERPELIHARANYA KAMDAGRI.</a:t>
            </a: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
            <a:extLst>
              <a:ext uri="{FF2B5EF4-FFF2-40B4-BE49-F238E27FC236}">
                <a16:creationId xmlns:a16="http://schemas.microsoft.com/office/drawing/2014/main" id="{007EEABD-2401-48F9-A31A-5ED55D15BCEB}"/>
              </a:ext>
            </a:extLst>
          </p:cNvPr>
          <p:cNvSpPr txBox="1">
            <a:spLocks noChangeArrowheads="1"/>
          </p:cNvSpPr>
          <p:nvPr/>
        </p:nvSpPr>
        <p:spPr bwMode="auto">
          <a:xfrm>
            <a:off x="504825" y="382588"/>
            <a:ext cx="1939925" cy="346075"/>
          </a:xfrm>
          <a:prstGeom prst="rect">
            <a:avLst/>
          </a:prstGeom>
          <a:solidFill>
            <a:schemeClr val="accent5">
              <a:lumMod val="20000"/>
              <a:lumOff val="80000"/>
            </a:schemeClr>
          </a:solidFill>
          <a:ln w="9525">
            <a:solidFill>
              <a:srgbClr val="000000"/>
            </a:solidFill>
            <a:miter lim="800000"/>
            <a:headEnd/>
            <a:tailEnd/>
          </a:ln>
          <a:effectLst/>
        </p:spPr>
        <p:txBody>
          <a:bodyPr wrap="none">
            <a:spAutoFit/>
          </a:bodyPr>
          <a:lstStyle/>
          <a:p>
            <a:pPr algn="ctr">
              <a:defRPr/>
            </a:pPr>
            <a:r>
              <a:rPr lang="en-US" sz="1600" b="1" dirty="0">
                <a:solidFill>
                  <a:srgbClr val="000000"/>
                </a:solidFill>
                <a:latin typeface="Arial" charset="0"/>
              </a:rPr>
              <a:t>PENGGALANGAN</a:t>
            </a:r>
          </a:p>
        </p:txBody>
      </p:sp>
      <p:sp>
        <p:nvSpPr>
          <p:cNvPr id="132099" name="Rectangle 3">
            <a:extLst>
              <a:ext uri="{FF2B5EF4-FFF2-40B4-BE49-F238E27FC236}">
                <a16:creationId xmlns:a16="http://schemas.microsoft.com/office/drawing/2014/main" id="{F12B5DE2-E8CE-49F2-9227-EEF6A0CB398B}"/>
              </a:ext>
            </a:extLst>
          </p:cNvPr>
          <p:cNvSpPr>
            <a:spLocks noChangeArrowheads="1"/>
          </p:cNvSpPr>
          <p:nvPr/>
        </p:nvSpPr>
        <p:spPr bwMode="auto">
          <a:xfrm>
            <a:off x="155575" y="152400"/>
            <a:ext cx="8839200" cy="6629400"/>
          </a:xfrm>
          <a:prstGeom prst="rect">
            <a:avLst/>
          </a:prstGeom>
          <a:noFill/>
          <a:ln w="76200" cmpd="tri">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21508" name="Text Box 4">
            <a:extLst>
              <a:ext uri="{FF2B5EF4-FFF2-40B4-BE49-F238E27FC236}">
                <a16:creationId xmlns:a16="http://schemas.microsoft.com/office/drawing/2014/main" id="{381BD354-06C9-464A-94DF-EB1A2C61C2BB}"/>
              </a:ext>
            </a:extLst>
          </p:cNvPr>
          <p:cNvSpPr txBox="1">
            <a:spLocks noChangeArrowheads="1"/>
          </p:cNvSpPr>
          <p:nvPr/>
        </p:nvSpPr>
        <p:spPr bwMode="auto">
          <a:xfrm>
            <a:off x="457200" y="768350"/>
            <a:ext cx="7635875" cy="952500"/>
          </a:xfrm>
          <a:prstGeom prst="rect">
            <a:avLst/>
          </a:prstGeom>
          <a:solidFill>
            <a:srgbClr val="FFFFCC"/>
          </a:solidFill>
          <a:ln w="9525">
            <a:solidFill>
              <a:srgbClr val="000000"/>
            </a:solidFill>
            <a:miter lim="800000"/>
            <a:headEnd/>
            <a:tailEnd/>
          </a:ln>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just"/>
            <a:r>
              <a:rPr lang="id-ID" altLang="en-US" sz="1400">
                <a:solidFill>
                  <a:srgbClr val="000000"/>
                </a:solidFill>
                <a:latin typeface="Arial" panose="020B0604020202020204" pitchFamily="34" charset="0"/>
              </a:rPr>
              <a:t>SEMUA USAHA, PEK, GIAT </a:t>
            </a:r>
            <a:r>
              <a:rPr lang="en-US" altLang="en-US" sz="1400">
                <a:solidFill>
                  <a:srgbClr val="000000"/>
                </a:solidFill>
                <a:latin typeface="Arial" panose="020B0604020202020204" pitchFamily="34" charset="0"/>
              </a:rPr>
              <a:t>&amp;</a:t>
            </a:r>
            <a:r>
              <a:rPr lang="id-ID" altLang="en-US" sz="1400">
                <a:solidFill>
                  <a:srgbClr val="000000"/>
                </a:solidFill>
                <a:latin typeface="Arial" panose="020B0604020202020204" pitchFamily="34" charset="0"/>
              </a:rPr>
              <a:t> TIND YG DILAK SCR BERENCANA </a:t>
            </a:r>
            <a:r>
              <a:rPr lang="en-US" altLang="en-US" sz="1400">
                <a:solidFill>
                  <a:srgbClr val="000000"/>
                </a:solidFill>
                <a:latin typeface="Arial" panose="020B0604020202020204" pitchFamily="34" charset="0"/>
              </a:rPr>
              <a:t>&amp;</a:t>
            </a:r>
            <a:r>
              <a:rPr lang="id-ID" altLang="en-US" sz="1400">
                <a:solidFill>
                  <a:srgbClr val="000000"/>
                </a:solidFill>
                <a:latin typeface="Arial" panose="020B0604020202020204" pitchFamily="34" charset="0"/>
              </a:rPr>
              <a:t> TERARAH OLEH ORGANISASI-</a:t>
            </a:r>
            <a:r>
              <a:rPr lang="en-US" altLang="en-US" sz="1400">
                <a:solidFill>
                  <a:srgbClr val="000000"/>
                </a:solidFill>
                <a:latin typeface="Arial" panose="020B0604020202020204" pitchFamily="34" charset="0"/>
              </a:rPr>
              <a:t>2</a:t>
            </a:r>
            <a:r>
              <a:rPr lang="id-ID" altLang="en-US" sz="1400">
                <a:solidFill>
                  <a:srgbClr val="000000"/>
                </a:solidFill>
                <a:latin typeface="Arial" panose="020B0604020202020204" pitchFamily="34" charset="0"/>
              </a:rPr>
              <a:t> KHUSUS UTK BUAT, CIPTA </a:t>
            </a:r>
            <a:r>
              <a:rPr lang="en-US" altLang="en-US" sz="1400">
                <a:solidFill>
                  <a:srgbClr val="000000"/>
                </a:solidFill>
                <a:latin typeface="Arial" panose="020B0604020202020204" pitchFamily="34" charset="0"/>
              </a:rPr>
              <a:t>&amp;</a:t>
            </a:r>
            <a:r>
              <a:rPr lang="id-ID" altLang="en-US" sz="1400">
                <a:solidFill>
                  <a:srgbClr val="000000"/>
                </a:solidFill>
                <a:latin typeface="Arial" panose="020B0604020202020204" pitchFamily="34" charset="0"/>
              </a:rPr>
              <a:t> ATAU RUBAH KONDISI DI DAERAH TTT DLM JANGKA WKT TTT YG MENGUNTUNGKAN PIHAK PENGGUNA (USER) ATAU CIPTA</a:t>
            </a:r>
            <a:r>
              <a:rPr lang="en-US" altLang="en-US" sz="1400">
                <a:solidFill>
                  <a:srgbClr val="000000"/>
                </a:solidFill>
                <a:latin typeface="Arial" panose="020B0604020202020204" pitchFamily="34" charset="0"/>
              </a:rPr>
              <a:t> </a:t>
            </a:r>
            <a:r>
              <a:rPr lang="id-ID" altLang="en-US" sz="1400">
                <a:solidFill>
                  <a:srgbClr val="000000"/>
                </a:solidFill>
                <a:latin typeface="Arial" panose="020B0604020202020204" pitchFamily="34" charset="0"/>
              </a:rPr>
              <a:t>SUATU KONDISI YG DIINGINKAN DGN TAKTIK </a:t>
            </a:r>
            <a:r>
              <a:rPr lang="en-US" altLang="en-US" sz="1400">
                <a:solidFill>
                  <a:srgbClr val="000000"/>
                </a:solidFill>
                <a:latin typeface="Arial" panose="020B0604020202020204" pitchFamily="34" charset="0"/>
              </a:rPr>
              <a:t>&amp;</a:t>
            </a:r>
            <a:r>
              <a:rPr lang="id-ID" altLang="en-US" sz="1400">
                <a:solidFill>
                  <a:srgbClr val="000000"/>
                </a:solidFill>
                <a:latin typeface="Arial" panose="020B0604020202020204" pitchFamily="34" charset="0"/>
              </a:rPr>
              <a:t> TEKNIK INTELIJEN.</a:t>
            </a:r>
            <a:endParaRPr lang="en-US" altLang="en-US" sz="1400">
              <a:solidFill>
                <a:srgbClr val="000000"/>
              </a:solidFill>
              <a:latin typeface="Arial" panose="020B0604020202020204" pitchFamily="34" charset="0"/>
            </a:endParaRPr>
          </a:p>
        </p:txBody>
      </p:sp>
      <p:sp>
        <p:nvSpPr>
          <p:cNvPr id="21509" name="Text Box 5">
            <a:extLst>
              <a:ext uri="{FF2B5EF4-FFF2-40B4-BE49-F238E27FC236}">
                <a16:creationId xmlns:a16="http://schemas.microsoft.com/office/drawing/2014/main" id="{ECA4A25C-9526-47A3-97DD-304B1011A3AC}"/>
              </a:ext>
            </a:extLst>
          </p:cNvPr>
          <p:cNvSpPr txBox="1">
            <a:spLocks noChangeArrowheads="1"/>
          </p:cNvSpPr>
          <p:nvPr/>
        </p:nvSpPr>
        <p:spPr bwMode="auto">
          <a:xfrm>
            <a:off x="1044575" y="2222500"/>
            <a:ext cx="7718425" cy="952500"/>
          </a:xfrm>
          <a:prstGeom prst="rect">
            <a:avLst/>
          </a:prstGeom>
          <a:solidFill>
            <a:srgbClr val="FFFFCC"/>
          </a:solidFill>
          <a:ln w="9525">
            <a:solidFill>
              <a:srgbClr val="000000"/>
            </a:solidFill>
            <a:miter lim="800000"/>
            <a:headEnd/>
            <a:tailEnd/>
          </a:ln>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just"/>
            <a:r>
              <a:rPr lang="id-ID" altLang="en-US" sz="1400">
                <a:solidFill>
                  <a:srgbClr val="000000"/>
                </a:solidFill>
                <a:latin typeface="Arial" panose="020B0604020202020204" pitchFamily="34" charset="0"/>
              </a:rPr>
              <a:t>SEMUA USAHA, PEK, GIAT </a:t>
            </a:r>
            <a:r>
              <a:rPr lang="en-US" altLang="en-US" sz="1400">
                <a:solidFill>
                  <a:srgbClr val="000000"/>
                </a:solidFill>
                <a:latin typeface="Arial" panose="020B0604020202020204" pitchFamily="34" charset="0"/>
              </a:rPr>
              <a:t>&amp;</a:t>
            </a:r>
            <a:r>
              <a:rPr lang="id-ID" altLang="en-US" sz="1400">
                <a:solidFill>
                  <a:srgbClr val="000000"/>
                </a:solidFill>
                <a:latin typeface="Arial" panose="020B0604020202020204" pitchFamily="34" charset="0"/>
              </a:rPr>
              <a:t> TIND YG DILAK SCR BERENCANA </a:t>
            </a:r>
            <a:r>
              <a:rPr lang="en-US" altLang="en-US" sz="1400">
                <a:solidFill>
                  <a:srgbClr val="000000"/>
                </a:solidFill>
                <a:latin typeface="Arial" panose="020B0604020202020204" pitchFamily="34" charset="0"/>
              </a:rPr>
              <a:t>&amp; </a:t>
            </a:r>
            <a:r>
              <a:rPr lang="id-ID" altLang="en-US" sz="1400">
                <a:solidFill>
                  <a:srgbClr val="000000"/>
                </a:solidFill>
                <a:latin typeface="Arial" panose="020B0604020202020204" pitchFamily="34" charset="0"/>
              </a:rPr>
              <a:t>TERARAH OLEH ORGANISASI-</a:t>
            </a:r>
            <a:r>
              <a:rPr lang="en-US" altLang="en-US" sz="1400">
                <a:solidFill>
                  <a:srgbClr val="000000"/>
                </a:solidFill>
                <a:latin typeface="Arial" panose="020B0604020202020204" pitchFamily="34" charset="0"/>
              </a:rPr>
              <a:t>2</a:t>
            </a:r>
            <a:r>
              <a:rPr lang="id-ID" altLang="en-US" sz="1400">
                <a:solidFill>
                  <a:srgbClr val="000000"/>
                </a:solidFill>
                <a:latin typeface="Arial" panose="020B0604020202020204" pitchFamily="34" charset="0"/>
              </a:rPr>
              <a:t> INTELIJEN UTK BUAT/CIPTA </a:t>
            </a:r>
            <a:r>
              <a:rPr lang="en-US" altLang="en-US" sz="1400">
                <a:solidFill>
                  <a:srgbClr val="000000"/>
                </a:solidFill>
                <a:latin typeface="Arial" panose="020B0604020202020204" pitchFamily="34" charset="0"/>
              </a:rPr>
              <a:t>&amp; </a:t>
            </a:r>
            <a:r>
              <a:rPr lang="id-ID" altLang="en-US" sz="1400">
                <a:solidFill>
                  <a:srgbClr val="000000"/>
                </a:solidFill>
                <a:latin typeface="Arial" panose="020B0604020202020204" pitchFamily="34" charset="0"/>
              </a:rPr>
              <a:t>ATAU UBAH SUATU KONDISI DLM MASY </a:t>
            </a:r>
            <a:r>
              <a:rPr lang="en-US" altLang="en-US" sz="1400">
                <a:solidFill>
                  <a:srgbClr val="000000"/>
                </a:solidFill>
                <a:latin typeface="Arial" panose="020B0604020202020204" pitchFamily="34" charset="0"/>
              </a:rPr>
              <a:t>&amp;</a:t>
            </a:r>
            <a:r>
              <a:rPr lang="id-ID" altLang="en-US" sz="1400">
                <a:solidFill>
                  <a:srgbClr val="000000"/>
                </a:solidFill>
                <a:latin typeface="Arial" panose="020B0604020202020204" pitchFamily="34" charset="0"/>
              </a:rPr>
              <a:t> DLM JANGKA WK</a:t>
            </a:r>
            <a:r>
              <a:rPr lang="en-US" altLang="en-US" sz="1400">
                <a:solidFill>
                  <a:srgbClr val="000000"/>
                </a:solidFill>
                <a:latin typeface="Arial" panose="020B0604020202020204" pitchFamily="34" charset="0"/>
              </a:rPr>
              <a:t>T</a:t>
            </a:r>
            <a:r>
              <a:rPr lang="id-ID" altLang="en-US" sz="1400">
                <a:solidFill>
                  <a:srgbClr val="000000"/>
                </a:solidFill>
                <a:latin typeface="Arial" panose="020B0604020202020204" pitchFamily="34" charset="0"/>
              </a:rPr>
              <a:t> TTT KPD TKT KEADAAN YG MENGUNTUNGKAN BG PELAKS TUGAS POLRI SERTA USAHA-</a:t>
            </a:r>
            <a:r>
              <a:rPr lang="en-US" altLang="en-US" sz="1400">
                <a:solidFill>
                  <a:srgbClr val="000000"/>
                </a:solidFill>
                <a:latin typeface="Arial" panose="020B0604020202020204" pitchFamily="34" charset="0"/>
              </a:rPr>
              <a:t>2</a:t>
            </a:r>
            <a:r>
              <a:rPr lang="id-ID" altLang="en-US" sz="1400">
                <a:solidFill>
                  <a:srgbClr val="000000"/>
                </a:solidFill>
                <a:latin typeface="Arial" panose="020B0604020202020204" pitchFamily="34" charset="0"/>
              </a:rPr>
              <a:t> UTK HILANGKAN HAMBATAN-</a:t>
            </a:r>
            <a:r>
              <a:rPr lang="en-US" altLang="en-US" sz="1400">
                <a:solidFill>
                  <a:srgbClr val="000000"/>
                </a:solidFill>
                <a:latin typeface="Arial" panose="020B0604020202020204" pitchFamily="34" charset="0"/>
              </a:rPr>
              <a:t>2</a:t>
            </a:r>
            <a:r>
              <a:rPr lang="id-ID" altLang="en-US" sz="1400">
                <a:solidFill>
                  <a:srgbClr val="000000"/>
                </a:solidFill>
                <a:latin typeface="Arial" panose="020B0604020202020204" pitchFamily="34" charset="0"/>
              </a:rPr>
              <a:t> THDP PELAKS TUPOK POLRI.</a:t>
            </a:r>
            <a:endParaRPr lang="en-US" altLang="en-US" sz="1400">
              <a:solidFill>
                <a:srgbClr val="000000"/>
              </a:solidFill>
              <a:latin typeface="Arial" panose="020B0604020202020204" pitchFamily="34" charset="0"/>
            </a:endParaRPr>
          </a:p>
        </p:txBody>
      </p:sp>
      <p:sp>
        <p:nvSpPr>
          <p:cNvPr id="21510" name="Text Box 6">
            <a:extLst>
              <a:ext uri="{FF2B5EF4-FFF2-40B4-BE49-F238E27FC236}">
                <a16:creationId xmlns:a16="http://schemas.microsoft.com/office/drawing/2014/main" id="{F78CDA3A-4CA4-40EC-9D6D-138F3B4898B8}"/>
              </a:ext>
            </a:extLst>
          </p:cNvPr>
          <p:cNvSpPr txBox="1">
            <a:spLocks noChangeArrowheads="1"/>
          </p:cNvSpPr>
          <p:nvPr/>
        </p:nvSpPr>
        <p:spPr bwMode="auto">
          <a:xfrm>
            <a:off x="1044575" y="1835150"/>
            <a:ext cx="3033713" cy="346075"/>
          </a:xfrm>
          <a:prstGeom prst="rect">
            <a:avLst/>
          </a:prstGeom>
          <a:solidFill>
            <a:schemeClr val="accent5">
              <a:lumMod val="20000"/>
              <a:lumOff val="80000"/>
            </a:schemeClr>
          </a:solidFill>
          <a:ln w="9525">
            <a:solidFill>
              <a:srgbClr val="000000"/>
            </a:solidFill>
            <a:miter lim="800000"/>
            <a:headEnd/>
            <a:tailEnd/>
          </a:ln>
          <a:effectLst/>
        </p:spPr>
        <p:txBody>
          <a:bodyPr wrap="none">
            <a:spAutoFit/>
          </a:bodyPr>
          <a:lstStyle/>
          <a:p>
            <a:pPr algn="ctr">
              <a:defRPr/>
            </a:pPr>
            <a:r>
              <a:rPr lang="en-US" sz="1600" b="1" dirty="0">
                <a:solidFill>
                  <a:srgbClr val="000000"/>
                </a:solidFill>
                <a:latin typeface="Arial" charset="0"/>
              </a:rPr>
              <a:t>PENGGALANGAN INTELIJEN</a:t>
            </a:r>
          </a:p>
        </p:txBody>
      </p:sp>
      <p:sp>
        <p:nvSpPr>
          <p:cNvPr id="21511" name="Text Box 7">
            <a:extLst>
              <a:ext uri="{FF2B5EF4-FFF2-40B4-BE49-F238E27FC236}">
                <a16:creationId xmlns:a16="http://schemas.microsoft.com/office/drawing/2014/main" id="{44C4BE91-0471-4374-AE61-FFFAC947FE24}"/>
              </a:ext>
            </a:extLst>
          </p:cNvPr>
          <p:cNvSpPr txBox="1">
            <a:spLocks noChangeArrowheads="1"/>
          </p:cNvSpPr>
          <p:nvPr/>
        </p:nvSpPr>
        <p:spPr bwMode="auto">
          <a:xfrm>
            <a:off x="577850" y="3730625"/>
            <a:ext cx="7804150" cy="1165225"/>
          </a:xfrm>
          <a:prstGeom prst="rect">
            <a:avLst/>
          </a:prstGeom>
          <a:solidFill>
            <a:srgbClr val="FFFFCC"/>
          </a:solidFill>
          <a:ln w="9525">
            <a:solidFill>
              <a:srgbClr val="000000"/>
            </a:solidFill>
            <a:miter lim="800000"/>
            <a:headEnd/>
            <a:tailEnd/>
          </a:ln>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just"/>
            <a:r>
              <a:rPr lang="id-ID" altLang="en-US" sz="1400">
                <a:solidFill>
                  <a:srgbClr val="000000"/>
                </a:solidFill>
                <a:latin typeface="Arial" panose="020B0604020202020204" pitchFamily="34" charset="0"/>
              </a:rPr>
              <a:t>SEMUA USAHA, PEK, </a:t>
            </a:r>
            <a:r>
              <a:rPr lang="en-US" altLang="en-US" sz="1400">
                <a:solidFill>
                  <a:srgbClr val="000000"/>
                </a:solidFill>
                <a:latin typeface="Arial" panose="020B0604020202020204" pitchFamily="34" charset="0"/>
              </a:rPr>
              <a:t>G</a:t>
            </a:r>
            <a:r>
              <a:rPr lang="id-ID" altLang="en-US" sz="1400">
                <a:solidFill>
                  <a:srgbClr val="000000"/>
                </a:solidFill>
                <a:latin typeface="Arial" panose="020B0604020202020204" pitchFamily="34" charset="0"/>
              </a:rPr>
              <a:t>IAT </a:t>
            </a:r>
            <a:r>
              <a:rPr lang="en-US" altLang="en-US" sz="1400">
                <a:solidFill>
                  <a:srgbClr val="000000"/>
                </a:solidFill>
                <a:latin typeface="Arial" panose="020B0604020202020204" pitchFamily="34" charset="0"/>
              </a:rPr>
              <a:t>&amp;</a:t>
            </a:r>
            <a:r>
              <a:rPr lang="id-ID" altLang="en-US" sz="1400">
                <a:solidFill>
                  <a:srgbClr val="000000"/>
                </a:solidFill>
                <a:latin typeface="Arial" panose="020B0604020202020204" pitchFamily="34" charset="0"/>
              </a:rPr>
              <a:t> TIND YG DILAK SCR BERENCANA </a:t>
            </a:r>
            <a:r>
              <a:rPr lang="en-US" altLang="en-US" sz="1400">
                <a:solidFill>
                  <a:srgbClr val="000000"/>
                </a:solidFill>
                <a:latin typeface="Arial" panose="020B0604020202020204" pitchFamily="34" charset="0"/>
              </a:rPr>
              <a:t>&amp;</a:t>
            </a:r>
            <a:r>
              <a:rPr lang="id-ID" altLang="en-US" sz="1400">
                <a:solidFill>
                  <a:srgbClr val="000000"/>
                </a:solidFill>
                <a:latin typeface="Arial" panose="020B0604020202020204" pitchFamily="34" charset="0"/>
              </a:rPr>
              <a:t> TERENCANA THDP SAS</a:t>
            </a:r>
            <a:r>
              <a:rPr lang="en-US" altLang="en-US" sz="1400">
                <a:solidFill>
                  <a:srgbClr val="000000"/>
                </a:solidFill>
                <a:latin typeface="Arial" panose="020B0604020202020204" pitchFamily="34" charset="0"/>
              </a:rPr>
              <a:t>-2</a:t>
            </a:r>
            <a:r>
              <a:rPr lang="id-ID" altLang="en-US" sz="1400">
                <a:solidFill>
                  <a:srgbClr val="000000"/>
                </a:solidFill>
                <a:latin typeface="Arial" panose="020B0604020202020204" pitchFamily="34" charset="0"/>
              </a:rPr>
              <a:t> TTT KHUSUSNYA THDP INDIVIDU SBG INFORMAL LEADER MAUPUN THDP POK MASY KECIL BAIK POK FORMAL MAUPUN POK INFORMAL YG EKSTRIM </a:t>
            </a:r>
            <a:r>
              <a:rPr lang="en-US" altLang="en-US" sz="1400">
                <a:solidFill>
                  <a:srgbClr val="000000"/>
                </a:solidFill>
                <a:latin typeface="Arial" panose="020B0604020202020204" pitchFamily="34" charset="0"/>
              </a:rPr>
              <a:t>&amp;</a:t>
            </a:r>
            <a:r>
              <a:rPr lang="id-ID" altLang="en-US" sz="1400">
                <a:solidFill>
                  <a:srgbClr val="000000"/>
                </a:solidFill>
                <a:latin typeface="Arial" panose="020B0604020202020204" pitchFamily="34" charset="0"/>
              </a:rPr>
              <a:t> MERUPAKAN SUMBER ANC ATAU SUMBER GUAN YG BERKADAR TINGGI, DLM RANGKA CIPTAKAN KONDISI YG MENGUNTUNGKAN DLM MASY BG PELAKS TUPOK POLRI.</a:t>
            </a:r>
            <a:endParaRPr lang="en-US" altLang="en-US" sz="1400">
              <a:solidFill>
                <a:srgbClr val="000000"/>
              </a:solidFill>
              <a:latin typeface="Arial" panose="020B0604020202020204" pitchFamily="34" charset="0"/>
            </a:endParaRPr>
          </a:p>
        </p:txBody>
      </p:sp>
      <p:sp>
        <p:nvSpPr>
          <p:cNvPr id="21512" name="Text Box 8">
            <a:extLst>
              <a:ext uri="{FF2B5EF4-FFF2-40B4-BE49-F238E27FC236}">
                <a16:creationId xmlns:a16="http://schemas.microsoft.com/office/drawing/2014/main" id="{249316D5-6C48-49EE-A5A0-355404D20CBD}"/>
              </a:ext>
            </a:extLst>
          </p:cNvPr>
          <p:cNvSpPr txBox="1">
            <a:spLocks noChangeArrowheads="1"/>
          </p:cNvSpPr>
          <p:nvPr/>
        </p:nvSpPr>
        <p:spPr bwMode="auto">
          <a:xfrm>
            <a:off x="541338" y="3340100"/>
            <a:ext cx="4149725" cy="346075"/>
          </a:xfrm>
          <a:prstGeom prst="rect">
            <a:avLst/>
          </a:prstGeom>
          <a:solidFill>
            <a:schemeClr val="accent5">
              <a:lumMod val="20000"/>
              <a:lumOff val="80000"/>
            </a:schemeClr>
          </a:solidFill>
          <a:ln w="9525">
            <a:solidFill>
              <a:srgbClr val="000000"/>
            </a:solidFill>
            <a:miter lim="800000"/>
            <a:headEnd/>
            <a:tailEnd/>
          </a:ln>
          <a:effectLst/>
        </p:spPr>
        <p:txBody>
          <a:bodyPr wrap="none">
            <a:spAutoFit/>
          </a:bodyPr>
          <a:lstStyle/>
          <a:p>
            <a:pPr algn="ctr">
              <a:defRPr/>
            </a:pPr>
            <a:r>
              <a:rPr lang="en-US" sz="1600" b="1" dirty="0">
                <a:solidFill>
                  <a:srgbClr val="000000"/>
                </a:solidFill>
                <a:latin typeface="Arial" charset="0"/>
              </a:rPr>
              <a:t>KEGIATAN PENGGALANGAN INTELIJEN</a:t>
            </a:r>
          </a:p>
        </p:txBody>
      </p:sp>
      <p:sp>
        <p:nvSpPr>
          <p:cNvPr id="21513" name="AutoShape 9">
            <a:extLst>
              <a:ext uri="{FF2B5EF4-FFF2-40B4-BE49-F238E27FC236}">
                <a16:creationId xmlns:a16="http://schemas.microsoft.com/office/drawing/2014/main" id="{086BBF8C-83F3-4435-AFB1-798C11CEC75B}"/>
              </a:ext>
            </a:extLst>
          </p:cNvPr>
          <p:cNvSpPr>
            <a:spLocks noChangeArrowheads="1"/>
          </p:cNvSpPr>
          <p:nvPr/>
        </p:nvSpPr>
        <p:spPr bwMode="auto">
          <a:xfrm>
            <a:off x="304800" y="561975"/>
            <a:ext cx="228600" cy="762000"/>
          </a:xfrm>
          <a:prstGeom prst="curvedRightArrow">
            <a:avLst>
              <a:gd name="adj1" fmla="val 66667"/>
              <a:gd name="adj2" fmla="val 133333"/>
              <a:gd name="adj3" fmla="val 33333"/>
            </a:avLst>
          </a:prstGeom>
          <a:solidFill>
            <a:srgbClr val="FF0000"/>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21514" name="AutoShape 10">
            <a:extLst>
              <a:ext uri="{FF2B5EF4-FFF2-40B4-BE49-F238E27FC236}">
                <a16:creationId xmlns:a16="http://schemas.microsoft.com/office/drawing/2014/main" id="{BF2F6DCC-209D-438D-A732-D6BC644D3AEE}"/>
              </a:ext>
            </a:extLst>
          </p:cNvPr>
          <p:cNvSpPr>
            <a:spLocks noChangeArrowheads="1"/>
          </p:cNvSpPr>
          <p:nvPr/>
        </p:nvSpPr>
        <p:spPr bwMode="auto">
          <a:xfrm>
            <a:off x="838200" y="1987550"/>
            <a:ext cx="228600" cy="762000"/>
          </a:xfrm>
          <a:prstGeom prst="curvedRightArrow">
            <a:avLst>
              <a:gd name="adj1" fmla="val 66667"/>
              <a:gd name="adj2" fmla="val 133333"/>
              <a:gd name="adj3" fmla="val 33333"/>
            </a:avLst>
          </a:prstGeom>
          <a:solidFill>
            <a:srgbClr val="FF0000"/>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21515" name="AutoShape 11">
            <a:extLst>
              <a:ext uri="{FF2B5EF4-FFF2-40B4-BE49-F238E27FC236}">
                <a16:creationId xmlns:a16="http://schemas.microsoft.com/office/drawing/2014/main" id="{BE343878-5F26-4B94-9414-705A04E6CE17}"/>
              </a:ext>
            </a:extLst>
          </p:cNvPr>
          <p:cNvSpPr>
            <a:spLocks noChangeArrowheads="1"/>
          </p:cNvSpPr>
          <p:nvPr/>
        </p:nvSpPr>
        <p:spPr bwMode="auto">
          <a:xfrm>
            <a:off x="381000" y="3492500"/>
            <a:ext cx="228600" cy="762000"/>
          </a:xfrm>
          <a:prstGeom prst="curvedRightArrow">
            <a:avLst>
              <a:gd name="adj1" fmla="val 66667"/>
              <a:gd name="adj2" fmla="val 133333"/>
              <a:gd name="adj3" fmla="val 33333"/>
            </a:avLst>
          </a:prstGeom>
          <a:solidFill>
            <a:srgbClr val="FF0000"/>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21516" name="Text Box 12">
            <a:extLst>
              <a:ext uri="{FF2B5EF4-FFF2-40B4-BE49-F238E27FC236}">
                <a16:creationId xmlns:a16="http://schemas.microsoft.com/office/drawing/2014/main" id="{112F9F31-119D-410D-A82C-8F6250CC8C50}"/>
              </a:ext>
            </a:extLst>
          </p:cNvPr>
          <p:cNvSpPr txBox="1">
            <a:spLocks noChangeArrowheads="1"/>
          </p:cNvSpPr>
          <p:nvPr/>
        </p:nvSpPr>
        <p:spPr bwMode="auto">
          <a:xfrm>
            <a:off x="949325" y="5064125"/>
            <a:ext cx="3911600" cy="346075"/>
          </a:xfrm>
          <a:prstGeom prst="rect">
            <a:avLst/>
          </a:prstGeom>
          <a:solidFill>
            <a:schemeClr val="accent5">
              <a:lumMod val="20000"/>
              <a:lumOff val="80000"/>
            </a:schemeClr>
          </a:solidFill>
          <a:ln w="9525">
            <a:solidFill>
              <a:srgbClr val="000000"/>
            </a:solidFill>
            <a:miter lim="800000"/>
            <a:headEnd/>
            <a:tailEnd/>
          </a:ln>
          <a:effectLst/>
        </p:spPr>
        <p:txBody>
          <a:bodyPr wrap="none">
            <a:spAutoFit/>
          </a:bodyPr>
          <a:lstStyle/>
          <a:p>
            <a:pPr algn="ctr">
              <a:defRPr/>
            </a:pPr>
            <a:r>
              <a:rPr lang="en-US" sz="1600" b="1" dirty="0">
                <a:solidFill>
                  <a:srgbClr val="000000"/>
                </a:solidFill>
                <a:latin typeface="Arial" charset="0"/>
              </a:rPr>
              <a:t>TUJUAN PENGGALANGAN INTELIJEN</a:t>
            </a:r>
          </a:p>
        </p:txBody>
      </p:sp>
      <p:sp>
        <p:nvSpPr>
          <p:cNvPr id="21517" name="Text Box 13">
            <a:extLst>
              <a:ext uri="{FF2B5EF4-FFF2-40B4-BE49-F238E27FC236}">
                <a16:creationId xmlns:a16="http://schemas.microsoft.com/office/drawing/2014/main" id="{984348F4-6EF7-43B8-BC6B-D09126F3537A}"/>
              </a:ext>
            </a:extLst>
          </p:cNvPr>
          <p:cNvSpPr txBox="1">
            <a:spLocks noChangeArrowheads="1"/>
          </p:cNvSpPr>
          <p:nvPr/>
        </p:nvSpPr>
        <p:spPr bwMode="auto">
          <a:xfrm>
            <a:off x="942975" y="5445125"/>
            <a:ext cx="7788275" cy="952500"/>
          </a:xfrm>
          <a:prstGeom prst="rect">
            <a:avLst/>
          </a:prstGeom>
          <a:solidFill>
            <a:srgbClr val="FFFFCC"/>
          </a:solidFill>
          <a:ln w="9525">
            <a:solidFill>
              <a:srgbClr val="000000"/>
            </a:solidFill>
            <a:miter lim="800000"/>
            <a:headEnd/>
            <a:tailEnd/>
          </a:ln>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just"/>
            <a:r>
              <a:rPr lang="id-ID" altLang="en-US" sz="1400">
                <a:solidFill>
                  <a:srgbClr val="000000"/>
                </a:solidFill>
                <a:latin typeface="Arial" panose="020B0604020202020204" pitchFamily="34" charset="0"/>
              </a:rPr>
              <a:t>UTK </a:t>
            </a:r>
            <a:r>
              <a:rPr lang="en-US" altLang="en-US" sz="1400">
                <a:solidFill>
                  <a:srgbClr val="000000"/>
                </a:solidFill>
                <a:latin typeface="Arial" panose="020B0604020202020204" pitchFamily="34" charset="0"/>
              </a:rPr>
              <a:t>P</a:t>
            </a:r>
            <a:r>
              <a:rPr lang="id-ID" altLang="en-US" sz="1400">
                <a:solidFill>
                  <a:srgbClr val="000000"/>
                </a:solidFill>
                <a:latin typeface="Arial" panose="020B0604020202020204" pitchFamily="34" charset="0"/>
              </a:rPr>
              <a:t>ENGARUHI </a:t>
            </a:r>
            <a:r>
              <a:rPr lang="en-US" altLang="en-US" sz="1400">
                <a:solidFill>
                  <a:srgbClr val="000000"/>
                </a:solidFill>
                <a:latin typeface="Arial" panose="020B0604020202020204" pitchFamily="34" charset="0"/>
              </a:rPr>
              <a:t>&amp;</a:t>
            </a:r>
            <a:r>
              <a:rPr lang="id-ID" altLang="en-US" sz="1400">
                <a:solidFill>
                  <a:srgbClr val="000000"/>
                </a:solidFill>
                <a:latin typeface="Arial" panose="020B0604020202020204" pitchFamily="34" charset="0"/>
              </a:rPr>
              <a:t> ATAU RUBAH SIKAP, TINGKAH LAKU, PENDAPAT, EMOSI DR SAS TTT YG DILAK SCR TERTUTUP AGAR TERCIPTA KONDISI YG MENGUNTUNGKAN PIHAK PENGGALANG/PEMERINTAH ATAU/PELAKS TUPOK POLRI DLM RANGKA HAR</a:t>
            </a:r>
            <a:r>
              <a:rPr lang="en-US" altLang="en-US" sz="1400">
                <a:solidFill>
                  <a:srgbClr val="000000"/>
                </a:solidFill>
                <a:latin typeface="Arial" panose="020B0604020202020204" pitchFamily="34" charset="0"/>
              </a:rPr>
              <a:t> </a:t>
            </a:r>
            <a:r>
              <a:rPr lang="id-ID" altLang="en-US" sz="1400">
                <a:solidFill>
                  <a:srgbClr val="000000"/>
                </a:solidFill>
                <a:latin typeface="Arial" panose="020B0604020202020204" pitchFamily="34" charset="0"/>
              </a:rPr>
              <a:t>KAMDAGRI.</a:t>
            </a:r>
            <a:endParaRPr lang="en-US" altLang="en-US" sz="1400">
              <a:solidFill>
                <a:srgbClr val="000000"/>
              </a:solidFill>
              <a:latin typeface="Arial" panose="020B0604020202020204" pitchFamily="34" charset="0"/>
            </a:endParaRPr>
          </a:p>
        </p:txBody>
      </p:sp>
      <p:sp>
        <p:nvSpPr>
          <p:cNvPr id="21518" name="AutoShape 14">
            <a:extLst>
              <a:ext uri="{FF2B5EF4-FFF2-40B4-BE49-F238E27FC236}">
                <a16:creationId xmlns:a16="http://schemas.microsoft.com/office/drawing/2014/main" id="{38BFE2A6-904B-4A47-9284-7D3E28A11CBE}"/>
              </a:ext>
            </a:extLst>
          </p:cNvPr>
          <p:cNvSpPr>
            <a:spLocks noChangeArrowheads="1"/>
          </p:cNvSpPr>
          <p:nvPr/>
        </p:nvSpPr>
        <p:spPr bwMode="auto">
          <a:xfrm>
            <a:off x="762000" y="5292725"/>
            <a:ext cx="228600" cy="762000"/>
          </a:xfrm>
          <a:prstGeom prst="curvedRightArrow">
            <a:avLst>
              <a:gd name="adj1" fmla="val 66667"/>
              <a:gd name="adj2" fmla="val 133333"/>
              <a:gd name="adj3" fmla="val 33333"/>
            </a:avLst>
          </a:prstGeom>
          <a:solidFill>
            <a:srgbClr val="FF0000"/>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21506"/>
                                        </p:tgtEl>
                                        <p:attrNameLst>
                                          <p:attrName>style.visibility</p:attrName>
                                        </p:attrNameLst>
                                      </p:cBhvr>
                                      <p:to>
                                        <p:strVal val="visible"/>
                                      </p:to>
                                    </p:set>
                                    <p:anim calcmode="lin" valueType="num">
                                      <p:cBhvr additive="base">
                                        <p:cTn id="7" dur="500" fill="hold"/>
                                        <p:tgtEl>
                                          <p:spTgt spid="21506"/>
                                        </p:tgtEl>
                                        <p:attrNameLst>
                                          <p:attrName>ppt_x</p:attrName>
                                        </p:attrNameLst>
                                      </p:cBhvr>
                                      <p:tavLst>
                                        <p:tav tm="0">
                                          <p:val>
                                            <p:strVal val="#ppt_x"/>
                                          </p:val>
                                        </p:tav>
                                        <p:tav tm="100000">
                                          <p:val>
                                            <p:strVal val="#ppt_x"/>
                                          </p:val>
                                        </p:tav>
                                      </p:tavLst>
                                    </p:anim>
                                    <p:anim calcmode="lin" valueType="num">
                                      <p:cBhvr additive="base">
                                        <p:cTn id="8" dur="500" fill="hold"/>
                                        <p:tgtEl>
                                          <p:spTgt spid="21506"/>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21508"/>
                                        </p:tgtEl>
                                        <p:attrNameLst>
                                          <p:attrName>style.visibility</p:attrName>
                                        </p:attrNameLst>
                                      </p:cBhvr>
                                      <p:to>
                                        <p:strVal val="visible"/>
                                      </p:to>
                                    </p:set>
                                    <p:anim calcmode="lin" valueType="num">
                                      <p:cBhvr additive="base">
                                        <p:cTn id="11" dur="500" fill="hold"/>
                                        <p:tgtEl>
                                          <p:spTgt spid="21508"/>
                                        </p:tgtEl>
                                        <p:attrNameLst>
                                          <p:attrName>ppt_x</p:attrName>
                                        </p:attrNameLst>
                                      </p:cBhvr>
                                      <p:tavLst>
                                        <p:tav tm="0">
                                          <p:val>
                                            <p:strVal val="#ppt_x"/>
                                          </p:val>
                                        </p:tav>
                                        <p:tav tm="100000">
                                          <p:val>
                                            <p:strVal val="#ppt_x"/>
                                          </p:val>
                                        </p:tav>
                                      </p:tavLst>
                                    </p:anim>
                                    <p:anim calcmode="lin" valueType="num">
                                      <p:cBhvr additive="base">
                                        <p:cTn id="12" dur="500" fill="hold"/>
                                        <p:tgtEl>
                                          <p:spTgt spid="21508"/>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21513"/>
                                        </p:tgtEl>
                                        <p:attrNameLst>
                                          <p:attrName>style.visibility</p:attrName>
                                        </p:attrNameLst>
                                      </p:cBhvr>
                                      <p:to>
                                        <p:strVal val="visible"/>
                                      </p:to>
                                    </p:set>
                                    <p:anim calcmode="lin" valueType="num">
                                      <p:cBhvr additive="base">
                                        <p:cTn id="15" dur="500" fill="hold"/>
                                        <p:tgtEl>
                                          <p:spTgt spid="21513"/>
                                        </p:tgtEl>
                                        <p:attrNameLst>
                                          <p:attrName>ppt_x</p:attrName>
                                        </p:attrNameLst>
                                      </p:cBhvr>
                                      <p:tavLst>
                                        <p:tav tm="0">
                                          <p:val>
                                            <p:strVal val="#ppt_x"/>
                                          </p:val>
                                        </p:tav>
                                        <p:tav tm="100000">
                                          <p:val>
                                            <p:strVal val="#ppt_x"/>
                                          </p:val>
                                        </p:tav>
                                      </p:tavLst>
                                    </p:anim>
                                    <p:anim calcmode="lin" valueType="num">
                                      <p:cBhvr additive="base">
                                        <p:cTn id="16" dur="500" fill="hold"/>
                                        <p:tgtEl>
                                          <p:spTgt spid="21513"/>
                                        </p:tgtEl>
                                        <p:attrNameLst>
                                          <p:attrName>ppt_y</p:attrName>
                                        </p:attrNameLst>
                                      </p:cBhvr>
                                      <p:tavLst>
                                        <p:tav tm="0">
                                          <p:val>
                                            <p:strVal val="0-#ppt_h/2"/>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1" fill="hold" grpId="0" nodeType="clickEffect">
                                  <p:stCondLst>
                                    <p:cond delay="0"/>
                                  </p:stCondLst>
                                  <p:childTnLst>
                                    <p:set>
                                      <p:cBhvr>
                                        <p:cTn id="20" dur="1" fill="hold">
                                          <p:stCondLst>
                                            <p:cond delay="0"/>
                                          </p:stCondLst>
                                        </p:cTn>
                                        <p:tgtEl>
                                          <p:spTgt spid="21509"/>
                                        </p:tgtEl>
                                        <p:attrNameLst>
                                          <p:attrName>style.visibility</p:attrName>
                                        </p:attrNameLst>
                                      </p:cBhvr>
                                      <p:to>
                                        <p:strVal val="visible"/>
                                      </p:to>
                                    </p:set>
                                    <p:anim calcmode="lin" valueType="num">
                                      <p:cBhvr additive="base">
                                        <p:cTn id="21" dur="500" fill="hold"/>
                                        <p:tgtEl>
                                          <p:spTgt spid="21509"/>
                                        </p:tgtEl>
                                        <p:attrNameLst>
                                          <p:attrName>ppt_x</p:attrName>
                                        </p:attrNameLst>
                                      </p:cBhvr>
                                      <p:tavLst>
                                        <p:tav tm="0">
                                          <p:val>
                                            <p:strVal val="#ppt_x"/>
                                          </p:val>
                                        </p:tav>
                                        <p:tav tm="100000">
                                          <p:val>
                                            <p:strVal val="#ppt_x"/>
                                          </p:val>
                                        </p:tav>
                                      </p:tavLst>
                                    </p:anim>
                                    <p:anim calcmode="lin" valueType="num">
                                      <p:cBhvr additive="base">
                                        <p:cTn id="22" dur="500" fill="hold"/>
                                        <p:tgtEl>
                                          <p:spTgt spid="21509"/>
                                        </p:tgtEl>
                                        <p:attrNameLst>
                                          <p:attrName>ppt_y</p:attrName>
                                        </p:attrNameLst>
                                      </p:cBhvr>
                                      <p:tavLst>
                                        <p:tav tm="0">
                                          <p:val>
                                            <p:strVal val="0-#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21510"/>
                                        </p:tgtEl>
                                        <p:attrNameLst>
                                          <p:attrName>style.visibility</p:attrName>
                                        </p:attrNameLst>
                                      </p:cBhvr>
                                      <p:to>
                                        <p:strVal val="visible"/>
                                      </p:to>
                                    </p:set>
                                    <p:anim calcmode="lin" valueType="num">
                                      <p:cBhvr additive="base">
                                        <p:cTn id="25" dur="500" fill="hold"/>
                                        <p:tgtEl>
                                          <p:spTgt spid="21510"/>
                                        </p:tgtEl>
                                        <p:attrNameLst>
                                          <p:attrName>ppt_x</p:attrName>
                                        </p:attrNameLst>
                                      </p:cBhvr>
                                      <p:tavLst>
                                        <p:tav tm="0">
                                          <p:val>
                                            <p:strVal val="#ppt_x"/>
                                          </p:val>
                                        </p:tav>
                                        <p:tav tm="100000">
                                          <p:val>
                                            <p:strVal val="#ppt_x"/>
                                          </p:val>
                                        </p:tav>
                                      </p:tavLst>
                                    </p:anim>
                                    <p:anim calcmode="lin" valueType="num">
                                      <p:cBhvr additive="base">
                                        <p:cTn id="26" dur="500" fill="hold"/>
                                        <p:tgtEl>
                                          <p:spTgt spid="21510"/>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21514"/>
                                        </p:tgtEl>
                                        <p:attrNameLst>
                                          <p:attrName>style.visibility</p:attrName>
                                        </p:attrNameLst>
                                      </p:cBhvr>
                                      <p:to>
                                        <p:strVal val="visible"/>
                                      </p:to>
                                    </p:set>
                                    <p:anim calcmode="lin" valueType="num">
                                      <p:cBhvr additive="base">
                                        <p:cTn id="29" dur="500" fill="hold"/>
                                        <p:tgtEl>
                                          <p:spTgt spid="21514"/>
                                        </p:tgtEl>
                                        <p:attrNameLst>
                                          <p:attrName>ppt_x</p:attrName>
                                        </p:attrNameLst>
                                      </p:cBhvr>
                                      <p:tavLst>
                                        <p:tav tm="0">
                                          <p:val>
                                            <p:strVal val="#ppt_x"/>
                                          </p:val>
                                        </p:tav>
                                        <p:tav tm="100000">
                                          <p:val>
                                            <p:strVal val="#ppt_x"/>
                                          </p:val>
                                        </p:tav>
                                      </p:tavLst>
                                    </p:anim>
                                    <p:anim calcmode="lin" valueType="num">
                                      <p:cBhvr additive="base">
                                        <p:cTn id="30" dur="500" fill="hold"/>
                                        <p:tgtEl>
                                          <p:spTgt spid="21514"/>
                                        </p:tgtEl>
                                        <p:attrNameLst>
                                          <p:attrName>ppt_y</p:attrName>
                                        </p:attrNameLst>
                                      </p:cBhvr>
                                      <p:tavLst>
                                        <p:tav tm="0">
                                          <p:val>
                                            <p:strVal val="0-#ppt_h/2"/>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1" fill="hold" grpId="0" nodeType="clickEffect">
                                  <p:stCondLst>
                                    <p:cond delay="0"/>
                                  </p:stCondLst>
                                  <p:childTnLst>
                                    <p:set>
                                      <p:cBhvr>
                                        <p:cTn id="34" dur="1" fill="hold">
                                          <p:stCondLst>
                                            <p:cond delay="0"/>
                                          </p:stCondLst>
                                        </p:cTn>
                                        <p:tgtEl>
                                          <p:spTgt spid="21511"/>
                                        </p:tgtEl>
                                        <p:attrNameLst>
                                          <p:attrName>style.visibility</p:attrName>
                                        </p:attrNameLst>
                                      </p:cBhvr>
                                      <p:to>
                                        <p:strVal val="visible"/>
                                      </p:to>
                                    </p:set>
                                    <p:anim calcmode="lin" valueType="num">
                                      <p:cBhvr additive="base">
                                        <p:cTn id="35" dur="500" fill="hold"/>
                                        <p:tgtEl>
                                          <p:spTgt spid="21511"/>
                                        </p:tgtEl>
                                        <p:attrNameLst>
                                          <p:attrName>ppt_x</p:attrName>
                                        </p:attrNameLst>
                                      </p:cBhvr>
                                      <p:tavLst>
                                        <p:tav tm="0">
                                          <p:val>
                                            <p:strVal val="#ppt_x"/>
                                          </p:val>
                                        </p:tav>
                                        <p:tav tm="100000">
                                          <p:val>
                                            <p:strVal val="#ppt_x"/>
                                          </p:val>
                                        </p:tav>
                                      </p:tavLst>
                                    </p:anim>
                                    <p:anim calcmode="lin" valueType="num">
                                      <p:cBhvr additive="base">
                                        <p:cTn id="36" dur="500" fill="hold"/>
                                        <p:tgtEl>
                                          <p:spTgt spid="21511"/>
                                        </p:tgtEl>
                                        <p:attrNameLst>
                                          <p:attrName>ppt_y</p:attrName>
                                        </p:attrNameLst>
                                      </p:cBhvr>
                                      <p:tavLst>
                                        <p:tav tm="0">
                                          <p:val>
                                            <p:strVal val="0-#ppt_h/2"/>
                                          </p:val>
                                        </p:tav>
                                        <p:tav tm="100000">
                                          <p:val>
                                            <p:strVal val="#ppt_y"/>
                                          </p:val>
                                        </p:tav>
                                      </p:tavLst>
                                    </p:anim>
                                  </p:childTnLst>
                                </p:cTn>
                              </p:par>
                              <p:par>
                                <p:cTn id="37" presetID="2" presetClass="entr" presetSubtype="1" fill="hold" grpId="0" nodeType="withEffect">
                                  <p:stCondLst>
                                    <p:cond delay="0"/>
                                  </p:stCondLst>
                                  <p:childTnLst>
                                    <p:set>
                                      <p:cBhvr>
                                        <p:cTn id="38" dur="1" fill="hold">
                                          <p:stCondLst>
                                            <p:cond delay="0"/>
                                          </p:stCondLst>
                                        </p:cTn>
                                        <p:tgtEl>
                                          <p:spTgt spid="21512"/>
                                        </p:tgtEl>
                                        <p:attrNameLst>
                                          <p:attrName>style.visibility</p:attrName>
                                        </p:attrNameLst>
                                      </p:cBhvr>
                                      <p:to>
                                        <p:strVal val="visible"/>
                                      </p:to>
                                    </p:set>
                                    <p:anim calcmode="lin" valueType="num">
                                      <p:cBhvr additive="base">
                                        <p:cTn id="39" dur="500" fill="hold"/>
                                        <p:tgtEl>
                                          <p:spTgt spid="21512"/>
                                        </p:tgtEl>
                                        <p:attrNameLst>
                                          <p:attrName>ppt_x</p:attrName>
                                        </p:attrNameLst>
                                      </p:cBhvr>
                                      <p:tavLst>
                                        <p:tav tm="0">
                                          <p:val>
                                            <p:strVal val="#ppt_x"/>
                                          </p:val>
                                        </p:tav>
                                        <p:tav tm="100000">
                                          <p:val>
                                            <p:strVal val="#ppt_x"/>
                                          </p:val>
                                        </p:tav>
                                      </p:tavLst>
                                    </p:anim>
                                    <p:anim calcmode="lin" valueType="num">
                                      <p:cBhvr additive="base">
                                        <p:cTn id="40" dur="500" fill="hold"/>
                                        <p:tgtEl>
                                          <p:spTgt spid="21512"/>
                                        </p:tgtEl>
                                        <p:attrNameLst>
                                          <p:attrName>ppt_y</p:attrName>
                                        </p:attrNameLst>
                                      </p:cBhvr>
                                      <p:tavLst>
                                        <p:tav tm="0">
                                          <p:val>
                                            <p:strVal val="0-#ppt_h/2"/>
                                          </p:val>
                                        </p:tav>
                                        <p:tav tm="100000">
                                          <p:val>
                                            <p:strVal val="#ppt_y"/>
                                          </p:val>
                                        </p:tav>
                                      </p:tavLst>
                                    </p:anim>
                                  </p:childTnLst>
                                </p:cTn>
                              </p:par>
                              <p:par>
                                <p:cTn id="41" presetID="2" presetClass="entr" presetSubtype="1" fill="hold" grpId="0" nodeType="withEffect">
                                  <p:stCondLst>
                                    <p:cond delay="0"/>
                                  </p:stCondLst>
                                  <p:childTnLst>
                                    <p:set>
                                      <p:cBhvr>
                                        <p:cTn id="42" dur="1" fill="hold">
                                          <p:stCondLst>
                                            <p:cond delay="0"/>
                                          </p:stCondLst>
                                        </p:cTn>
                                        <p:tgtEl>
                                          <p:spTgt spid="21515"/>
                                        </p:tgtEl>
                                        <p:attrNameLst>
                                          <p:attrName>style.visibility</p:attrName>
                                        </p:attrNameLst>
                                      </p:cBhvr>
                                      <p:to>
                                        <p:strVal val="visible"/>
                                      </p:to>
                                    </p:set>
                                    <p:anim calcmode="lin" valueType="num">
                                      <p:cBhvr additive="base">
                                        <p:cTn id="43" dur="500" fill="hold"/>
                                        <p:tgtEl>
                                          <p:spTgt spid="21515"/>
                                        </p:tgtEl>
                                        <p:attrNameLst>
                                          <p:attrName>ppt_x</p:attrName>
                                        </p:attrNameLst>
                                      </p:cBhvr>
                                      <p:tavLst>
                                        <p:tav tm="0">
                                          <p:val>
                                            <p:strVal val="#ppt_x"/>
                                          </p:val>
                                        </p:tav>
                                        <p:tav tm="100000">
                                          <p:val>
                                            <p:strVal val="#ppt_x"/>
                                          </p:val>
                                        </p:tav>
                                      </p:tavLst>
                                    </p:anim>
                                    <p:anim calcmode="lin" valueType="num">
                                      <p:cBhvr additive="base">
                                        <p:cTn id="44" dur="500" fill="hold"/>
                                        <p:tgtEl>
                                          <p:spTgt spid="21515"/>
                                        </p:tgtEl>
                                        <p:attrNameLst>
                                          <p:attrName>ppt_y</p:attrName>
                                        </p:attrNameLst>
                                      </p:cBhvr>
                                      <p:tavLst>
                                        <p:tav tm="0">
                                          <p:val>
                                            <p:strVal val="0-#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1" fill="hold" grpId="0" nodeType="clickEffect">
                                  <p:stCondLst>
                                    <p:cond delay="0"/>
                                  </p:stCondLst>
                                  <p:childTnLst>
                                    <p:set>
                                      <p:cBhvr>
                                        <p:cTn id="48" dur="1" fill="hold">
                                          <p:stCondLst>
                                            <p:cond delay="0"/>
                                          </p:stCondLst>
                                        </p:cTn>
                                        <p:tgtEl>
                                          <p:spTgt spid="21516"/>
                                        </p:tgtEl>
                                        <p:attrNameLst>
                                          <p:attrName>style.visibility</p:attrName>
                                        </p:attrNameLst>
                                      </p:cBhvr>
                                      <p:to>
                                        <p:strVal val="visible"/>
                                      </p:to>
                                    </p:set>
                                    <p:anim calcmode="lin" valueType="num">
                                      <p:cBhvr additive="base">
                                        <p:cTn id="49" dur="500" fill="hold"/>
                                        <p:tgtEl>
                                          <p:spTgt spid="21516"/>
                                        </p:tgtEl>
                                        <p:attrNameLst>
                                          <p:attrName>ppt_x</p:attrName>
                                        </p:attrNameLst>
                                      </p:cBhvr>
                                      <p:tavLst>
                                        <p:tav tm="0">
                                          <p:val>
                                            <p:strVal val="#ppt_x"/>
                                          </p:val>
                                        </p:tav>
                                        <p:tav tm="100000">
                                          <p:val>
                                            <p:strVal val="#ppt_x"/>
                                          </p:val>
                                        </p:tav>
                                      </p:tavLst>
                                    </p:anim>
                                    <p:anim calcmode="lin" valueType="num">
                                      <p:cBhvr additive="base">
                                        <p:cTn id="50" dur="500" fill="hold"/>
                                        <p:tgtEl>
                                          <p:spTgt spid="21516"/>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21517"/>
                                        </p:tgtEl>
                                        <p:attrNameLst>
                                          <p:attrName>style.visibility</p:attrName>
                                        </p:attrNameLst>
                                      </p:cBhvr>
                                      <p:to>
                                        <p:strVal val="visible"/>
                                      </p:to>
                                    </p:set>
                                    <p:anim calcmode="lin" valueType="num">
                                      <p:cBhvr additive="base">
                                        <p:cTn id="53" dur="500" fill="hold"/>
                                        <p:tgtEl>
                                          <p:spTgt spid="21517"/>
                                        </p:tgtEl>
                                        <p:attrNameLst>
                                          <p:attrName>ppt_x</p:attrName>
                                        </p:attrNameLst>
                                      </p:cBhvr>
                                      <p:tavLst>
                                        <p:tav tm="0">
                                          <p:val>
                                            <p:strVal val="#ppt_x"/>
                                          </p:val>
                                        </p:tav>
                                        <p:tav tm="100000">
                                          <p:val>
                                            <p:strVal val="#ppt_x"/>
                                          </p:val>
                                        </p:tav>
                                      </p:tavLst>
                                    </p:anim>
                                    <p:anim calcmode="lin" valueType="num">
                                      <p:cBhvr additive="base">
                                        <p:cTn id="54" dur="500" fill="hold"/>
                                        <p:tgtEl>
                                          <p:spTgt spid="21517"/>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21518"/>
                                        </p:tgtEl>
                                        <p:attrNameLst>
                                          <p:attrName>style.visibility</p:attrName>
                                        </p:attrNameLst>
                                      </p:cBhvr>
                                      <p:to>
                                        <p:strVal val="visible"/>
                                      </p:to>
                                    </p:set>
                                    <p:anim calcmode="lin" valueType="num">
                                      <p:cBhvr additive="base">
                                        <p:cTn id="57" dur="500" fill="hold"/>
                                        <p:tgtEl>
                                          <p:spTgt spid="21518"/>
                                        </p:tgtEl>
                                        <p:attrNameLst>
                                          <p:attrName>ppt_x</p:attrName>
                                        </p:attrNameLst>
                                      </p:cBhvr>
                                      <p:tavLst>
                                        <p:tav tm="0">
                                          <p:val>
                                            <p:strVal val="#ppt_x"/>
                                          </p:val>
                                        </p:tav>
                                        <p:tav tm="100000">
                                          <p:val>
                                            <p:strVal val="#ppt_x"/>
                                          </p:val>
                                        </p:tav>
                                      </p:tavLst>
                                    </p:anim>
                                    <p:anim calcmode="lin" valueType="num">
                                      <p:cBhvr additive="base">
                                        <p:cTn id="58" dur="500" fill="hold"/>
                                        <p:tgtEl>
                                          <p:spTgt spid="2151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animBg="1"/>
      <p:bldP spid="21508" grpId="0" animBg="1"/>
      <p:bldP spid="21509" grpId="0" animBg="1"/>
      <p:bldP spid="21510" grpId="0" animBg="1"/>
      <p:bldP spid="21511" grpId="0" animBg="1"/>
      <p:bldP spid="21512" grpId="0" animBg="1"/>
      <p:bldP spid="21513" grpId="0" animBg="1"/>
      <p:bldP spid="21514" grpId="0" animBg="1"/>
      <p:bldP spid="21515" grpId="0" animBg="1"/>
      <p:bldP spid="21516" grpId="0" animBg="1"/>
      <p:bldP spid="21517" grpId="0" animBg="1"/>
      <p:bldP spid="21518" grpId="0" animBg="1"/>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3">
            <a:extLst>
              <a:ext uri="{FF2B5EF4-FFF2-40B4-BE49-F238E27FC236}">
                <a16:creationId xmlns:a16="http://schemas.microsoft.com/office/drawing/2014/main" id="{8F6A06F5-98E3-41E3-B917-FD04F966CEA1}"/>
              </a:ext>
            </a:extLst>
          </p:cNvPr>
          <p:cNvSpPr>
            <a:spLocks noChangeArrowheads="1"/>
          </p:cNvSpPr>
          <p:nvPr/>
        </p:nvSpPr>
        <p:spPr bwMode="auto">
          <a:xfrm>
            <a:off x="155575" y="88900"/>
            <a:ext cx="8839200" cy="6629400"/>
          </a:xfrm>
          <a:prstGeom prst="rect">
            <a:avLst/>
          </a:prstGeom>
          <a:noFill/>
          <a:ln w="76200" cmpd="tri">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19472" name="Text Box 16">
            <a:extLst>
              <a:ext uri="{FF2B5EF4-FFF2-40B4-BE49-F238E27FC236}">
                <a16:creationId xmlns:a16="http://schemas.microsoft.com/office/drawing/2014/main" id="{AA378DE8-FF6E-4733-8EA5-7EEA10DF68E6}"/>
              </a:ext>
            </a:extLst>
          </p:cNvPr>
          <p:cNvSpPr txBox="1">
            <a:spLocks noChangeArrowheads="1"/>
          </p:cNvSpPr>
          <p:nvPr/>
        </p:nvSpPr>
        <p:spPr bwMode="auto">
          <a:xfrm>
            <a:off x="381000" y="304800"/>
            <a:ext cx="1873250" cy="711200"/>
          </a:xfrm>
          <a:prstGeom prst="rect">
            <a:avLst/>
          </a:prstGeom>
          <a:solidFill>
            <a:schemeClr val="accent5">
              <a:lumMod val="20000"/>
              <a:lumOff val="80000"/>
            </a:schemeClr>
          </a:solidFill>
          <a:ln w="9525">
            <a:solidFill>
              <a:srgbClr val="000000"/>
            </a:solidFill>
            <a:miter lim="800000"/>
            <a:headEnd/>
            <a:tailEnd/>
          </a:ln>
          <a:effectLst/>
        </p:spPr>
        <p:txBody>
          <a:bodyPr wrap="none">
            <a:spAutoFit/>
          </a:bodyPr>
          <a:lstStyle/>
          <a:p>
            <a:pPr algn="ctr">
              <a:defRPr/>
            </a:pPr>
            <a:r>
              <a:rPr lang="en-US" sz="2000" b="1">
                <a:solidFill>
                  <a:srgbClr val="000000"/>
                </a:solidFill>
                <a:latin typeface="Arial" charset="0"/>
              </a:rPr>
              <a:t>BEDA </a:t>
            </a:r>
          </a:p>
          <a:p>
            <a:pPr algn="ctr">
              <a:defRPr/>
            </a:pPr>
            <a:r>
              <a:rPr lang="en-US" sz="2000" b="1">
                <a:solidFill>
                  <a:srgbClr val="000000"/>
                </a:solidFill>
                <a:latin typeface="Arial" charset="0"/>
              </a:rPr>
              <a:t>GAL DGN BIN</a:t>
            </a:r>
          </a:p>
        </p:txBody>
      </p:sp>
      <p:sp>
        <p:nvSpPr>
          <p:cNvPr id="19473" name="Text Box 17">
            <a:extLst>
              <a:ext uri="{FF2B5EF4-FFF2-40B4-BE49-F238E27FC236}">
                <a16:creationId xmlns:a16="http://schemas.microsoft.com/office/drawing/2014/main" id="{E300E348-DBCD-4DB8-ADFA-ED71F2D4B61E}"/>
              </a:ext>
            </a:extLst>
          </p:cNvPr>
          <p:cNvSpPr txBox="1">
            <a:spLocks noChangeArrowheads="1"/>
          </p:cNvSpPr>
          <p:nvPr/>
        </p:nvSpPr>
        <p:spPr bwMode="auto">
          <a:xfrm>
            <a:off x="3200400" y="1709738"/>
            <a:ext cx="4892675" cy="2024062"/>
          </a:xfrm>
          <a:prstGeom prst="rect">
            <a:avLst/>
          </a:prstGeom>
          <a:solidFill>
            <a:srgbClr val="FFFFCC"/>
          </a:solidFill>
          <a:ln w="9525">
            <a:solidFill>
              <a:srgbClr val="000000"/>
            </a:solidFill>
            <a:miter lim="800000"/>
            <a:headEnd/>
            <a:tailEnd/>
          </a:ln>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just"/>
            <a:r>
              <a:rPr lang="id-ID" altLang="en-US">
                <a:solidFill>
                  <a:srgbClr val="000000"/>
                </a:solidFill>
                <a:latin typeface="Arial" panose="020B0604020202020204" pitchFamily="34" charset="0"/>
              </a:rPr>
              <a:t>ORANG </a:t>
            </a:r>
            <a:r>
              <a:rPr lang="en-US" altLang="en-US">
                <a:solidFill>
                  <a:srgbClr val="000000"/>
                </a:solidFill>
                <a:latin typeface="Arial" panose="020B0604020202020204" pitchFamily="34" charset="0"/>
              </a:rPr>
              <a:t>&amp;</a:t>
            </a:r>
            <a:r>
              <a:rPr lang="id-ID" altLang="en-US">
                <a:solidFill>
                  <a:srgbClr val="000000"/>
                </a:solidFill>
                <a:latin typeface="Arial" panose="020B0604020202020204" pitchFamily="34" charset="0"/>
              </a:rPr>
              <a:t> ATAU POK YG EKSTRIM </a:t>
            </a:r>
            <a:r>
              <a:rPr lang="en-US" altLang="en-US">
                <a:solidFill>
                  <a:srgbClr val="000000"/>
                </a:solidFill>
                <a:latin typeface="Arial" panose="020B0604020202020204" pitchFamily="34" charset="0"/>
              </a:rPr>
              <a:t>&amp;</a:t>
            </a:r>
            <a:r>
              <a:rPr lang="id-ID" altLang="en-US">
                <a:solidFill>
                  <a:srgbClr val="000000"/>
                </a:solidFill>
                <a:latin typeface="Arial" panose="020B0604020202020204" pitchFamily="34" charset="0"/>
              </a:rPr>
              <a:t> BERADA DI LUAR PENGARUH KITA. GAL DILANCARKAN SCR TERTUTUP, MINIMAL TERSAMAR. TUJUAN GAL HRS SELALU DIRAHASIAKAN. PIHAK SAS TDK </a:t>
            </a:r>
            <a:r>
              <a:rPr lang="en-US" altLang="en-US">
                <a:solidFill>
                  <a:srgbClr val="000000"/>
                </a:solidFill>
                <a:latin typeface="Arial" panose="020B0604020202020204" pitchFamily="34" charset="0"/>
              </a:rPr>
              <a:t>S</a:t>
            </a:r>
            <a:r>
              <a:rPr lang="id-ID" altLang="en-US">
                <a:solidFill>
                  <a:srgbClr val="000000"/>
                </a:solidFill>
                <a:latin typeface="Arial" panose="020B0604020202020204" pitchFamily="34" charset="0"/>
              </a:rPr>
              <a:t>ADAR KALAU THDPNYA SEDANG DILANCARKAN GAL OLEH PIHAK TTT. </a:t>
            </a:r>
            <a:endParaRPr lang="en-US" altLang="en-US">
              <a:solidFill>
                <a:srgbClr val="000000"/>
              </a:solidFill>
              <a:latin typeface="Arial" panose="020B0604020202020204" pitchFamily="34" charset="0"/>
            </a:endParaRPr>
          </a:p>
        </p:txBody>
      </p:sp>
      <p:sp>
        <p:nvSpPr>
          <p:cNvPr id="19474" name="Text Box 18">
            <a:extLst>
              <a:ext uri="{FF2B5EF4-FFF2-40B4-BE49-F238E27FC236}">
                <a16:creationId xmlns:a16="http://schemas.microsoft.com/office/drawing/2014/main" id="{F26B778E-856B-4F80-B728-C25C9FD366DD}"/>
              </a:ext>
            </a:extLst>
          </p:cNvPr>
          <p:cNvSpPr txBox="1">
            <a:spLocks noChangeArrowheads="1"/>
          </p:cNvSpPr>
          <p:nvPr/>
        </p:nvSpPr>
        <p:spPr bwMode="auto">
          <a:xfrm>
            <a:off x="3079750" y="4651375"/>
            <a:ext cx="4876800" cy="1749425"/>
          </a:xfrm>
          <a:prstGeom prst="rect">
            <a:avLst/>
          </a:prstGeom>
          <a:solidFill>
            <a:srgbClr val="FFFFCC"/>
          </a:solidFill>
          <a:ln w="9525">
            <a:solidFill>
              <a:srgbClr val="000000"/>
            </a:solidFill>
            <a:miter lim="800000"/>
            <a:headEnd/>
            <a:tailEnd/>
          </a:ln>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just"/>
            <a:r>
              <a:rPr lang="id-ID" altLang="en-US">
                <a:solidFill>
                  <a:srgbClr val="000000"/>
                </a:solidFill>
                <a:latin typeface="Arial" panose="020B0604020202020204" pitchFamily="34" charset="0"/>
              </a:rPr>
              <a:t>ORANG </a:t>
            </a:r>
            <a:r>
              <a:rPr lang="en-US" altLang="en-US">
                <a:solidFill>
                  <a:srgbClr val="000000"/>
                </a:solidFill>
                <a:latin typeface="Arial" panose="020B0604020202020204" pitchFamily="34" charset="0"/>
              </a:rPr>
              <a:t>&amp;</a:t>
            </a:r>
            <a:r>
              <a:rPr lang="id-ID" altLang="en-US">
                <a:solidFill>
                  <a:srgbClr val="000000"/>
                </a:solidFill>
                <a:latin typeface="Arial" panose="020B0604020202020204" pitchFamily="34" charset="0"/>
              </a:rPr>
              <a:t> ATAU POK YG MODERAT </a:t>
            </a:r>
            <a:r>
              <a:rPr lang="en-US" altLang="en-US">
                <a:solidFill>
                  <a:srgbClr val="000000"/>
                </a:solidFill>
                <a:latin typeface="Arial" panose="020B0604020202020204" pitchFamily="34" charset="0"/>
              </a:rPr>
              <a:t>&amp;</a:t>
            </a:r>
            <a:r>
              <a:rPr lang="id-ID" altLang="en-US">
                <a:solidFill>
                  <a:srgbClr val="000000"/>
                </a:solidFill>
                <a:latin typeface="Arial" panose="020B0604020202020204" pitchFamily="34" charset="0"/>
              </a:rPr>
              <a:t> BERADA DI BWH PENGARUH KITA. BIN DILANCARKAN SCR TERBUKA PIHAK SAS </a:t>
            </a:r>
            <a:r>
              <a:rPr lang="en-US" altLang="en-US">
                <a:solidFill>
                  <a:srgbClr val="000000"/>
                </a:solidFill>
                <a:latin typeface="Arial" panose="020B0604020202020204" pitchFamily="34" charset="0"/>
              </a:rPr>
              <a:t>S</a:t>
            </a:r>
            <a:r>
              <a:rPr lang="id-ID" altLang="en-US">
                <a:solidFill>
                  <a:srgbClr val="000000"/>
                </a:solidFill>
                <a:latin typeface="Arial" panose="020B0604020202020204" pitchFamily="34" charset="0"/>
              </a:rPr>
              <a:t>ADAR BHW THDPNYA SEDANG DILAK BIN, BAHKAN YG BERSANGKUTAN TAHU TUJUAN </a:t>
            </a:r>
            <a:r>
              <a:rPr lang="en-US" altLang="en-US">
                <a:solidFill>
                  <a:srgbClr val="000000"/>
                </a:solidFill>
                <a:latin typeface="Arial" panose="020B0604020202020204" pitchFamily="34" charset="0"/>
              </a:rPr>
              <a:t>B</a:t>
            </a:r>
            <a:r>
              <a:rPr lang="id-ID" altLang="en-US">
                <a:solidFill>
                  <a:srgbClr val="000000"/>
                </a:solidFill>
                <a:latin typeface="Arial" panose="020B0604020202020204" pitchFamily="34" charset="0"/>
              </a:rPr>
              <a:t>IN</a:t>
            </a:r>
            <a:r>
              <a:rPr lang="en-US" altLang="en-US">
                <a:solidFill>
                  <a:srgbClr val="000000"/>
                </a:solidFill>
                <a:latin typeface="Arial" panose="020B0604020202020204" pitchFamily="34" charset="0"/>
              </a:rPr>
              <a:t> </a:t>
            </a:r>
            <a:r>
              <a:rPr lang="id-ID" altLang="en-US">
                <a:solidFill>
                  <a:srgbClr val="000000"/>
                </a:solidFill>
                <a:latin typeface="Arial" panose="020B0604020202020204" pitchFamily="34" charset="0"/>
              </a:rPr>
              <a:t>THDPNYA.</a:t>
            </a:r>
            <a:endParaRPr lang="en-US" altLang="en-US">
              <a:solidFill>
                <a:srgbClr val="000000"/>
              </a:solidFill>
              <a:latin typeface="Arial" panose="020B0604020202020204" pitchFamily="34" charset="0"/>
            </a:endParaRPr>
          </a:p>
        </p:txBody>
      </p:sp>
      <p:sp>
        <p:nvSpPr>
          <p:cNvPr id="19475" name="Oval 19">
            <a:extLst>
              <a:ext uri="{FF2B5EF4-FFF2-40B4-BE49-F238E27FC236}">
                <a16:creationId xmlns:a16="http://schemas.microsoft.com/office/drawing/2014/main" id="{32DC19D0-203B-4DC7-BC66-AF2F7675AE69}"/>
              </a:ext>
            </a:extLst>
          </p:cNvPr>
          <p:cNvSpPr>
            <a:spLocks noChangeArrowheads="1"/>
          </p:cNvSpPr>
          <p:nvPr/>
        </p:nvSpPr>
        <p:spPr bwMode="auto">
          <a:xfrm>
            <a:off x="2362200" y="990600"/>
            <a:ext cx="1371600" cy="838200"/>
          </a:xfrm>
          <a:prstGeom prst="ellipse">
            <a:avLst/>
          </a:prstGeom>
          <a:solidFill>
            <a:srgbClr val="FFFF66"/>
          </a:solidFill>
          <a:ln w="9525">
            <a:solidFill>
              <a:srgbClr val="000000"/>
            </a:solidFill>
            <a:round/>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sz="2000" b="1">
                <a:solidFill>
                  <a:srgbClr val="000000"/>
                </a:solidFill>
                <a:latin typeface="Arial" panose="020B0604020202020204" pitchFamily="34" charset="0"/>
              </a:rPr>
              <a:t>SAS</a:t>
            </a:r>
          </a:p>
          <a:p>
            <a:pPr algn="ctr"/>
            <a:r>
              <a:rPr lang="en-US" altLang="en-US" sz="2000" b="1">
                <a:solidFill>
                  <a:srgbClr val="000000"/>
                </a:solidFill>
                <a:latin typeface="Arial" panose="020B0604020202020204" pitchFamily="34" charset="0"/>
              </a:rPr>
              <a:t>GAL</a:t>
            </a:r>
          </a:p>
        </p:txBody>
      </p:sp>
      <p:sp>
        <p:nvSpPr>
          <p:cNvPr id="19476" name="Oval 20">
            <a:extLst>
              <a:ext uri="{FF2B5EF4-FFF2-40B4-BE49-F238E27FC236}">
                <a16:creationId xmlns:a16="http://schemas.microsoft.com/office/drawing/2014/main" id="{12B0A913-F196-4EB5-BB76-248972F963F2}"/>
              </a:ext>
            </a:extLst>
          </p:cNvPr>
          <p:cNvSpPr>
            <a:spLocks noChangeArrowheads="1"/>
          </p:cNvSpPr>
          <p:nvPr/>
        </p:nvSpPr>
        <p:spPr bwMode="auto">
          <a:xfrm>
            <a:off x="2047875" y="3962400"/>
            <a:ext cx="1371600" cy="914400"/>
          </a:xfrm>
          <a:prstGeom prst="ellipse">
            <a:avLst/>
          </a:prstGeom>
          <a:solidFill>
            <a:srgbClr val="FFFF66"/>
          </a:solidFill>
          <a:ln w="9525">
            <a:solidFill>
              <a:srgbClr val="000000"/>
            </a:solidFill>
            <a:round/>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sz="2000" b="1">
                <a:solidFill>
                  <a:srgbClr val="000000"/>
                </a:solidFill>
                <a:latin typeface="Arial" panose="020B0604020202020204" pitchFamily="34" charset="0"/>
              </a:rPr>
              <a:t>SAS</a:t>
            </a:r>
          </a:p>
          <a:p>
            <a:pPr algn="ctr"/>
            <a:r>
              <a:rPr lang="en-US" altLang="en-US" sz="2000" b="1">
                <a:solidFill>
                  <a:srgbClr val="000000"/>
                </a:solidFill>
                <a:latin typeface="Arial" panose="020B0604020202020204" pitchFamily="34" charset="0"/>
              </a:rPr>
              <a:t>BIN</a:t>
            </a:r>
          </a:p>
        </p:txBody>
      </p:sp>
      <p:sp>
        <p:nvSpPr>
          <p:cNvPr id="19480" name="AutoShape 24">
            <a:extLst>
              <a:ext uri="{FF2B5EF4-FFF2-40B4-BE49-F238E27FC236}">
                <a16:creationId xmlns:a16="http://schemas.microsoft.com/office/drawing/2014/main" id="{B1FCC92C-9555-44D9-A1D8-6ADEEE9B2F8F}"/>
              </a:ext>
            </a:extLst>
          </p:cNvPr>
          <p:cNvSpPr>
            <a:spLocks noChangeArrowheads="1"/>
          </p:cNvSpPr>
          <p:nvPr/>
        </p:nvSpPr>
        <p:spPr bwMode="auto">
          <a:xfrm>
            <a:off x="1524000" y="1143000"/>
            <a:ext cx="990600" cy="685800"/>
          </a:xfrm>
          <a:custGeom>
            <a:avLst/>
            <a:gdLst>
              <a:gd name="T0" fmla="*/ 2147483646 w 21600"/>
              <a:gd name="T1" fmla="*/ 0 h 21600"/>
              <a:gd name="T2" fmla="*/ 0 w 21600"/>
              <a:gd name="T3" fmla="*/ 2147483646 h 21600"/>
              <a:gd name="T4" fmla="*/ 2147483646 w 21600"/>
              <a:gd name="T5" fmla="*/ 2147483646 h 21600"/>
              <a:gd name="T6" fmla="*/ 2147483646 w 21600"/>
              <a:gd name="T7" fmla="*/ 214748364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0066"/>
          </a:solidFill>
          <a:ln w="9525">
            <a:solidFill>
              <a:schemeClr val="tx1"/>
            </a:solidFill>
            <a:miter lim="800000"/>
            <a:headEnd/>
            <a:tailEnd/>
          </a:ln>
        </p:spPr>
        <p:txBody>
          <a:bodyPr wrap="none" anchor="ctr"/>
          <a:lstStyle/>
          <a:p>
            <a:endParaRPr lang="en-US"/>
          </a:p>
        </p:txBody>
      </p:sp>
      <p:sp>
        <p:nvSpPr>
          <p:cNvPr id="19481" name="AutoShape 25">
            <a:extLst>
              <a:ext uri="{FF2B5EF4-FFF2-40B4-BE49-F238E27FC236}">
                <a16:creationId xmlns:a16="http://schemas.microsoft.com/office/drawing/2014/main" id="{D5F9A289-752F-4FB0-8731-34F3330E2E25}"/>
              </a:ext>
            </a:extLst>
          </p:cNvPr>
          <p:cNvSpPr>
            <a:spLocks noChangeArrowheads="1"/>
          </p:cNvSpPr>
          <p:nvPr/>
        </p:nvSpPr>
        <p:spPr bwMode="auto">
          <a:xfrm>
            <a:off x="1219200" y="4038600"/>
            <a:ext cx="990600" cy="685800"/>
          </a:xfrm>
          <a:custGeom>
            <a:avLst/>
            <a:gdLst>
              <a:gd name="T0" fmla="*/ 2147483646 w 21600"/>
              <a:gd name="T1" fmla="*/ 0 h 21600"/>
              <a:gd name="T2" fmla="*/ 0 w 21600"/>
              <a:gd name="T3" fmla="*/ 2147483646 h 21600"/>
              <a:gd name="T4" fmla="*/ 2147483646 w 21600"/>
              <a:gd name="T5" fmla="*/ 2147483646 h 21600"/>
              <a:gd name="T6" fmla="*/ 2147483646 w 21600"/>
              <a:gd name="T7" fmla="*/ 214748364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0066"/>
          </a:solidFill>
          <a:ln w="9525">
            <a:solidFill>
              <a:schemeClr val="tx1"/>
            </a:solidFill>
            <a:miter lim="800000"/>
            <a:headEnd/>
            <a:tailEnd/>
          </a:ln>
        </p:spPr>
        <p:txBody>
          <a:bodyPr wrap="none" anchor="ctr"/>
          <a:lstStyle/>
          <a:p>
            <a:endParaRPr lang="en-US"/>
          </a:p>
        </p:txBody>
      </p:sp>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9475"/>
                                        </p:tgtEl>
                                        <p:attrNameLst>
                                          <p:attrName>style.visibility</p:attrName>
                                        </p:attrNameLst>
                                      </p:cBhvr>
                                      <p:to>
                                        <p:strVal val="visible"/>
                                      </p:to>
                                    </p:set>
                                    <p:anim calcmode="lin" valueType="num">
                                      <p:cBhvr additive="base">
                                        <p:cTn id="7" dur="500" fill="hold"/>
                                        <p:tgtEl>
                                          <p:spTgt spid="19475"/>
                                        </p:tgtEl>
                                        <p:attrNameLst>
                                          <p:attrName>ppt_x</p:attrName>
                                        </p:attrNameLst>
                                      </p:cBhvr>
                                      <p:tavLst>
                                        <p:tav tm="0">
                                          <p:val>
                                            <p:strVal val="0-#ppt_w/2"/>
                                          </p:val>
                                        </p:tav>
                                        <p:tav tm="100000">
                                          <p:val>
                                            <p:strVal val="#ppt_x"/>
                                          </p:val>
                                        </p:tav>
                                      </p:tavLst>
                                    </p:anim>
                                    <p:anim calcmode="lin" valueType="num">
                                      <p:cBhvr additive="base">
                                        <p:cTn id="8" dur="500" fill="hold"/>
                                        <p:tgtEl>
                                          <p:spTgt spid="1947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9480"/>
                                        </p:tgtEl>
                                        <p:attrNameLst>
                                          <p:attrName>style.visibility</p:attrName>
                                        </p:attrNameLst>
                                      </p:cBhvr>
                                      <p:to>
                                        <p:strVal val="visible"/>
                                      </p:to>
                                    </p:set>
                                    <p:anim calcmode="lin" valueType="num">
                                      <p:cBhvr additive="base">
                                        <p:cTn id="11" dur="500" fill="hold"/>
                                        <p:tgtEl>
                                          <p:spTgt spid="19480"/>
                                        </p:tgtEl>
                                        <p:attrNameLst>
                                          <p:attrName>ppt_x</p:attrName>
                                        </p:attrNameLst>
                                      </p:cBhvr>
                                      <p:tavLst>
                                        <p:tav tm="0">
                                          <p:val>
                                            <p:strVal val="0-#ppt_w/2"/>
                                          </p:val>
                                        </p:tav>
                                        <p:tav tm="100000">
                                          <p:val>
                                            <p:strVal val="#ppt_x"/>
                                          </p:val>
                                        </p:tav>
                                      </p:tavLst>
                                    </p:anim>
                                    <p:anim calcmode="lin" valueType="num">
                                      <p:cBhvr additive="base">
                                        <p:cTn id="12" dur="500" fill="hold"/>
                                        <p:tgtEl>
                                          <p:spTgt spid="19480"/>
                                        </p:tgtEl>
                                        <p:attrNameLst>
                                          <p:attrName>ppt_y</p:attrName>
                                        </p:attrNameLst>
                                      </p:cBhvr>
                                      <p:tavLst>
                                        <p:tav tm="0">
                                          <p:val>
                                            <p:strVal val="#ppt_y"/>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1" fill="hold" grpId="0" nodeType="clickEffect">
                                  <p:stCondLst>
                                    <p:cond delay="0"/>
                                  </p:stCondLst>
                                  <p:childTnLst>
                                    <p:set>
                                      <p:cBhvr>
                                        <p:cTn id="16" dur="1" fill="hold">
                                          <p:stCondLst>
                                            <p:cond delay="0"/>
                                          </p:stCondLst>
                                        </p:cTn>
                                        <p:tgtEl>
                                          <p:spTgt spid="19473"/>
                                        </p:tgtEl>
                                        <p:attrNameLst>
                                          <p:attrName>style.visibility</p:attrName>
                                        </p:attrNameLst>
                                      </p:cBhvr>
                                      <p:to>
                                        <p:strVal val="visible"/>
                                      </p:to>
                                    </p:set>
                                    <p:anim calcmode="lin" valueType="num">
                                      <p:cBhvr additive="base">
                                        <p:cTn id="17" dur="500" fill="hold"/>
                                        <p:tgtEl>
                                          <p:spTgt spid="19473"/>
                                        </p:tgtEl>
                                        <p:attrNameLst>
                                          <p:attrName>ppt_x</p:attrName>
                                        </p:attrNameLst>
                                      </p:cBhvr>
                                      <p:tavLst>
                                        <p:tav tm="0">
                                          <p:val>
                                            <p:strVal val="#ppt_x"/>
                                          </p:val>
                                        </p:tav>
                                        <p:tav tm="100000">
                                          <p:val>
                                            <p:strVal val="#ppt_x"/>
                                          </p:val>
                                        </p:tav>
                                      </p:tavLst>
                                    </p:anim>
                                    <p:anim calcmode="lin" valueType="num">
                                      <p:cBhvr additive="base">
                                        <p:cTn id="18" dur="500" fill="hold"/>
                                        <p:tgtEl>
                                          <p:spTgt spid="19473"/>
                                        </p:tgtEl>
                                        <p:attrNameLst>
                                          <p:attrName>ppt_y</p:attrName>
                                        </p:attrNameLst>
                                      </p:cBhvr>
                                      <p:tavLst>
                                        <p:tav tm="0">
                                          <p:val>
                                            <p:strVal val="0-#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19476"/>
                                        </p:tgtEl>
                                        <p:attrNameLst>
                                          <p:attrName>style.visibility</p:attrName>
                                        </p:attrNameLst>
                                      </p:cBhvr>
                                      <p:to>
                                        <p:strVal val="visible"/>
                                      </p:to>
                                    </p:set>
                                    <p:anim calcmode="lin" valueType="num">
                                      <p:cBhvr additive="base">
                                        <p:cTn id="23" dur="500" fill="hold"/>
                                        <p:tgtEl>
                                          <p:spTgt spid="19476"/>
                                        </p:tgtEl>
                                        <p:attrNameLst>
                                          <p:attrName>ppt_x</p:attrName>
                                        </p:attrNameLst>
                                      </p:cBhvr>
                                      <p:tavLst>
                                        <p:tav tm="0">
                                          <p:val>
                                            <p:strVal val="0-#ppt_w/2"/>
                                          </p:val>
                                        </p:tav>
                                        <p:tav tm="100000">
                                          <p:val>
                                            <p:strVal val="#ppt_x"/>
                                          </p:val>
                                        </p:tav>
                                      </p:tavLst>
                                    </p:anim>
                                    <p:anim calcmode="lin" valueType="num">
                                      <p:cBhvr additive="base">
                                        <p:cTn id="24" dur="500" fill="hold"/>
                                        <p:tgtEl>
                                          <p:spTgt spid="19476"/>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9481"/>
                                        </p:tgtEl>
                                        <p:attrNameLst>
                                          <p:attrName>style.visibility</p:attrName>
                                        </p:attrNameLst>
                                      </p:cBhvr>
                                      <p:to>
                                        <p:strVal val="visible"/>
                                      </p:to>
                                    </p:set>
                                    <p:anim calcmode="lin" valueType="num">
                                      <p:cBhvr additive="base">
                                        <p:cTn id="27" dur="500" fill="hold"/>
                                        <p:tgtEl>
                                          <p:spTgt spid="19481"/>
                                        </p:tgtEl>
                                        <p:attrNameLst>
                                          <p:attrName>ppt_x</p:attrName>
                                        </p:attrNameLst>
                                      </p:cBhvr>
                                      <p:tavLst>
                                        <p:tav tm="0">
                                          <p:val>
                                            <p:strVal val="0-#ppt_w/2"/>
                                          </p:val>
                                        </p:tav>
                                        <p:tav tm="100000">
                                          <p:val>
                                            <p:strVal val="#ppt_x"/>
                                          </p:val>
                                        </p:tav>
                                      </p:tavLst>
                                    </p:anim>
                                    <p:anim calcmode="lin" valueType="num">
                                      <p:cBhvr additive="base">
                                        <p:cTn id="28" dur="500" fill="hold"/>
                                        <p:tgtEl>
                                          <p:spTgt spid="19481"/>
                                        </p:tgtEl>
                                        <p:attrNameLst>
                                          <p:attrName>ppt_y</p:attrName>
                                        </p:attrNameLst>
                                      </p:cBhvr>
                                      <p:tavLst>
                                        <p:tav tm="0">
                                          <p:val>
                                            <p:strVal val="#ppt_y"/>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1" fill="hold" grpId="0" nodeType="clickEffect">
                                  <p:stCondLst>
                                    <p:cond delay="0"/>
                                  </p:stCondLst>
                                  <p:childTnLst>
                                    <p:set>
                                      <p:cBhvr>
                                        <p:cTn id="32" dur="1" fill="hold">
                                          <p:stCondLst>
                                            <p:cond delay="0"/>
                                          </p:stCondLst>
                                        </p:cTn>
                                        <p:tgtEl>
                                          <p:spTgt spid="19474"/>
                                        </p:tgtEl>
                                        <p:attrNameLst>
                                          <p:attrName>style.visibility</p:attrName>
                                        </p:attrNameLst>
                                      </p:cBhvr>
                                      <p:to>
                                        <p:strVal val="visible"/>
                                      </p:to>
                                    </p:set>
                                    <p:anim calcmode="lin" valueType="num">
                                      <p:cBhvr additive="base">
                                        <p:cTn id="33" dur="500" fill="hold"/>
                                        <p:tgtEl>
                                          <p:spTgt spid="19474"/>
                                        </p:tgtEl>
                                        <p:attrNameLst>
                                          <p:attrName>ppt_x</p:attrName>
                                        </p:attrNameLst>
                                      </p:cBhvr>
                                      <p:tavLst>
                                        <p:tav tm="0">
                                          <p:val>
                                            <p:strVal val="#ppt_x"/>
                                          </p:val>
                                        </p:tav>
                                        <p:tav tm="100000">
                                          <p:val>
                                            <p:strVal val="#ppt_x"/>
                                          </p:val>
                                        </p:tav>
                                      </p:tavLst>
                                    </p:anim>
                                    <p:anim calcmode="lin" valueType="num">
                                      <p:cBhvr additive="base">
                                        <p:cTn id="34" dur="500" fill="hold"/>
                                        <p:tgtEl>
                                          <p:spTgt spid="1947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73" grpId="0" animBg="1"/>
      <p:bldP spid="19474" grpId="0" animBg="1"/>
      <p:bldP spid="19475" grpId="0" animBg="1"/>
      <p:bldP spid="19476" grpId="0" animBg="1"/>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a:extLst>
              <a:ext uri="{FF2B5EF4-FFF2-40B4-BE49-F238E27FC236}">
                <a16:creationId xmlns:a16="http://schemas.microsoft.com/office/drawing/2014/main" id="{FE50B859-A379-4783-9431-929AED7E0741}"/>
              </a:ext>
            </a:extLst>
          </p:cNvPr>
          <p:cNvSpPr>
            <a:spLocks noChangeArrowheads="1"/>
          </p:cNvSpPr>
          <p:nvPr/>
        </p:nvSpPr>
        <p:spPr bwMode="auto">
          <a:xfrm>
            <a:off x="155575" y="88900"/>
            <a:ext cx="8839200" cy="6629400"/>
          </a:xfrm>
          <a:prstGeom prst="rect">
            <a:avLst/>
          </a:prstGeom>
          <a:noFill/>
          <a:ln w="76200" cmpd="tri">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20490" name="Text Box 10">
            <a:extLst>
              <a:ext uri="{FF2B5EF4-FFF2-40B4-BE49-F238E27FC236}">
                <a16:creationId xmlns:a16="http://schemas.microsoft.com/office/drawing/2014/main" id="{7EBF7E5D-DAD9-4849-BC64-84C98375FDC1}"/>
              </a:ext>
            </a:extLst>
          </p:cNvPr>
          <p:cNvSpPr txBox="1">
            <a:spLocks noChangeArrowheads="1"/>
          </p:cNvSpPr>
          <p:nvPr/>
        </p:nvSpPr>
        <p:spPr bwMode="auto">
          <a:xfrm>
            <a:off x="746125" y="508000"/>
            <a:ext cx="5843588" cy="406400"/>
          </a:xfrm>
          <a:prstGeom prst="rect">
            <a:avLst/>
          </a:prstGeom>
          <a:solidFill>
            <a:srgbClr val="FFFF66"/>
          </a:solidFill>
          <a:ln w="9525">
            <a:solidFill>
              <a:srgbClr val="000000"/>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z="2000">
                <a:solidFill>
                  <a:srgbClr val="000000"/>
                </a:solidFill>
                <a:latin typeface="Arial" panose="020B0604020202020204" pitchFamily="34" charset="0"/>
              </a:rPr>
              <a:t>TANTANGAN YG HRS DIHADAPI SBG SAS GAL</a:t>
            </a:r>
          </a:p>
        </p:txBody>
      </p:sp>
      <p:sp>
        <p:nvSpPr>
          <p:cNvPr id="20491" name="Text Box 11">
            <a:extLst>
              <a:ext uri="{FF2B5EF4-FFF2-40B4-BE49-F238E27FC236}">
                <a16:creationId xmlns:a16="http://schemas.microsoft.com/office/drawing/2014/main" id="{91387DBB-D77B-4F94-837B-195481E5A730}"/>
              </a:ext>
            </a:extLst>
          </p:cNvPr>
          <p:cNvSpPr txBox="1">
            <a:spLocks noChangeArrowheads="1"/>
          </p:cNvSpPr>
          <p:nvPr/>
        </p:nvSpPr>
        <p:spPr bwMode="auto">
          <a:xfrm>
            <a:off x="1425575" y="1371600"/>
            <a:ext cx="2654300" cy="346075"/>
          </a:xfrm>
          <a:prstGeom prst="rect">
            <a:avLst/>
          </a:prstGeom>
          <a:solidFill>
            <a:srgbClr val="00FF99"/>
          </a:solidFill>
          <a:ln w="9525">
            <a:solidFill>
              <a:srgbClr val="000000"/>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z="1600">
                <a:solidFill>
                  <a:srgbClr val="000000"/>
                </a:solidFill>
                <a:latin typeface="Arial" panose="020B0604020202020204" pitchFamily="34" charset="0"/>
              </a:rPr>
              <a:t>SUMBER ANC YG TINGGI</a:t>
            </a:r>
          </a:p>
        </p:txBody>
      </p:sp>
      <p:sp>
        <p:nvSpPr>
          <p:cNvPr id="20492" name="Text Box 12">
            <a:extLst>
              <a:ext uri="{FF2B5EF4-FFF2-40B4-BE49-F238E27FC236}">
                <a16:creationId xmlns:a16="http://schemas.microsoft.com/office/drawing/2014/main" id="{53605EA8-07D7-43F8-AD9A-3F2D2D730E09}"/>
              </a:ext>
            </a:extLst>
          </p:cNvPr>
          <p:cNvSpPr txBox="1">
            <a:spLocks noChangeArrowheads="1"/>
          </p:cNvSpPr>
          <p:nvPr/>
        </p:nvSpPr>
        <p:spPr bwMode="auto">
          <a:xfrm>
            <a:off x="1425575" y="4378325"/>
            <a:ext cx="2813050" cy="346075"/>
          </a:xfrm>
          <a:prstGeom prst="rect">
            <a:avLst/>
          </a:prstGeom>
          <a:solidFill>
            <a:srgbClr val="00FF99"/>
          </a:solidFill>
          <a:ln w="9525">
            <a:solidFill>
              <a:srgbClr val="000000"/>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z="1600">
                <a:solidFill>
                  <a:srgbClr val="000000"/>
                </a:solidFill>
                <a:latin typeface="Arial" panose="020B0604020202020204" pitchFamily="34" charset="0"/>
              </a:rPr>
              <a:t>SUMBER GUAN YG TINGGI</a:t>
            </a:r>
          </a:p>
        </p:txBody>
      </p:sp>
      <p:sp>
        <p:nvSpPr>
          <p:cNvPr id="20493" name="Text Box 13">
            <a:extLst>
              <a:ext uri="{FF2B5EF4-FFF2-40B4-BE49-F238E27FC236}">
                <a16:creationId xmlns:a16="http://schemas.microsoft.com/office/drawing/2014/main" id="{4EBE1932-E502-42CB-8A15-F8B5D1D92F7D}"/>
              </a:ext>
            </a:extLst>
          </p:cNvPr>
          <p:cNvSpPr txBox="1">
            <a:spLocks noChangeArrowheads="1"/>
          </p:cNvSpPr>
          <p:nvPr/>
        </p:nvSpPr>
        <p:spPr bwMode="auto">
          <a:xfrm>
            <a:off x="1773238" y="1952625"/>
            <a:ext cx="4883150" cy="527050"/>
          </a:xfrm>
          <a:prstGeom prst="rect">
            <a:avLst/>
          </a:prstGeom>
          <a:solidFill>
            <a:srgbClr val="FFFFCC"/>
          </a:solidFill>
          <a:ln w="9525">
            <a:solidFill>
              <a:srgbClr val="000000"/>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just"/>
            <a:r>
              <a:rPr lang="en-US" altLang="en-US" sz="1400">
                <a:solidFill>
                  <a:srgbClr val="000000"/>
                </a:solidFill>
                <a:latin typeface="Arial" panose="020B0604020202020204" pitchFamily="34" charset="0"/>
              </a:rPr>
              <a:t>ANC THDP KAM &amp; KESELAMATAN NEGARA &amp; BANGSA </a:t>
            </a:r>
          </a:p>
          <a:p>
            <a:pPr algn="just"/>
            <a:r>
              <a:rPr lang="en-US" altLang="en-US" sz="1400">
                <a:solidFill>
                  <a:srgbClr val="000000"/>
                </a:solidFill>
                <a:latin typeface="Arial" panose="020B0604020202020204" pitchFamily="34" charset="0"/>
              </a:rPr>
              <a:t>(BIASANYA DILAK  OLEH UNSUR-2 TERORGANISIR)</a:t>
            </a:r>
          </a:p>
        </p:txBody>
      </p:sp>
      <p:sp>
        <p:nvSpPr>
          <p:cNvPr id="20494" name="Text Box 14">
            <a:extLst>
              <a:ext uri="{FF2B5EF4-FFF2-40B4-BE49-F238E27FC236}">
                <a16:creationId xmlns:a16="http://schemas.microsoft.com/office/drawing/2014/main" id="{77C2324F-8799-4056-98D5-B4E5E0689D6F}"/>
              </a:ext>
            </a:extLst>
          </p:cNvPr>
          <p:cNvSpPr txBox="1">
            <a:spLocks noChangeArrowheads="1"/>
          </p:cNvSpPr>
          <p:nvPr/>
        </p:nvSpPr>
        <p:spPr bwMode="auto">
          <a:xfrm>
            <a:off x="1763713" y="2582863"/>
            <a:ext cx="5741987" cy="314325"/>
          </a:xfrm>
          <a:prstGeom prst="rect">
            <a:avLst/>
          </a:prstGeom>
          <a:solidFill>
            <a:srgbClr val="FFFFCC"/>
          </a:solidFill>
          <a:ln w="9525">
            <a:solidFill>
              <a:srgbClr val="000000"/>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just"/>
            <a:r>
              <a:rPr lang="en-US" altLang="en-US" sz="1400">
                <a:solidFill>
                  <a:srgbClr val="000000"/>
                </a:solidFill>
                <a:latin typeface="Arial" panose="020B0604020202020204" pitchFamily="34" charset="0"/>
              </a:rPr>
              <a:t>ANC THDP KAM &amp; KESELAMATAN TUBUH, JIWA &amp; HARTA BENDA</a:t>
            </a:r>
          </a:p>
        </p:txBody>
      </p:sp>
      <p:sp>
        <p:nvSpPr>
          <p:cNvPr id="20495" name="Text Box 15">
            <a:extLst>
              <a:ext uri="{FF2B5EF4-FFF2-40B4-BE49-F238E27FC236}">
                <a16:creationId xmlns:a16="http://schemas.microsoft.com/office/drawing/2014/main" id="{88C7914B-EF41-499B-B021-A2D03B3011BA}"/>
              </a:ext>
            </a:extLst>
          </p:cNvPr>
          <p:cNvSpPr txBox="1">
            <a:spLocks noChangeArrowheads="1"/>
          </p:cNvSpPr>
          <p:nvPr/>
        </p:nvSpPr>
        <p:spPr bwMode="auto">
          <a:xfrm>
            <a:off x="2301875" y="3090863"/>
            <a:ext cx="6080125" cy="527050"/>
          </a:xfrm>
          <a:prstGeom prst="rect">
            <a:avLst/>
          </a:prstGeom>
          <a:solidFill>
            <a:srgbClr val="FFFFCC"/>
          </a:solidFill>
          <a:ln w="9525">
            <a:solidFill>
              <a:srgbClr val="000000"/>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just"/>
            <a:r>
              <a:rPr lang="en-US" altLang="en-US" sz="1400">
                <a:solidFill>
                  <a:srgbClr val="000000"/>
                </a:solidFill>
                <a:latin typeface="Arial" panose="020B0604020202020204" pitchFamily="34" charset="0"/>
              </a:rPr>
              <a:t>TIMBUL RASA TAKUT &amp; KEPANIKAN DI KALANGAN RAKYAT BANYAK </a:t>
            </a:r>
          </a:p>
          <a:p>
            <a:pPr algn="just"/>
            <a:r>
              <a:rPr lang="en-US" altLang="en-US" sz="1400">
                <a:solidFill>
                  <a:srgbClr val="000000"/>
                </a:solidFill>
                <a:latin typeface="Arial" panose="020B0604020202020204" pitchFamily="34" charset="0"/>
              </a:rPr>
              <a:t>(BIASANYA DILAK  OLEH POK TERORGANISIR)</a:t>
            </a:r>
          </a:p>
        </p:txBody>
      </p:sp>
      <p:sp>
        <p:nvSpPr>
          <p:cNvPr id="20496" name="Text Box 16">
            <a:extLst>
              <a:ext uri="{FF2B5EF4-FFF2-40B4-BE49-F238E27FC236}">
                <a16:creationId xmlns:a16="http://schemas.microsoft.com/office/drawing/2014/main" id="{CFBFFDF0-BC8C-488A-9203-01FC5C138CF7}"/>
              </a:ext>
            </a:extLst>
          </p:cNvPr>
          <p:cNvSpPr txBox="1">
            <a:spLocks noChangeArrowheads="1"/>
          </p:cNvSpPr>
          <p:nvPr/>
        </p:nvSpPr>
        <p:spPr bwMode="auto">
          <a:xfrm>
            <a:off x="1600200" y="4883150"/>
            <a:ext cx="4972050" cy="527050"/>
          </a:xfrm>
          <a:prstGeom prst="rect">
            <a:avLst/>
          </a:prstGeom>
          <a:solidFill>
            <a:srgbClr val="FFFFCC"/>
          </a:solidFill>
          <a:ln w="9525">
            <a:solidFill>
              <a:srgbClr val="000000"/>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just"/>
            <a:r>
              <a:rPr lang="en-US" altLang="en-US" sz="1400">
                <a:solidFill>
                  <a:srgbClr val="000000"/>
                </a:solidFill>
                <a:latin typeface="Arial" panose="020B0604020202020204" pitchFamily="34" charset="0"/>
              </a:rPr>
              <a:t>GUAN KAM &amp; KETENTRAMAN &amp; RESAHKAN MASY LUAS</a:t>
            </a:r>
          </a:p>
          <a:p>
            <a:pPr algn="just"/>
            <a:r>
              <a:rPr lang="en-US" altLang="en-US" sz="1400">
                <a:solidFill>
                  <a:srgbClr val="000000"/>
                </a:solidFill>
                <a:latin typeface="Arial" panose="020B0604020202020204" pitchFamily="34" charset="0"/>
              </a:rPr>
              <a:t>(BIASANYA DILAK OLEH POK TERORGANISIR)</a:t>
            </a:r>
          </a:p>
        </p:txBody>
      </p:sp>
      <p:cxnSp>
        <p:nvCxnSpPr>
          <p:cNvPr id="20497" name="AutoShape 17">
            <a:extLst>
              <a:ext uri="{FF2B5EF4-FFF2-40B4-BE49-F238E27FC236}">
                <a16:creationId xmlns:a16="http://schemas.microsoft.com/office/drawing/2014/main" id="{72003A6E-A559-409F-9F2D-3F01B3557FA5}"/>
              </a:ext>
            </a:extLst>
          </p:cNvPr>
          <p:cNvCxnSpPr>
            <a:cxnSpLocks noChangeShapeType="1"/>
            <a:stCxn id="20491" idx="2"/>
            <a:endCxn id="20493" idx="1"/>
          </p:cNvCxnSpPr>
          <p:nvPr/>
        </p:nvCxnSpPr>
        <p:spPr bwMode="auto">
          <a:xfrm rot="5400000">
            <a:off x="2013744" y="1477169"/>
            <a:ext cx="498475" cy="979487"/>
          </a:xfrm>
          <a:prstGeom prst="bentConnector4">
            <a:avLst>
              <a:gd name="adj1" fmla="val 23565"/>
              <a:gd name="adj2" fmla="val 123338"/>
            </a:avLst>
          </a:prstGeom>
          <a:noFill/>
          <a:ln w="38100">
            <a:solidFill>
              <a:srgbClr val="FF0000"/>
            </a:solidFill>
            <a:miter lim="800000"/>
            <a:headEnd/>
            <a:tailEnd type="triangle" w="med" len="med"/>
          </a:ln>
          <a:extLst>
            <a:ext uri="{909E8E84-426E-40DD-AFC4-6F175D3DCCD1}">
              <a14:hiddenFill xmlns:a14="http://schemas.microsoft.com/office/drawing/2010/main">
                <a:noFill/>
              </a14:hiddenFill>
            </a:ext>
          </a:extLst>
        </p:spPr>
      </p:cxnSp>
      <p:cxnSp>
        <p:nvCxnSpPr>
          <p:cNvPr id="20498" name="AutoShape 18">
            <a:extLst>
              <a:ext uri="{FF2B5EF4-FFF2-40B4-BE49-F238E27FC236}">
                <a16:creationId xmlns:a16="http://schemas.microsoft.com/office/drawing/2014/main" id="{A6E5EC2D-A670-43D6-AC11-7F067D326D37}"/>
              </a:ext>
            </a:extLst>
          </p:cNvPr>
          <p:cNvCxnSpPr>
            <a:cxnSpLocks noChangeShapeType="1"/>
            <a:stCxn id="20493" idx="1"/>
            <a:endCxn id="20494" idx="1"/>
          </p:cNvCxnSpPr>
          <p:nvPr/>
        </p:nvCxnSpPr>
        <p:spPr bwMode="auto">
          <a:xfrm rot="10800000" flipV="1">
            <a:off x="1763713" y="2216150"/>
            <a:ext cx="9525" cy="523875"/>
          </a:xfrm>
          <a:prstGeom prst="bentConnector3">
            <a:avLst>
              <a:gd name="adj1" fmla="val 2500000"/>
            </a:avLst>
          </a:prstGeom>
          <a:noFill/>
          <a:ln w="38100">
            <a:solidFill>
              <a:srgbClr val="FF0000"/>
            </a:solidFill>
            <a:miter lim="800000"/>
            <a:headEnd/>
            <a:tailEnd type="triangle" w="med" len="med"/>
          </a:ln>
          <a:extLst>
            <a:ext uri="{909E8E84-426E-40DD-AFC4-6F175D3DCCD1}">
              <a14:hiddenFill xmlns:a14="http://schemas.microsoft.com/office/drawing/2010/main">
                <a:noFill/>
              </a14:hiddenFill>
            </a:ext>
          </a:extLst>
        </p:spPr>
      </p:cxnSp>
      <p:cxnSp>
        <p:nvCxnSpPr>
          <p:cNvPr id="20499" name="AutoShape 19">
            <a:extLst>
              <a:ext uri="{FF2B5EF4-FFF2-40B4-BE49-F238E27FC236}">
                <a16:creationId xmlns:a16="http://schemas.microsoft.com/office/drawing/2014/main" id="{B3F41D7D-04B2-414C-B65A-032B527D3A91}"/>
              </a:ext>
            </a:extLst>
          </p:cNvPr>
          <p:cNvCxnSpPr>
            <a:cxnSpLocks noChangeShapeType="1"/>
            <a:stCxn id="20492" idx="2"/>
            <a:endCxn id="20496" idx="1"/>
          </p:cNvCxnSpPr>
          <p:nvPr/>
        </p:nvCxnSpPr>
        <p:spPr bwMode="auto">
          <a:xfrm rot="5400000">
            <a:off x="2005012" y="4319588"/>
            <a:ext cx="422275" cy="1231900"/>
          </a:xfrm>
          <a:prstGeom prst="bentConnector4">
            <a:avLst>
              <a:gd name="adj1" fmla="val 18796"/>
              <a:gd name="adj2" fmla="val 118556"/>
            </a:avLst>
          </a:prstGeom>
          <a:noFill/>
          <a:ln w="38100">
            <a:solidFill>
              <a:srgbClr val="FF0000"/>
            </a:solidFill>
            <a:miter lim="800000"/>
            <a:headEnd/>
            <a:tailEnd type="triangle" w="med" len="med"/>
          </a:ln>
          <a:extLst>
            <a:ext uri="{909E8E84-426E-40DD-AFC4-6F175D3DCCD1}">
              <a14:hiddenFill xmlns:a14="http://schemas.microsoft.com/office/drawing/2010/main">
                <a:noFill/>
              </a14:hiddenFill>
            </a:ext>
          </a:extLst>
        </p:spPr>
      </p:cxnSp>
      <p:sp>
        <p:nvSpPr>
          <p:cNvPr id="20500" name="AutoShape 20">
            <a:extLst>
              <a:ext uri="{FF2B5EF4-FFF2-40B4-BE49-F238E27FC236}">
                <a16:creationId xmlns:a16="http://schemas.microsoft.com/office/drawing/2014/main" id="{3F44C53B-21E1-435F-B37D-4A19737C5BD8}"/>
              </a:ext>
            </a:extLst>
          </p:cNvPr>
          <p:cNvSpPr>
            <a:spLocks noChangeArrowheads="1"/>
          </p:cNvSpPr>
          <p:nvPr/>
        </p:nvSpPr>
        <p:spPr bwMode="auto">
          <a:xfrm>
            <a:off x="3352800" y="2835275"/>
            <a:ext cx="685800" cy="304800"/>
          </a:xfrm>
          <a:prstGeom prst="downArrow">
            <a:avLst>
              <a:gd name="adj1" fmla="val 50000"/>
              <a:gd name="adj2" fmla="val 25000"/>
            </a:avLst>
          </a:prstGeom>
          <a:solidFill>
            <a:srgbClr val="FF0066"/>
          </a:solidFill>
          <a:ln w="9525">
            <a:solidFill>
              <a:schemeClr val="tx1"/>
            </a:solidFill>
            <a:miter lim="800000"/>
            <a:headEnd/>
            <a:tailEnd/>
          </a:ln>
        </p:spPr>
        <p:txBody>
          <a:bodyPr vert="eaVert"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20501" name="Text Box 21">
            <a:extLst>
              <a:ext uri="{FF2B5EF4-FFF2-40B4-BE49-F238E27FC236}">
                <a16:creationId xmlns:a16="http://schemas.microsoft.com/office/drawing/2014/main" id="{93FFAD33-BC95-4861-A951-CD7293A8814F}"/>
              </a:ext>
            </a:extLst>
          </p:cNvPr>
          <p:cNvSpPr txBox="1">
            <a:spLocks noChangeArrowheads="1"/>
          </p:cNvSpPr>
          <p:nvPr/>
        </p:nvSpPr>
        <p:spPr bwMode="auto">
          <a:xfrm>
            <a:off x="1035050" y="1371600"/>
            <a:ext cx="306388" cy="346075"/>
          </a:xfrm>
          <a:prstGeom prst="rect">
            <a:avLst/>
          </a:prstGeom>
          <a:solidFill>
            <a:srgbClr val="00FF99"/>
          </a:solidFill>
          <a:ln w="9525">
            <a:solidFill>
              <a:srgbClr val="000000"/>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z="1600">
                <a:solidFill>
                  <a:srgbClr val="000000"/>
                </a:solidFill>
                <a:latin typeface="Arial" panose="020B0604020202020204" pitchFamily="34" charset="0"/>
              </a:rPr>
              <a:t>1</a:t>
            </a:r>
          </a:p>
        </p:txBody>
      </p:sp>
      <p:sp>
        <p:nvSpPr>
          <p:cNvPr id="20502" name="Text Box 22">
            <a:extLst>
              <a:ext uri="{FF2B5EF4-FFF2-40B4-BE49-F238E27FC236}">
                <a16:creationId xmlns:a16="http://schemas.microsoft.com/office/drawing/2014/main" id="{956F016D-C03B-4955-82B4-686F5BE07EF1}"/>
              </a:ext>
            </a:extLst>
          </p:cNvPr>
          <p:cNvSpPr txBox="1">
            <a:spLocks noChangeArrowheads="1"/>
          </p:cNvSpPr>
          <p:nvPr/>
        </p:nvSpPr>
        <p:spPr bwMode="auto">
          <a:xfrm>
            <a:off x="1035050" y="4391025"/>
            <a:ext cx="306388" cy="346075"/>
          </a:xfrm>
          <a:prstGeom prst="rect">
            <a:avLst/>
          </a:prstGeom>
          <a:solidFill>
            <a:srgbClr val="00FF99"/>
          </a:solidFill>
          <a:ln w="9525">
            <a:solidFill>
              <a:srgbClr val="000000"/>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z="1600">
                <a:solidFill>
                  <a:srgbClr val="000000"/>
                </a:solidFill>
                <a:latin typeface="Arial" panose="020B0604020202020204" pitchFamily="34" charset="0"/>
              </a:rPr>
              <a:t>2</a:t>
            </a:r>
          </a:p>
        </p:txBody>
      </p:sp>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20490"/>
                                        </p:tgtEl>
                                        <p:attrNameLst>
                                          <p:attrName>style.visibility</p:attrName>
                                        </p:attrNameLst>
                                      </p:cBhvr>
                                      <p:to>
                                        <p:strVal val="visible"/>
                                      </p:to>
                                    </p:set>
                                    <p:anim calcmode="lin" valueType="num">
                                      <p:cBhvr additive="base">
                                        <p:cTn id="7" dur="500" fill="hold"/>
                                        <p:tgtEl>
                                          <p:spTgt spid="20490"/>
                                        </p:tgtEl>
                                        <p:attrNameLst>
                                          <p:attrName>ppt_x</p:attrName>
                                        </p:attrNameLst>
                                      </p:cBhvr>
                                      <p:tavLst>
                                        <p:tav tm="0">
                                          <p:val>
                                            <p:strVal val="#ppt_x"/>
                                          </p:val>
                                        </p:tav>
                                        <p:tav tm="100000">
                                          <p:val>
                                            <p:strVal val="#ppt_x"/>
                                          </p:val>
                                        </p:tav>
                                      </p:tavLst>
                                    </p:anim>
                                    <p:anim calcmode="lin" valueType="num">
                                      <p:cBhvr additive="base">
                                        <p:cTn id="8" dur="500" fill="hold"/>
                                        <p:tgtEl>
                                          <p:spTgt spid="20490"/>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3" fill="hold" grpId="0" nodeType="clickEffect">
                                  <p:stCondLst>
                                    <p:cond delay="0"/>
                                  </p:stCondLst>
                                  <p:childTnLst>
                                    <p:set>
                                      <p:cBhvr>
                                        <p:cTn id="12" dur="1" fill="hold">
                                          <p:stCondLst>
                                            <p:cond delay="0"/>
                                          </p:stCondLst>
                                        </p:cTn>
                                        <p:tgtEl>
                                          <p:spTgt spid="20491"/>
                                        </p:tgtEl>
                                        <p:attrNameLst>
                                          <p:attrName>style.visibility</p:attrName>
                                        </p:attrNameLst>
                                      </p:cBhvr>
                                      <p:to>
                                        <p:strVal val="visible"/>
                                      </p:to>
                                    </p:set>
                                    <p:anim calcmode="lin" valueType="num">
                                      <p:cBhvr additive="base">
                                        <p:cTn id="13" dur="500" fill="hold"/>
                                        <p:tgtEl>
                                          <p:spTgt spid="20491"/>
                                        </p:tgtEl>
                                        <p:attrNameLst>
                                          <p:attrName>ppt_x</p:attrName>
                                        </p:attrNameLst>
                                      </p:cBhvr>
                                      <p:tavLst>
                                        <p:tav tm="0">
                                          <p:val>
                                            <p:strVal val="1+#ppt_w/2"/>
                                          </p:val>
                                        </p:tav>
                                        <p:tav tm="100000">
                                          <p:val>
                                            <p:strVal val="#ppt_x"/>
                                          </p:val>
                                        </p:tav>
                                      </p:tavLst>
                                    </p:anim>
                                    <p:anim calcmode="lin" valueType="num">
                                      <p:cBhvr additive="base">
                                        <p:cTn id="14" dur="500" fill="hold"/>
                                        <p:tgtEl>
                                          <p:spTgt spid="20491"/>
                                        </p:tgtEl>
                                        <p:attrNameLst>
                                          <p:attrName>ppt_y</p:attrName>
                                        </p:attrNameLst>
                                      </p:cBhvr>
                                      <p:tavLst>
                                        <p:tav tm="0">
                                          <p:val>
                                            <p:strVal val="0-#ppt_h/2"/>
                                          </p:val>
                                        </p:tav>
                                        <p:tav tm="100000">
                                          <p:val>
                                            <p:strVal val="#ppt_y"/>
                                          </p:val>
                                        </p:tav>
                                      </p:tavLst>
                                    </p:anim>
                                  </p:childTnLst>
                                </p:cTn>
                              </p:par>
                              <p:par>
                                <p:cTn id="15" presetID="2" presetClass="entr" presetSubtype="3" fill="hold" grpId="0" nodeType="withEffect">
                                  <p:stCondLst>
                                    <p:cond delay="0"/>
                                  </p:stCondLst>
                                  <p:childTnLst>
                                    <p:set>
                                      <p:cBhvr>
                                        <p:cTn id="16" dur="1" fill="hold">
                                          <p:stCondLst>
                                            <p:cond delay="0"/>
                                          </p:stCondLst>
                                        </p:cTn>
                                        <p:tgtEl>
                                          <p:spTgt spid="20493"/>
                                        </p:tgtEl>
                                        <p:attrNameLst>
                                          <p:attrName>style.visibility</p:attrName>
                                        </p:attrNameLst>
                                      </p:cBhvr>
                                      <p:to>
                                        <p:strVal val="visible"/>
                                      </p:to>
                                    </p:set>
                                    <p:anim calcmode="lin" valueType="num">
                                      <p:cBhvr additive="base">
                                        <p:cTn id="17" dur="500" fill="hold"/>
                                        <p:tgtEl>
                                          <p:spTgt spid="20493"/>
                                        </p:tgtEl>
                                        <p:attrNameLst>
                                          <p:attrName>ppt_x</p:attrName>
                                        </p:attrNameLst>
                                      </p:cBhvr>
                                      <p:tavLst>
                                        <p:tav tm="0">
                                          <p:val>
                                            <p:strVal val="1+#ppt_w/2"/>
                                          </p:val>
                                        </p:tav>
                                        <p:tav tm="100000">
                                          <p:val>
                                            <p:strVal val="#ppt_x"/>
                                          </p:val>
                                        </p:tav>
                                      </p:tavLst>
                                    </p:anim>
                                    <p:anim calcmode="lin" valueType="num">
                                      <p:cBhvr additive="base">
                                        <p:cTn id="18" dur="500" fill="hold"/>
                                        <p:tgtEl>
                                          <p:spTgt spid="20493"/>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20494"/>
                                        </p:tgtEl>
                                        <p:attrNameLst>
                                          <p:attrName>style.visibility</p:attrName>
                                        </p:attrNameLst>
                                      </p:cBhvr>
                                      <p:to>
                                        <p:strVal val="visible"/>
                                      </p:to>
                                    </p:set>
                                    <p:anim calcmode="lin" valueType="num">
                                      <p:cBhvr additive="base">
                                        <p:cTn id="21" dur="500" fill="hold"/>
                                        <p:tgtEl>
                                          <p:spTgt spid="20494"/>
                                        </p:tgtEl>
                                        <p:attrNameLst>
                                          <p:attrName>ppt_x</p:attrName>
                                        </p:attrNameLst>
                                      </p:cBhvr>
                                      <p:tavLst>
                                        <p:tav tm="0">
                                          <p:val>
                                            <p:strVal val="1+#ppt_w/2"/>
                                          </p:val>
                                        </p:tav>
                                        <p:tav tm="100000">
                                          <p:val>
                                            <p:strVal val="#ppt_x"/>
                                          </p:val>
                                        </p:tav>
                                      </p:tavLst>
                                    </p:anim>
                                    <p:anim calcmode="lin" valueType="num">
                                      <p:cBhvr additive="base">
                                        <p:cTn id="22" dur="500" fill="hold"/>
                                        <p:tgtEl>
                                          <p:spTgt spid="20494"/>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20497"/>
                                        </p:tgtEl>
                                        <p:attrNameLst>
                                          <p:attrName>style.visibility</p:attrName>
                                        </p:attrNameLst>
                                      </p:cBhvr>
                                      <p:to>
                                        <p:strVal val="visible"/>
                                      </p:to>
                                    </p:set>
                                    <p:anim calcmode="lin" valueType="num">
                                      <p:cBhvr additive="base">
                                        <p:cTn id="25" dur="500" fill="hold"/>
                                        <p:tgtEl>
                                          <p:spTgt spid="20497"/>
                                        </p:tgtEl>
                                        <p:attrNameLst>
                                          <p:attrName>ppt_x</p:attrName>
                                        </p:attrNameLst>
                                      </p:cBhvr>
                                      <p:tavLst>
                                        <p:tav tm="0">
                                          <p:val>
                                            <p:strVal val="1+#ppt_w/2"/>
                                          </p:val>
                                        </p:tav>
                                        <p:tav tm="100000">
                                          <p:val>
                                            <p:strVal val="#ppt_x"/>
                                          </p:val>
                                        </p:tav>
                                      </p:tavLst>
                                    </p:anim>
                                    <p:anim calcmode="lin" valueType="num">
                                      <p:cBhvr additive="base">
                                        <p:cTn id="26" dur="500" fill="hold"/>
                                        <p:tgtEl>
                                          <p:spTgt spid="20497"/>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20498"/>
                                        </p:tgtEl>
                                        <p:attrNameLst>
                                          <p:attrName>style.visibility</p:attrName>
                                        </p:attrNameLst>
                                      </p:cBhvr>
                                      <p:to>
                                        <p:strVal val="visible"/>
                                      </p:to>
                                    </p:set>
                                    <p:anim calcmode="lin" valueType="num">
                                      <p:cBhvr additive="base">
                                        <p:cTn id="29" dur="500" fill="hold"/>
                                        <p:tgtEl>
                                          <p:spTgt spid="20498"/>
                                        </p:tgtEl>
                                        <p:attrNameLst>
                                          <p:attrName>ppt_x</p:attrName>
                                        </p:attrNameLst>
                                      </p:cBhvr>
                                      <p:tavLst>
                                        <p:tav tm="0">
                                          <p:val>
                                            <p:strVal val="1+#ppt_w/2"/>
                                          </p:val>
                                        </p:tav>
                                        <p:tav tm="100000">
                                          <p:val>
                                            <p:strVal val="#ppt_x"/>
                                          </p:val>
                                        </p:tav>
                                      </p:tavLst>
                                    </p:anim>
                                    <p:anim calcmode="lin" valueType="num">
                                      <p:cBhvr additive="base">
                                        <p:cTn id="30" dur="500" fill="hold"/>
                                        <p:tgtEl>
                                          <p:spTgt spid="20498"/>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20501"/>
                                        </p:tgtEl>
                                        <p:attrNameLst>
                                          <p:attrName>style.visibility</p:attrName>
                                        </p:attrNameLst>
                                      </p:cBhvr>
                                      <p:to>
                                        <p:strVal val="visible"/>
                                      </p:to>
                                    </p:set>
                                    <p:anim calcmode="lin" valueType="num">
                                      <p:cBhvr additive="base">
                                        <p:cTn id="33" dur="500" fill="hold"/>
                                        <p:tgtEl>
                                          <p:spTgt spid="20501"/>
                                        </p:tgtEl>
                                        <p:attrNameLst>
                                          <p:attrName>ppt_x</p:attrName>
                                        </p:attrNameLst>
                                      </p:cBhvr>
                                      <p:tavLst>
                                        <p:tav tm="0">
                                          <p:val>
                                            <p:strVal val="1+#ppt_w/2"/>
                                          </p:val>
                                        </p:tav>
                                        <p:tav tm="100000">
                                          <p:val>
                                            <p:strVal val="#ppt_x"/>
                                          </p:val>
                                        </p:tav>
                                      </p:tavLst>
                                    </p:anim>
                                    <p:anim calcmode="lin" valueType="num">
                                      <p:cBhvr additive="base">
                                        <p:cTn id="34" dur="500" fill="hold"/>
                                        <p:tgtEl>
                                          <p:spTgt spid="20501"/>
                                        </p:tgtEl>
                                        <p:attrNameLst>
                                          <p:attrName>ppt_y</p:attrName>
                                        </p:attrNameLst>
                                      </p:cBhvr>
                                      <p:tavLst>
                                        <p:tav tm="0">
                                          <p:val>
                                            <p:strVal val="0-#ppt_h/2"/>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1" fill="hold" grpId="0" nodeType="clickEffect">
                                  <p:stCondLst>
                                    <p:cond delay="0"/>
                                  </p:stCondLst>
                                  <p:childTnLst>
                                    <p:set>
                                      <p:cBhvr>
                                        <p:cTn id="38" dur="1" fill="hold">
                                          <p:stCondLst>
                                            <p:cond delay="0"/>
                                          </p:stCondLst>
                                        </p:cTn>
                                        <p:tgtEl>
                                          <p:spTgt spid="20500"/>
                                        </p:tgtEl>
                                        <p:attrNameLst>
                                          <p:attrName>style.visibility</p:attrName>
                                        </p:attrNameLst>
                                      </p:cBhvr>
                                      <p:to>
                                        <p:strVal val="visible"/>
                                      </p:to>
                                    </p:set>
                                    <p:anim calcmode="lin" valueType="num">
                                      <p:cBhvr additive="base">
                                        <p:cTn id="39" dur="500" fill="hold"/>
                                        <p:tgtEl>
                                          <p:spTgt spid="20500"/>
                                        </p:tgtEl>
                                        <p:attrNameLst>
                                          <p:attrName>ppt_x</p:attrName>
                                        </p:attrNameLst>
                                      </p:cBhvr>
                                      <p:tavLst>
                                        <p:tav tm="0">
                                          <p:val>
                                            <p:strVal val="#ppt_x"/>
                                          </p:val>
                                        </p:tav>
                                        <p:tav tm="100000">
                                          <p:val>
                                            <p:strVal val="#ppt_x"/>
                                          </p:val>
                                        </p:tav>
                                      </p:tavLst>
                                    </p:anim>
                                    <p:anim calcmode="lin" valueType="num">
                                      <p:cBhvr additive="base">
                                        <p:cTn id="40" dur="500" fill="hold"/>
                                        <p:tgtEl>
                                          <p:spTgt spid="20500"/>
                                        </p:tgtEl>
                                        <p:attrNameLst>
                                          <p:attrName>ppt_y</p:attrName>
                                        </p:attrNameLst>
                                      </p:cBhvr>
                                      <p:tavLst>
                                        <p:tav tm="0">
                                          <p:val>
                                            <p:strVal val="0-#ppt_h/2"/>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2" presetClass="entr" presetSubtype="9" fill="hold" grpId="0" nodeType="clickEffect">
                                  <p:stCondLst>
                                    <p:cond delay="0"/>
                                  </p:stCondLst>
                                  <p:childTnLst>
                                    <p:set>
                                      <p:cBhvr>
                                        <p:cTn id="44" dur="1" fill="hold">
                                          <p:stCondLst>
                                            <p:cond delay="0"/>
                                          </p:stCondLst>
                                        </p:cTn>
                                        <p:tgtEl>
                                          <p:spTgt spid="20495"/>
                                        </p:tgtEl>
                                        <p:attrNameLst>
                                          <p:attrName>style.visibility</p:attrName>
                                        </p:attrNameLst>
                                      </p:cBhvr>
                                      <p:to>
                                        <p:strVal val="visible"/>
                                      </p:to>
                                    </p:set>
                                    <p:anim calcmode="lin" valueType="num">
                                      <p:cBhvr additive="base">
                                        <p:cTn id="45" dur="500" fill="hold"/>
                                        <p:tgtEl>
                                          <p:spTgt spid="20495"/>
                                        </p:tgtEl>
                                        <p:attrNameLst>
                                          <p:attrName>ppt_x</p:attrName>
                                        </p:attrNameLst>
                                      </p:cBhvr>
                                      <p:tavLst>
                                        <p:tav tm="0">
                                          <p:val>
                                            <p:strVal val="0-#ppt_w/2"/>
                                          </p:val>
                                        </p:tav>
                                        <p:tav tm="100000">
                                          <p:val>
                                            <p:strVal val="#ppt_x"/>
                                          </p:val>
                                        </p:tav>
                                      </p:tavLst>
                                    </p:anim>
                                    <p:anim calcmode="lin" valueType="num">
                                      <p:cBhvr additive="base">
                                        <p:cTn id="46" dur="500" fill="hold"/>
                                        <p:tgtEl>
                                          <p:spTgt spid="20495"/>
                                        </p:tgtEl>
                                        <p:attrNameLst>
                                          <p:attrName>ppt_y</p:attrName>
                                        </p:attrNameLst>
                                      </p:cBhvr>
                                      <p:tavLst>
                                        <p:tav tm="0">
                                          <p:val>
                                            <p:strVal val="0-#ppt_h/2"/>
                                          </p:val>
                                        </p:tav>
                                        <p:tav tm="100000">
                                          <p:val>
                                            <p:strVal val="#ppt_y"/>
                                          </p:val>
                                        </p:tav>
                                      </p:tavLst>
                                    </p:anim>
                                  </p:childTnLst>
                                </p:cTn>
                              </p:par>
                            </p:childTnLst>
                          </p:cTn>
                        </p:par>
                      </p:childTnLst>
                    </p:cTn>
                  </p:par>
                  <p:par>
                    <p:cTn id="47" fill="hold" nodeType="clickPar">
                      <p:stCondLst>
                        <p:cond delay="indefinite"/>
                      </p:stCondLst>
                      <p:childTnLst>
                        <p:par>
                          <p:cTn id="48" fill="hold" nodeType="withGroup">
                            <p:stCondLst>
                              <p:cond delay="0"/>
                            </p:stCondLst>
                            <p:childTnLst>
                              <p:par>
                                <p:cTn id="49" presetID="2" presetClass="entr" presetSubtype="3" fill="hold" grpId="0" nodeType="clickEffect">
                                  <p:stCondLst>
                                    <p:cond delay="0"/>
                                  </p:stCondLst>
                                  <p:childTnLst>
                                    <p:set>
                                      <p:cBhvr>
                                        <p:cTn id="50" dur="1" fill="hold">
                                          <p:stCondLst>
                                            <p:cond delay="0"/>
                                          </p:stCondLst>
                                        </p:cTn>
                                        <p:tgtEl>
                                          <p:spTgt spid="20492"/>
                                        </p:tgtEl>
                                        <p:attrNameLst>
                                          <p:attrName>style.visibility</p:attrName>
                                        </p:attrNameLst>
                                      </p:cBhvr>
                                      <p:to>
                                        <p:strVal val="visible"/>
                                      </p:to>
                                    </p:set>
                                    <p:anim calcmode="lin" valueType="num">
                                      <p:cBhvr additive="base">
                                        <p:cTn id="51" dur="500" fill="hold"/>
                                        <p:tgtEl>
                                          <p:spTgt spid="20492"/>
                                        </p:tgtEl>
                                        <p:attrNameLst>
                                          <p:attrName>ppt_x</p:attrName>
                                        </p:attrNameLst>
                                      </p:cBhvr>
                                      <p:tavLst>
                                        <p:tav tm="0">
                                          <p:val>
                                            <p:strVal val="1+#ppt_w/2"/>
                                          </p:val>
                                        </p:tav>
                                        <p:tav tm="100000">
                                          <p:val>
                                            <p:strVal val="#ppt_x"/>
                                          </p:val>
                                        </p:tav>
                                      </p:tavLst>
                                    </p:anim>
                                    <p:anim calcmode="lin" valueType="num">
                                      <p:cBhvr additive="base">
                                        <p:cTn id="52" dur="500" fill="hold"/>
                                        <p:tgtEl>
                                          <p:spTgt spid="20492"/>
                                        </p:tgtEl>
                                        <p:attrNameLst>
                                          <p:attrName>ppt_y</p:attrName>
                                        </p:attrNameLst>
                                      </p:cBhvr>
                                      <p:tavLst>
                                        <p:tav tm="0">
                                          <p:val>
                                            <p:strVal val="0-#ppt_h/2"/>
                                          </p:val>
                                        </p:tav>
                                        <p:tav tm="100000">
                                          <p:val>
                                            <p:strVal val="#ppt_y"/>
                                          </p:val>
                                        </p:tav>
                                      </p:tavLst>
                                    </p:anim>
                                  </p:childTnLst>
                                </p:cTn>
                              </p:par>
                              <p:par>
                                <p:cTn id="53" presetID="2" presetClass="entr" presetSubtype="3" fill="hold" grpId="0" nodeType="withEffect">
                                  <p:stCondLst>
                                    <p:cond delay="0"/>
                                  </p:stCondLst>
                                  <p:childTnLst>
                                    <p:set>
                                      <p:cBhvr>
                                        <p:cTn id="54" dur="1" fill="hold">
                                          <p:stCondLst>
                                            <p:cond delay="0"/>
                                          </p:stCondLst>
                                        </p:cTn>
                                        <p:tgtEl>
                                          <p:spTgt spid="20496"/>
                                        </p:tgtEl>
                                        <p:attrNameLst>
                                          <p:attrName>style.visibility</p:attrName>
                                        </p:attrNameLst>
                                      </p:cBhvr>
                                      <p:to>
                                        <p:strVal val="visible"/>
                                      </p:to>
                                    </p:set>
                                    <p:anim calcmode="lin" valueType="num">
                                      <p:cBhvr additive="base">
                                        <p:cTn id="55" dur="500" fill="hold"/>
                                        <p:tgtEl>
                                          <p:spTgt spid="20496"/>
                                        </p:tgtEl>
                                        <p:attrNameLst>
                                          <p:attrName>ppt_x</p:attrName>
                                        </p:attrNameLst>
                                      </p:cBhvr>
                                      <p:tavLst>
                                        <p:tav tm="0">
                                          <p:val>
                                            <p:strVal val="1+#ppt_w/2"/>
                                          </p:val>
                                        </p:tav>
                                        <p:tav tm="100000">
                                          <p:val>
                                            <p:strVal val="#ppt_x"/>
                                          </p:val>
                                        </p:tav>
                                      </p:tavLst>
                                    </p:anim>
                                    <p:anim calcmode="lin" valueType="num">
                                      <p:cBhvr additive="base">
                                        <p:cTn id="56" dur="500" fill="hold"/>
                                        <p:tgtEl>
                                          <p:spTgt spid="20496"/>
                                        </p:tgtEl>
                                        <p:attrNameLst>
                                          <p:attrName>ppt_y</p:attrName>
                                        </p:attrNameLst>
                                      </p:cBhvr>
                                      <p:tavLst>
                                        <p:tav tm="0">
                                          <p:val>
                                            <p:strVal val="0-#ppt_h/2"/>
                                          </p:val>
                                        </p:tav>
                                        <p:tav tm="100000">
                                          <p:val>
                                            <p:strVal val="#ppt_y"/>
                                          </p:val>
                                        </p:tav>
                                      </p:tavLst>
                                    </p:anim>
                                  </p:childTnLst>
                                </p:cTn>
                              </p:par>
                              <p:par>
                                <p:cTn id="57" presetID="2" presetClass="entr" presetSubtype="3" fill="hold" nodeType="withEffect">
                                  <p:stCondLst>
                                    <p:cond delay="0"/>
                                  </p:stCondLst>
                                  <p:childTnLst>
                                    <p:set>
                                      <p:cBhvr>
                                        <p:cTn id="58" dur="1" fill="hold">
                                          <p:stCondLst>
                                            <p:cond delay="0"/>
                                          </p:stCondLst>
                                        </p:cTn>
                                        <p:tgtEl>
                                          <p:spTgt spid="20499"/>
                                        </p:tgtEl>
                                        <p:attrNameLst>
                                          <p:attrName>style.visibility</p:attrName>
                                        </p:attrNameLst>
                                      </p:cBhvr>
                                      <p:to>
                                        <p:strVal val="visible"/>
                                      </p:to>
                                    </p:set>
                                    <p:anim calcmode="lin" valueType="num">
                                      <p:cBhvr additive="base">
                                        <p:cTn id="59" dur="500" fill="hold"/>
                                        <p:tgtEl>
                                          <p:spTgt spid="20499"/>
                                        </p:tgtEl>
                                        <p:attrNameLst>
                                          <p:attrName>ppt_x</p:attrName>
                                        </p:attrNameLst>
                                      </p:cBhvr>
                                      <p:tavLst>
                                        <p:tav tm="0">
                                          <p:val>
                                            <p:strVal val="1+#ppt_w/2"/>
                                          </p:val>
                                        </p:tav>
                                        <p:tav tm="100000">
                                          <p:val>
                                            <p:strVal val="#ppt_x"/>
                                          </p:val>
                                        </p:tav>
                                      </p:tavLst>
                                    </p:anim>
                                    <p:anim calcmode="lin" valueType="num">
                                      <p:cBhvr additive="base">
                                        <p:cTn id="60" dur="500" fill="hold"/>
                                        <p:tgtEl>
                                          <p:spTgt spid="20499"/>
                                        </p:tgtEl>
                                        <p:attrNameLst>
                                          <p:attrName>ppt_y</p:attrName>
                                        </p:attrNameLst>
                                      </p:cBhvr>
                                      <p:tavLst>
                                        <p:tav tm="0">
                                          <p:val>
                                            <p:strVal val="0-#ppt_h/2"/>
                                          </p:val>
                                        </p:tav>
                                        <p:tav tm="100000">
                                          <p:val>
                                            <p:strVal val="#ppt_y"/>
                                          </p:val>
                                        </p:tav>
                                      </p:tavLst>
                                    </p:anim>
                                  </p:childTnLst>
                                </p:cTn>
                              </p:par>
                              <p:par>
                                <p:cTn id="61" presetID="2" presetClass="entr" presetSubtype="3" fill="hold" grpId="0" nodeType="withEffect">
                                  <p:stCondLst>
                                    <p:cond delay="0"/>
                                  </p:stCondLst>
                                  <p:childTnLst>
                                    <p:set>
                                      <p:cBhvr>
                                        <p:cTn id="62" dur="1" fill="hold">
                                          <p:stCondLst>
                                            <p:cond delay="0"/>
                                          </p:stCondLst>
                                        </p:cTn>
                                        <p:tgtEl>
                                          <p:spTgt spid="20502"/>
                                        </p:tgtEl>
                                        <p:attrNameLst>
                                          <p:attrName>style.visibility</p:attrName>
                                        </p:attrNameLst>
                                      </p:cBhvr>
                                      <p:to>
                                        <p:strVal val="visible"/>
                                      </p:to>
                                    </p:set>
                                    <p:anim calcmode="lin" valueType="num">
                                      <p:cBhvr additive="base">
                                        <p:cTn id="63" dur="500" fill="hold"/>
                                        <p:tgtEl>
                                          <p:spTgt spid="20502"/>
                                        </p:tgtEl>
                                        <p:attrNameLst>
                                          <p:attrName>ppt_x</p:attrName>
                                        </p:attrNameLst>
                                      </p:cBhvr>
                                      <p:tavLst>
                                        <p:tav tm="0">
                                          <p:val>
                                            <p:strVal val="1+#ppt_w/2"/>
                                          </p:val>
                                        </p:tav>
                                        <p:tav tm="100000">
                                          <p:val>
                                            <p:strVal val="#ppt_x"/>
                                          </p:val>
                                        </p:tav>
                                      </p:tavLst>
                                    </p:anim>
                                    <p:anim calcmode="lin" valueType="num">
                                      <p:cBhvr additive="base">
                                        <p:cTn id="64" dur="500" fill="hold"/>
                                        <p:tgtEl>
                                          <p:spTgt spid="2050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90" grpId="0" animBg="1"/>
      <p:bldP spid="20491" grpId="0" animBg="1"/>
      <p:bldP spid="20492" grpId="0" animBg="1"/>
      <p:bldP spid="20493" grpId="0" animBg="1"/>
      <p:bldP spid="20494" grpId="0" animBg="1"/>
      <p:bldP spid="20495" grpId="0" animBg="1"/>
      <p:bldP spid="20496" grpId="0" animBg="1"/>
      <p:bldP spid="20500" grpId="0" animBg="1"/>
      <p:bldP spid="20501" grpId="0" animBg="1"/>
      <p:bldP spid="20502" grpId="0" animBg="1"/>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107" name="Text Box 51">
            <a:extLst>
              <a:ext uri="{FF2B5EF4-FFF2-40B4-BE49-F238E27FC236}">
                <a16:creationId xmlns:a16="http://schemas.microsoft.com/office/drawing/2014/main" id="{24C8F4B8-7C72-485D-9908-1546C8860F34}"/>
              </a:ext>
            </a:extLst>
          </p:cNvPr>
          <p:cNvSpPr txBox="1">
            <a:spLocks noChangeArrowheads="1"/>
          </p:cNvSpPr>
          <p:nvPr/>
        </p:nvSpPr>
        <p:spPr bwMode="auto">
          <a:xfrm>
            <a:off x="7072313" y="5753100"/>
            <a:ext cx="1614487" cy="466725"/>
          </a:xfrm>
          <a:prstGeom prst="rect">
            <a:avLst/>
          </a:prstGeom>
          <a:solidFill>
            <a:srgbClr val="FFFFCC"/>
          </a:solidFill>
          <a:ln w="9525">
            <a:solidFill>
              <a:srgbClr val="000000"/>
            </a:solidFill>
            <a:miter lim="800000"/>
            <a:headEnd/>
            <a:tailEnd/>
          </a:ln>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sz="1200">
                <a:solidFill>
                  <a:srgbClr val="000000"/>
                </a:solidFill>
                <a:latin typeface="Arial" panose="020B0604020202020204" pitchFamily="34" charset="0"/>
              </a:rPr>
              <a:t>MENJADI TG JWB KAPOLDA</a:t>
            </a:r>
          </a:p>
        </p:txBody>
      </p:sp>
      <p:sp>
        <p:nvSpPr>
          <p:cNvPr id="45120" name="AutoShape 64">
            <a:extLst>
              <a:ext uri="{FF2B5EF4-FFF2-40B4-BE49-F238E27FC236}">
                <a16:creationId xmlns:a16="http://schemas.microsoft.com/office/drawing/2014/main" id="{3C6B86F8-240A-4E8E-8823-4893801AE12A}"/>
              </a:ext>
            </a:extLst>
          </p:cNvPr>
          <p:cNvSpPr>
            <a:spLocks noChangeArrowheads="1"/>
          </p:cNvSpPr>
          <p:nvPr/>
        </p:nvSpPr>
        <p:spPr bwMode="auto">
          <a:xfrm>
            <a:off x="5957888" y="5381625"/>
            <a:ext cx="1219200" cy="1295400"/>
          </a:xfrm>
          <a:prstGeom prst="notchedRightArrow">
            <a:avLst>
              <a:gd name="adj1" fmla="val 50000"/>
              <a:gd name="adj2" fmla="val 25000"/>
            </a:avLst>
          </a:prstGeom>
          <a:solidFill>
            <a:srgbClr val="FF0000"/>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45095" name="Text Box 39">
            <a:extLst>
              <a:ext uri="{FF2B5EF4-FFF2-40B4-BE49-F238E27FC236}">
                <a16:creationId xmlns:a16="http://schemas.microsoft.com/office/drawing/2014/main" id="{4353938D-6992-4A69-ABE0-2AA2E1D2BAA1}"/>
              </a:ext>
            </a:extLst>
          </p:cNvPr>
          <p:cNvSpPr txBox="1">
            <a:spLocks noChangeArrowheads="1"/>
          </p:cNvSpPr>
          <p:nvPr/>
        </p:nvSpPr>
        <p:spPr bwMode="auto">
          <a:xfrm>
            <a:off x="5935663" y="3663950"/>
            <a:ext cx="1933575" cy="527050"/>
          </a:xfrm>
          <a:prstGeom prst="rect">
            <a:avLst/>
          </a:prstGeom>
          <a:solidFill>
            <a:srgbClr val="00FF99"/>
          </a:solidFill>
          <a:ln w="9525">
            <a:solidFill>
              <a:srgbClr val="000000"/>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sz="1400">
                <a:solidFill>
                  <a:srgbClr val="000000"/>
                </a:solidFill>
                <a:latin typeface="Arial" panose="020B0604020202020204" pitchFamily="34" charset="0"/>
              </a:rPr>
              <a:t>TANGGUNG JAWAB </a:t>
            </a:r>
          </a:p>
          <a:p>
            <a:pPr algn="ctr"/>
            <a:r>
              <a:rPr lang="en-US" altLang="en-US" sz="1400">
                <a:solidFill>
                  <a:srgbClr val="000000"/>
                </a:solidFill>
                <a:latin typeface="Arial" panose="020B0604020202020204" pitchFamily="34" charset="0"/>
              </a:rPr>
              <a:t>KAPOLRI</a:t>
            </a:r>
          </a:p>
        </p:txBody>
      </p:sp>
      <p:sp>
        <p:nvSpPr>
          <p:cNvPr id="45106" name="Text Box 50">
            <a:extLst>
              <a:ext uri="{FF2B5EF4-FFF2-40B4-BE49-F238E27FC236}">
                <a16:creationId xmlns:a16="http://schemas.microsoft.com/office/drawing/2014/main" id="{285517D3-2182-4EC4-A4F8-F0944A09CCF3}"/>
              </a:ext>
            </a:extLst>
          </p:cNvPr>
          <p:cNvSpPr txBox="1">
            <a:spLocks noChangeArrowheads="1"/>
          </p:cNvSpPr>
          <p:nvPr/>
        </p:nvSpPr>
        <p:spPr bwMode="auto">
          <a:xfrm>
            <a:off x="7072313" y="4432300"/>
            <a:ext cx="1614487" cy="649288"/>
          </a:xfrm>
          <a:prstGeom prst="rect">
            <a:avLst/>
          </a:prstGeom>
          <a:solidFill>
            <a:srgbClr val="FFFFCC"/>
          </a:solidFill>
          <a:ln w="9525">
            <a:solidFill>
              <a:srgbClr val="000000"/>
            </a:solidFill>
            <a:miter lim="800000"/>
            <a:headEnd/>
            <a:tailEnd/>
          </a:ln>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sz="1200">
                <a:solidFill>
                  <a:srgbClr val="000000"/>
                </a:solidFill>
                <a:latin typeface="Arial" panose="020B0604020202020204" pitchFamily="34" charset="0"/>
              </a:rPr>
              <a:t>TG JWB KAPOLRI</a:t>
            </a:r>
          </a:p>
          <a:p>
            <a:pPr algn="ctr"/>
            <a:r>
              <a:rPr lang="en-US" altLang="en-US" sz="1200">
                <a:solidFill>
                  <a:srgbClr val="000000"/>
                </a:solidFill>
                <a:latin typeface="Arial" panose="020B0604020202020204" pitchFamily="34" charset="0"/>
              </a:rPr>
              <a:t>DILIMPAHKAN KPD KABAINTELKAM</a:t>
            </a:r>
          </a:p>
        </p:txBody>
      </p:sp>
      <p:sp>
        <p:nvSpPr>
          <p:cNvPr id="45119" name="AutoShape 63">
            <a:extLst>
              <a:ext uri="{FF2B5EF4-FFF2-40B4-BE49-F238E27FC236}">
                <a16:creationId xmlns:a16="http://schemas.microsoft.com/office/drawing/2014/main" id="{4BD933D4-CA56-43AC-95D4-CC756984391A}"/>
              </a:ext>
            </a:extLst>
          </p:cNvPr>
          <p:cNvSpPr>
            <a:spLocks noChangeArrowheads="1"/>
          </p:cNvSpPr>
          <p:nvPr/>
        </p:nvSpPr>
        <p:spPr bwMode="auto">
          <a:xfrm>
            <a:off x="5943600" y="4114800"/>
            <a:ext cx="1219200" cy="1295400"/>
          </a:xfrm>
          <a:prstGeom prst="notchedRightArrow">
            <a:avLst>
              <a:gd name="adj1" fmla="val 50000"/>
              <a:gd name="adj2" fmla="val 25000"/>
            </a:avLst>
          </a:prstGeom>
          <a:solidFill>
            <a:srgbClr val="FF0000"/>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45090" name="Rectangle 34">
            <a:extLst>
              <a:ext uri="{FF2B5EF4-FFF2-40B4-BE49-F238E27FC236}">
                <a16:creationId xmlns:a16="http://schemas.microsoft.com/office/drawing/2014/main" id="{8122CD2E-30EA-45E6-827E-764C7BEB1FF3}"/>
              </a:ext>
            </a:extLst>
          </p:cNvPr>
          <p:cNvSpPr>
            <a:spLocks noChangeArrowheads="1"/>
          </p:cNvSpPr>
          <p:nvPr/>
        </p:nvSpPr>
        <p:spPr bwMode="auto">
          <a:xfrm>
            <a:off x="6378575" y="1981200"/>
            <a:ext cx="2514600" cy="1447800"/>
          </a:xfrm>
          <a:prstGeom prst="rect">
            <a:avLst/>
          </a:prstGeom>
          <a:solidFill>
            <a:srgbClr val="FFFFCC"/>
          </a:solidFill>
          <a:ln w="9525">
            <a:solidFill>
              <a:srgbClr val="000000"/>
            </a:solidFill>
            <a:miter lim="800000"/>
            <a:headEnd/>
            <a:tailEnd/>
          </a:ln>
        </p:spPr>
        <p:txBody>
          <a:bodyPr wrap="none" anchor="ctr"/>
          <a:lstStyle>
            <a:lvl1pPr marL="223838" indent="-223838">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just"/>
            <a:r>
              <a:rPr lang="en-US" altLang="en-US" sz="1200">
                <a:solidFill>
                  <a:srgbClr val="000000"/>
                </a:solidFill>
                <a:latin typeface="Arial" panose="020B0604020202020204" pitchFamily="34" charset="0"/>
              </a:rPr>
              <a:t>*	MINIMAL SAS/TDK BERBUAT</a:t>
            </a:r>
          </a:p>
          <a:p>
            <a:pPr algn="just"/>
            <a:r>
              <a:rPr lang="en-US" altLang="en-US" sz="1200">
                <a:solidFill>
                  <a:srgbClr val="000000"/>
                </a:solidFill>
                <a:latin typeface="Arial" panose="020B0604020202020204" pitchFamily="34" charset="0"/>
              </a:rPr>
              <a:t>	SESUATU YG DATANGKAN </a:t>
            </a:r>
          </a:p>
          <a:p>
            <a:pPr algn="just"/>
            <a:r>
              <a:rPr lang="en-US" altLang="en-US" sz="1200">
                <a:solidFill>
                  <a:srgbClr val="000000"/>
                </a:solidFill>
                <a:latin typeface="Arial" panose="020B0604020202020204" pitchFamily="34" charset="0"/>
              </a:rPr>
              <a:t>	KORBAN/KERUGIAN</a:t>
            </a:r>
          </a:p>
          <a:p>
            <a:pPr algn="just"/>
            <a:endParaRPr lang="en-US" altLang="en-US" sz="1200">
              <a:solidFill>
                <a:srgbClr val="000000"/>
              </a:solidFill>
              <a:latin typeface="Arial" panose="020B0604020202020204" pitchFamily="34" charset="0"/>
            </a:endParaRPr>
          </a:p>
          <a:p>
            <a:pPr algn="just"/>
            <a:r>
              <a:rPr lang="en-US" altLang="en-US" sz="1200">
                <a:solidFill>
                  <a:srgbClr val="000000"/>
                </a:solidFill>
                <a:latin typeface="Arial" panose="020B0604020202020204" pitchFamily="34" charset="0"/>
              </a:rPr>
              <a:t>* 	MAKSIMAL SAS BANTU LAK</a:t>
            </a:r>
          </a:p>
          <a:p>
            <a:pPr algn="just"/>
            <a:r>
              <a:rPr lang="en-US" altLang="en-US" sz="1200">
                <a:solidFill>
                  <a:srgbClr val="000000"/>
                </a:solidFill>
                <a:latin typeface="Arial" panose="020B0604020202020204" pitchFamily="34" charset="0"/>
              </a:rPr>
              <a:t>	TUPOK POLRI</a:t>
            </a:r>
          </a:p>
        </p:txBody>
      </p:sp>
      <p:sp>
        <p:nvSpPr>
          <p:cNvPr id="45088" name="AutoShape 32">
            <a:extLst>
              <a:ext uri="{FF2B5EF4-FFF2-40B4-BE49-F238E27FC236}">
                <a16:creationId xmlns:a16="http://schemas.microsoft.com/office/drawing/2014/main" id="{4EDA0950-1F6B-4A90-88F4-0CB2B1034E06}"/>
              </a:ext>
            </a:extLst>
          </p:cNvPr>
          <p:cNvSpPr>
            <a:spLocks noChangeArrowheads="1"/>
          </p:cNvSpPr>
          <p:nvPr/>
        </p:nvSpPr>
        <p:spPr bwMode="auto">
          <a:xfrm>
            <a:off x="6511925" y="533400"/>
            <a:ext cx="2209800" cy="1295400"/>
          </a:xfrm>
          <a:prstGeom prst="hexagon">
            <a:avLst>
              <a:gd name="adj" fmla="val 42647"/>
              <a:gd name="vf" fmla="val 115470"/>
            </a:avLst>
          </a:prstGeom>
          <a:solidFill>
            <a:srgbClr val="FFFFCC"/>
          </a:solidFill>
          <a:ln w="9525">
            <a:solidFill>
              <a:srgbClr val="000000"/>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z="1200">
                <a:solidFill>
                  <a:srgbClr val="000000"/>
                </a:solidFill>
                <a:latin typeface="Arial" panose="020B0604020202020204" pitchFamily="34" charset="0"/>
              </a:rPr>
              <a:t>* DIPENGARUHI</a:t>
            </a:r>
          </a:p>
          <a:p>
            <a:r>
              <a:rPr lang="en-US" altLang="en-US" sz="1200">
                <a:solidFill>
                  <a:srgbClr val="000000"/>
                </a:solidFill>
                <a:latin typeface="Arial" panose="020B0604020202020204" pitchFamily="34" charset="0"/>
              </a:rPr>
              <a:t>* DIRUBAH/DIBENTUK</a:t>
            </a:r>
          </a:p>
          <a:p>
            <a:r>
              <a:rPr lang="en-US" altLang="en-US" sz="1200">
                <a:solidFill>
                  <a:srgbClr val="000000"/>
                </a:solidFill>
                <a:latin typeface="Arial" panose="020B0604020202020204" pitchFamily="34" charset="0"/>
              </a:rPr>
              <a:t>* DIGIRING</a:t>
            </a:r>
          </a:p>
        </p:txBody>
      </p:sp>
      <p:sp>
        <p:nvSpPr>
          <p:cNvPr id="45087" name="AutoShape 31">
            <a:extLst>
              <a:ext uri="{FF2B5EF4-FFF2-40B4-BE49-F238E27FC236}">
                <a16:creationId xmlns:a16="http://schemas.microsoft.com/office/drawing/2014/main" id="{B43F7DCF-8BA4-43CF-95D4-FAB56F007087}"/>
              </a:ext>
            </a:extLst>
          </p:cNvPr>
          <p:cNvSpPr>
            <a:spLocks noChangeArrowheads="1"/>
          </p:cNvSpPr>
          <p:nvPr/>
        </p:nvSpPr>
        <p:spPr bwMode="auto">
          <a:xfrm>
            <a:off x="4953000" y="263525"/>
            <a:ext cx="1828800" cy="1828800"/>
          </a:xfrm>
          <a:prstGeom prst="notchedRightArrow">
            <a:avLst>
              <a:gd name="adj1" fmla="val 50000"/>
              <a:gd name="adj2" fmla="val 25000"/>
            </a:avLst>
          </a:prstGeom>
          <a:solidFill>
            <a:srgbClr val="FF0000"/>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135178" name="Rectangle 2">
            <a:extLst>
              <a:ext uri="{FF2B5EF4-FFF2-40B4-BE49-F238E27FC236}">
                <a16:creationId xmlns:a16="http://schemas.microsoft.com/office/drawing/2014/main" id="{35FB121C-2F7E-4D37-B0DF-5B850F236BE6}"/>
              </a:ext>
            </a:extLst>
          </p:cNvPr>
          <p:cNvSpPr>
            <a:spLocks noChangeArrowheads="1"/>
          </p:cNvSpPr>
          <p:nvPr/>
        </p:nvSpPr>
        <p:spPr bwMode="auto">
          <a:xfrm>
            <a:off x="155575" y="88900"/>
            <a:ext cx="8839200" cy="6629400"/>
          </a:xfrm>
          <a:prstGeom prst="rect">
            <a:avLst/>
          </a:prstGeom>
          <a:noFill/>
          <a:ln w="76200" cmpd="tri">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45073" name="Oval 17">
            <a:extLst>
              <a:ext uri="{FF2B5EF4-FFF2-40B4-BE49-F238E27FC236}">
                <a16:creationId xmlns:a16="http://schemas.microsoft.com/office/drawing/2014/main" id="{D8B1AF3A-75BA-4FA2-A892-25EE618E8A21}"/>
              </a:ext>
            </a:extLst>
          </p:cNvPr>
          <p:cNvSpPr>
            <a:spLocks noChangeArrowheads="1"/>
          </p:cNvSpPr>
          <p:nvPr/>
        </p:nvSpPr>
        <p:spPr bwMode="auto">
          <a:xfrm>
            <a:off x="457200" y="768350"/>
            <a:ext cx="1371600" cy="762000"/>
          </a:xfrm>
          <a:prstGeom prst="ellipse">
            <a:avLst/>
          </a:prstGeom>
          <a:solidFill>
            <a:srgbClr val="00FF99"/>
          </a:solidFill>
          <a:ln w="9525">
            <a:solidFill>
              <a:srgbClr val="000000"/>
            </a:solidFill>
            <a:round/>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sz="1600">
                <a:solidFill>
                  <a:srgbClr val="000000"/>
                </a:solidFill>
              </a:rPr>
              <a:t>SAS GAL</a:t>
            </a:r>
          </a:p>
        </p:txBody>
      </p:sp>
      <p:sp>
        <p:nvSpPr>
          <p:cNvPr id="45075" name="Text Box 19">
            <a:extLst>
              <a:ext uri="{FF2B5EF4-FFF2-40B4-BE49-F238E27FC236}">
                <a16:creationId xmlns:a16="http://schemas.microsoft.com/office/drawing/2014/main" id="{30500104-00D2-4A02-B6BC-4755EF014405}"/>
              </a:ext>
            </a:extLst>
          </p:cNvPr>
          <p:cNvSpPr txBox="1">
            <a:spLocks noChangeArrowheads="1"/>
          </p:cNvSpPr>
          <p:nvPr/>
        </p:nvSpPr>
        <p:spPr bwMode="auto">
          <a:xfrm>
            <a:off x="2047875" y="557213"/>
            <a:ext cx="1012825" cy="314325"/>
          </a:xfrm>
          <a:prstGeom prst="rect">
            <a:avLst/>
          </a:prstGeom>
          <a:solidFill>
            <a:schemeClr val="accent5">
              <a:lumMod val="20000"/>
              <a:lumOff val="80000"/>
            </a:schemeClr>
          </a:solidFill>
          <a:ln w="9525">
            <a:solidFill>
              <a:srgbClr val="000000"/>
            </a:solidFill>
            <a:miter lim="800000"/>
            <a:headEnd/>
            <a:tailEnd/>
          </a:ln>
          <a:effectLst/>
        </p:spPr>
        <p:txBody>
          <a:bodyPr wrap="none">
            <a:spAutoFit/>
          </a:bodyPr>
          <a:lstStyle/>
          <a:p>
            <a:pPr>
              <a:defRPr/>
            </a:pPr>
            <a:r>
              <a:rPr lang="en-US" sz="1400">
                <a:solidFill>
                  <a:srgbClr val="000000"/>
                </a:solidFill>
                <a:latin typeface="Arial" charset="0"/>
              </a:rPr>
              <a:t>GIAT GAL</a:t>
            </a:r>
          </a:p>
        </p:txBody>
      </p:sp>
      <p:sp>
        <p:nvSpPr>
          <p:cNvPr id="45076" name="Text Box 20">
            <a:extLst>
              <a:ext uri="{FF2B5EF4-FFF2-40B4-BE49-F238E27FC236}">
                <a16:creationId xmlns:a16="http://schemas.microsoft.com/office/drawing/2014/main" id="{423D304F-9973-4213-83B9-41D81A48F485}"/>
              </a:ext>
            </a:extLst>
          </p:cNvPr>
          <p:cNvSpPr txBox="1">
            <a:spLocks noChangeArrowheads="1"/>
          </p:cNvSpPr>
          <p:nvPr/>
        </p:nvSpPr>
        <p:spPr bwMode="auto">
          <a:xfrm>
            <a:off x="2049463" y="1519238"/>
            <a:ext cx="974725" cy="314325"/>
          </a:xfrm>
          <a:prstGeom prst="rect">
            <a:avLst/>
          </a:prstGeom>
          <a:solidFill>
            <a:schemeClr val="accent5">
              <a:lumMod val="20000"/>
              <a:lumOff val="80000"/>
            </a:schemeClr>
          </a:solidFill>
          <a:ln w="9525">
            <a:solidFill>
              <a:srgbClr val="000000"/>
            </a:solidFill>
            <a:miter lim="800000"/>
            <a:headEnd/>
            <a:tailEnd/>
          </a:ln>
          <a:effectLst/>
        </p:spPr>
        <p:txBody>
          <a:bodyPr wrap="none">
            <a:spAutoFit/>
          </a:bodyPr>
          <a:lstStyle/>
          <a:p>
            <a:pPr>
              <a:defRPr/>
            </a:pPr>
            <a:r>
              <a:rPr lang="en-US" sz="1400">
                <a:solidFill>
                  <a:srgbClr val="000000"/>
                </a:solidFill>
                <a:latin typeface="Arial" charset="0"/>
              </a:rPr>
              <a:t>OPS GAL</a:t>
            </a:r>
          </a:p>
        </p:txBody>
      </p:sp>
      <p:sp>
        <p:nvSpPr>
          <p:cNvPr id="45077" name="Text Box 21">
            <a:extLst>
              <a:ext uri="{FF2B5EF4-FFF2-40B4-BE49-F238E27FC236}">
                <a16:creationId xmlns:a16="http://schemas.microsoft.com/office/drawing/2014/main" id="{00D91664-4FA4-4796-8AEF-7508A0D5C557}"/>
              </a:ext>
            </a:extLst>
          </p:cNvPr>
          <p:cNvSpPr txBox="1">
            <a:spLocks noChangeArrowheads="1"/>
          </p:cNvSpPr>
          <p:nvPr/>
        </p:nvSpPr>
        <p:spPr bwMode="auto">
          <a:xfrm>
            <a:off x="3648075" y="292100"/>
            <a:ext cx="2290763" cy="314325"/>
          </a:xfrm>
          <a:prstGeom prst="rect">
            <a:avLst/>
          </a:prstGeom>
          <a:solidFill>
            <a:srgbClr val="CCECFF"/>
          </a:solidFill>
          <a:ln w="9525">
            <a:solidFill>
              <a:srgbClr val="000000"/>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z="1400">
                <a:solidFill>
                  <a:srgbClr val="000000"/>
                </a:solidFill>
                <a:latin typeface="Arial" panose="020B0604020202020204" pitchFamily="34" charset="0"/>
              </a:rPr>
              <a:t>INDIVIDU/PERORANGAN</a:t>
            </a:r>
          </a:p>
        </p:txBody>
      </p:sp>
      <p:sp>
        <p:nvSpPr>
          <p:cNvPr id="45078" name="Text Box 22">
            <a:extLst>
              <a:ext uri="{FF2B5EF4-FFF2-40B4-BE49-F238E27FC236}">
                <a16:creationId xmlns:a16="http://schemas.microsoft.com/office/drawing/2014/main" id="{F13036F7-8B33-4D69-9FF1-44F67266D38C}"/>
              </a:ext>
            </a:extLst>
          </p:cNvPr>
          <p:cNvSpPr txBox="1">
            <a:spLocks noChangeArrowheads="1"/>
          </p:cNvSpPr>
          <p:nvPr/>
        </p:nvSpPr>
        <p:spPr bwMode="auto">
          <a:xfrm>
            <a:off x="3649663" y="676275"/>
            <a:ext cx="2427287" cy="314325"/>
          </a:xfrm>
          <a:prstGeom prst="rect">
            <a:avLst/>
          </a:prstGeom>
          <a:solidFill>
            <a:srgbClr val="CCECFF"/>
          </a:solidFill>
          <a:ln w="9525">
            <a:solidFill>
              <a:srgbClr val="000000"/>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z="1400">
                <a:solidFill>
                  <a:srgbClr val="000000"/>
                </a:solidFill>
                <a:latin typeface="Arial" panose="020B0604020202020204" pitchFamily="34" charset="0"/>
              </a:rPr>
              <a:t>KELOMPOK (MASY KECIL)</a:t>
            </a:r>
          </a:p>
        </p:txBody>
      </p:sp>
      <p:sp>
        <p:nvSpPr>
          <p:cNvPr id="45079" name="Text Box 23">
            <a:extLst>
              <a:ext uri="{FF2B5EF4-FFF2-40B4-BE49-F238E27FC236}">
                <a16:creationId xmlns:a16="http://schemas.microsoft.com/office/drawing/2014/main" id="{5D1B8B78-7131-43E3-8866-310DDE522069}"/>
              </a:ext>
            </a:extLst>
          </p:cNvPr>
          <p:cNvSpPr txBox="1">
            <a:spLocks noChangeArrowheads="1"/>
          </p:cNvSpPr>
          <p:nvPr/>
        </p:nvSpPr>
        <p:spPr bwMode="auto">
          <a:xfrm>
            <a:off x="3649663" y="1301750"/>
            <a:ext cx="2290762" cy="314325"/>
          </a:xfrm>
          <a:prstGeom prst="rect">
            <a:avLst/>
          </a:prstGeom>
          <a:solidFill>
            <a:srgbClr val="CCECFF"/>
          </a:solidFill>
          <a:ln w="9525">
            <a:solidFill>
              <a:srgbClr val="000000"/>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z="1400">
                <a:solidFill>
                  <a:srgbClr val="000000"/>
                </a:solidFill>
                <a:latin typeface="Arial" panose="020B0604020202020204" pitchFamily="34" charset="0"/>
              </a:rPr>
              <a:t>INDIVIDU/PERORANGAN</a:t>
            </a:r>
          </a:p>
        </p:txBody>
      </p:sp>
      <p:sp>
        <p:nvSpPr>
          <p:cNvPr id="45080" name="Text Box 24">
            <a:extLst>
              <a:ext uri="{FF2B5EF4-FFF2-40B4-BE49-F238E27FC236}">
                <a16:creationId xmlns:a16="http://schemas.microsoft.com/office/drawing/2014/main" id="{EDBD23AC-9E3B-413B-A718-C9E60643C2ED}"/>
              </a:ext>
            </a:extLst>
          </p:cNvPr>
          <p:cNvSpPr txBox="1">
            <a:spLocks noChangeArrowheads="1"/>
          </p:cNvSpPr>
          <p:nvPr/>
        </p:nvSpPr>
        <p:spPr bwMode="auto">
          <a:xfrm>
            <a:off x="3651250" y="1676400"/>
            <a:ext cx="2368550" cy="527050"/>
          </a:xfrm>
          <a:prstGeom prst="rect">
            <a:avLst/>
          </a:prstGeom>
          <a:solidFill>
            <a:srgbClr val="CCECFF"/>
          </a:solidFill>
          <a:ln w="9525">
            <a:solidFill>
              <a:srgbClr val="000000"/>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z="1400">
                <a:solidFill>
                  <a:srgbClr val="000000"/>
                </a:solidFill>
                <a:latin typeface="Arial" panose="020B0604020202020204" pitchFamily="34" charset="0"/>
              </a:rPr>
              <a:t>KELOMPOK (MASY LUAS </a:t>
            </a:r>
          </a:p>
          <a:p>
            <a:r>
              <a:rPr lang="en-US" altLang="en-US" sz="1400">
                <a:solidFill>
                  <a:srgbClr val="000000"/>
                </a:solidFill>
                <a:latin typeface="Arial" panose="020B0604020202020204" pitchFamily="34" charset="0"/>
              </a:rPr>
              <a:t>&amp; MASY KECIL)</a:t>
            </a:r>
          </a:p>
        </p:txBody>
      </p:sp>
      <p:cxnSp>
        <p:nvCxnSpPr>
          <p:cNvPr id="45081" name="AutoShape 25">
            <a:extLst>
              <a:ext uri="{FF2B5EF4-FFF2-40B4-BE49-F238E27FC236}">
                <a16:creationId xmlns:a16="http://schemas.microsoft.com/office/drawing/2014/main" id="{E191119B-7A90-4864-B8D2-7C0E9ADA49FD}"/>
              </a:ext>
            </a:extLst>
          </p:cNvPr>
          <p:cNvCxnSpPr>
            <a:cxnSpLocks noChangeShapeType="1"/>
            <a:stCxn id="45073" idx="6"/>
            <a:endCxn id="45075" idx="1"/>
          </p:cNvCxnSpPr>
          <p:nvPr/>
        </p:nvCxnSpPr>
        <p:spPr bwMode="auto">
          <a:xfrm flipV="1">
            <a:off x="1828800" y="714375"/>
            <a:ext cx="219075" cy="434975"/>
          </a:xfrm>
          <a:prstGeom prst="bentConnector3">
            <a:avLst>
              <a:gd name="adj1" fmla="val 50000"/>
            </a:avLst>
          </a:prstGeom>
          <a:noFill/>
          <a:ln w="28575">
            <a:solidFill>
              <a:srgbClr val="FF0000"/>
            </a:solidFill>
            <a:miter lim="800000"/>
            <a:headEnd/>
            <a:tailEnd type="triangle" w="med" len="med"/>
          </a:ln>
          <a:extLst>
            <a:ext uri="{909E8E84-426E-40DD-AFC4-6F175D3DCCD1}">
              <a14:hiddenFill xmlns:a14="http://schemas.microsoft.com/office/drawing/2010/main">
                <a:noFill/>
              </a14:hiddenFill>
            </a:ext>
          </a:extLst>
        </p:spPr>
      </p:cxnSp>
      <p:cxnSp>
        <p:nvCxnSpPr>
          <p:cNvPr id="45082" name="AutoShape 26">
            <a:extLst>
              <a:ext uri="{FF2B5EF4-FFF2-40B4-BE49-F238E27FC236}">
                <a16:creationId xmlns:a16="http://schemas.microsoft.com/office/drawing/2014/main" id="{BCC54E63-9D88-488F-A270-12C0CE365F3A}"/>
              </a:ext>
            </a:extLst>
          </p:cNvPr>
          <p:cNvCxnSpPr>
            <a:cxnSpLocks noChangeShapeType="1"/>
            <a:stCxn id="45073" idx="6"/>
            <a:endCxn id="45076" idx="1"/>
          </p:cNvCxnSpPr>
          <p:nvPr/>
        </p:nvCxnSpPr>
        <p:spPr bwMode="auto">
          <a:xfrm>
            <a:off x="1828800" y="1149350"/>
            <a:ext cx="220663" cy="527050"/>
          </a:xfrm>
          <a:prstGeom prst="bentConnector3">
            <a:avLst>
              <a:gd name="adj1" fmla="val 49639"/>
            </a:avLst>
          </a:prstGeom>
          <a:noFill/>
          <a:ln w="28575">
            <a:solidFill>
              <a:srgbClr val="FF0000"/>
            </a:solidFill>
            <a:miter lim="800000"/>
            <a:headEnd/>
            <a:tailEnd type="triangle" w="med" len="med"/>
          </a:ln>
          <a:extLst>
            <a:ext uri="{909E8E84-426E-40DD-AFC4-6F175D3DCCD1}">
              <a14:hiddenFill xmlns:a14="http://schemas.microsoft.com/office/drawing/2010/main">
                <a:noFill/>
              </a14:hiddenFill>
            </a:ext>
          </a:extLst>
        </p:spPr>
      </p:cxnSp>
      <p:cxnSp>
        <p:nvCxnSpPr>
          <p:cNvPr id="45083" name="AutoShape 27">
            <a:extLst>
              <a:ext uri="{FF2B5EF4-FFF2-40B4-BE49-F238E27FC236}">
                <a16:creationId xmlns:a16="http://schemas.microsoft.com/office/drawing/2014/main" id="{3F2B962A-6828-4E5D-B697-449CE162C706}"/>
              </a:ext>
            </a:extLst>
          </p:cNvPr>
          <p:cNvCxnSpPr>
            <a:cxnSpLocks noChangeShapeType="1"/>
            <a:stCxn id="45075" idx="3"/>
            <a:endCxn id="45077" idx="1"/>
          </p:cNvCxnSpPr>
          <p:nvPr/>
        </p:nvCxnSpPr>
        <p:spPr bwMode="auto">
          <a:xfrm flipV="1">
            <a:off x="3060700" y="449263"/>
            <a:ext cx="587375" cy="265112"/>
          </a:xfrm>
          <a:prstGeom prst="bentConnector3">
            <a:avLst>
              <a:gd name="adj1" fmla="val 50000"/>
            </a:avLst>
          </a:prstGeom>
          <a:noFill/>
          <a:ln w="28575">
            <a:solidFill>
              <a:srgbClr val="FF0000"/>
            </a:solidFill>
            <a:miter lim="800000"/>
            <a:headEnd/>
            <a:tailEnd type="triangle" w="med" len="med"/>
          </a:ln>
          <a:extLst>
            <a:ext uri="{909E8E84-426E-40DD-AFC4-6F175D3DCCD1}">
              <a14:hiddenFill xmlns:a14="http://schemas.microsoft.com/office/drawing/2010/main">
                <a:noFill/>
              </a14:hiddenFill>
            </a:ext>
          </a:extLst>
        </p:spPr>
      </p:cxnSp>
      <p:cxnSp>
        <p:nvCxnSpPr>
          <p:cNvPr id="45084" name="AutoShape 28">
            <a:extLst>
              <a:ext uri="{FF2B5EF4-FFF2-40B4-BE49-F238E27FC236}">
                <a16:creationId xmlns:a16="http://schemas.microsoft.com/office/drawing/2014/main" id="{7876CA4B-C54F-4650-BA35-452A6B1E795B}"/>
              </a:ext>
            </a:extLst>
          </p:cNvPr>
          <p:cNvCxnSpPr>
            <a:cxnSpLocks noChangeShapeType="1"/>
            <a:stCxn id="45075" idx="3"/>
            <a:endCxn id="45078" idx="1"/>
          </p:cNvCxnSpPr>
          <p:nvPr/>
        </p:nvCxnSpPr>
        <p:spPr bwMode="auto">
          <a:xfrm>
            <a:off x="3060700" y="714375"/>
            <a:ext cx="588963" cy="119063"/>
          </a:xfrm>
          <a:prstGeom prst="bentConnector3">
            <a:avLst>
              <a:gd name="adj1" fmla="val 49866"/>
            </a:avLst>
          </a:prstGeom>
          <a:noFill/>
          <a:ln w="28575">
            <a:solidFill>
              <a:srgbClr val="FF0000"/>
            </a:solidFill>
            <a:miter lim="800000"/>
            <a:headEnd/>
            <a:tailEnd type="triangle" w="med" len="med"/>
          </a:ln>
          <a:extLst>
            <a:ext uri="{909E8E84-426E-40DD-AFC4-6F175D3DCCD1}">
              <a14:hiddenFill xmlns:a14="http://schemas.microsoft.com/office/drawing/2010/main">
                <a:noFill/>
              </a14:hiddenFill>
            </a:ext>
          </a:extLst>
        </p:spPr>
      </p:cxnSp>
      <p:cxnSp>
        <p:nvCxnSpPr>
          <p:cNvPr id="45085" name="AutoShape 29">
            <a:extLst>
              <a:ext uri="{FF2B5EF4-FFF2-40B4-BE49-F238E27FC236}">
                <a16:creationId xmlns:a16="http://schemas.microsoft.com/office/drawing/2014/main" id="{31903D11-BD5D-4241-B6A4-43E3A7168CDB}"/>
              </a:ext>
            </a:extLst>
          </p:cNvPr>
          <p:cNvCxnSpPr>
            <a:cxnSpLocks noChangeShapeType="1"/>
            <a:stCxn id="45076" idx="3"/>
            <a:endCxn id="45079" idx="1"/>
          </p:cNvCxnSpPr>
          <p:nvPr/>
        </p:nvCxnSpPr>
        <p:spPr bwMode="auto">
          <a:xfrm flipV="1">
            <a:off x="3024188" y="1458913"/>
            <a:ext cx="625475" cy="217487"/>
          </a:xfrm>
          <a:prstGeom prst="bentConnector3">
            <a:avLst>
              <a:gd name="adj1" fmla="val 50000"/>
            </a:avLst>
          </a:prstGeom>
          <a:noFill/>
          <a:ln w="28575">
            <a:solidFill>
              <a:srgbClr val="FF0000"/>
            </a:solidFill>
            <a:miter lim="800000"/>
            <a:headEnd/>
            <a:tailEnd type="triangle" w="med" len="med"/>
          </a:ln>
          <a:extLst>
            <a:ext uri="{909E8E84-426E-40DD-AFC4-6F175D3DCCD1}">
              <a14:hiddenFill xmlns:a14="http://schemas.microsoft.com/office/drawing/2010/main">
                <a:noFill/>
              </a14:hiddenFill>
            </a:ext>
          </a:extLst>
        </p:spPr>
      </p:cxnSp>
      <p:cxnSp>
        <p:nvCxnSpPr>
          <p:cNvPr id="45086" name="AutoShape 30">
            <a:extLst>
              <a:ext uri="{FF2B5EF4-FFF2-40B4-BE49-F238E27FC236}">
                <a16:creationId xmlns:a16="http://schemas.microsoft.com/office/drawing/2014/main" id="{8A8FBB52-9C08-4C2A-9002-6ADABE71FFBC}"/>
              </a:ext>
            </a:extLst>
          </p:cNvPr>
          <p:cNvCxnSpPr>
            <a:cxnSpLocks noChangeShapeType="1"/>
            <a:stCxn id="45076" idx="3"/>
            <a:endCxn id="45080" idx="1"/>
          </p:cNvCxnSpPr>
          <p:nvPr/>
        </p:nvCxnSpPr>
        <p:spPr bwMode="auto">
          <a:xfrm>
            <a:off x="3024188" y="1676400"/>
            <a:ext cx="627062" cy="263525"/>
          </a:xfrm>
          <a:prstGeom prst="bentConnector3">
            <a:avLst>
              <a:gd name="adj1" fmla="val 49875"/>
            </a:avLst>
          </a:prstGeom>
          <a:noFill/>
          <a:ln w="28575">
            <a:solidFill>
              <a:srgbClr val="FF0000"/>
            </a:solidFill>
            <a:miter lim="800000"/>
            <a:headEnd/>
            <a:tailEnd type="triangle" w="med" len="med"/>
          </a:ln>
          <a:extLst>
            <a:ext uri="{909E8E84-426E-40DD-AFC4-6F175D3DCCD1}">
              <a14:hiddenFill xmlns:a14="http://schemas.microsoft.com/office/drawing/2010/main">
                <a:noFill/>
              </a14:hiddenFill>
            </a:ext>
          </a:extLst>
        </p:spPr>
      </p:cxnSp>
      <p:sp>
        <p:nvSpPr>
          <p:cNvPr id="45091" name="AutoShape 35">
            <a:extLst>
              <a:ext uri="{FF2B5EF4-FFF2-40B4-BE49-F238E27FC236}">
                <a16:creationId xmlns:a16="http://schemas.microsoft.com/office/drawing/2014/main" id="{54D17F7A-FC7A-4BC7-86EE-08352C8688AE}"/>
              </a:ext>
            </a:extLst>
          </p:cNvPr>
          <p:cNvSpPr>
            <a:spLocks noChangeArrowheads="1"/>
          </p:cNvSpPr>
          <p:nvPr/>
        </p:nvSpPr>
        <p:spPr bwMode="auto">
          <a:xfrm>
            <a:off x="7197725" y="1641475"/>
            <a:ext cx="823913" cy="463550"/>
          </a:xfrm>
          <a:prstGeom prst="downArrow">
            <a:avLst>
              <a:gd name="adj1" fmla="val 50000"/>
              <a:gd name="adj2" fmla="val 25000"/>
            </a:avLst>
          </a:prstGeom>
          <a:solidFill>
            <a:srgbClr val="FF0000"/>
          </a:solidFill>
          <a:ln w="9525">
            <a:solidFill>
              <a:schemeClr val="tx1"/>
            </a:solidFill>
            <a:miter lim="800000"/>
            <a:headEnd/>
            <a:tailEnd/>
          </a:ln>
        </p:spPr>
        <p:txBody>
          <a:bodyPr vert="eaVert"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45092" name="Oval 36">
            <a:extLst>
              <a:ext uri="{FF2B5EF4-FFF2-40B4-BE49-F238E27FC236}">
                <a16:creationId xmlns:a16="http://schemas.microsoft.com/office/drawing/2014/main" id="{687A250E-FCFB-4A13-AA8B-F8BBCA53ECB0}"/>
              </a:ext>
            </a:extLst>
          </p:cNvPr>
          <p:cNvSpPr>
            <a:spLocks noChangeArrowheads="1"/>
          </p:cNvSpPr>
          <p:nvPr/>
        </p:nvSpPr>
        <p:spPr bwMode="auto">
          <a:xfrm>
            <a:off x="381000" y="2743200"/>
            <a:ext cx="1371600" cy="762000"/>
          </a:xfrm>
          <a:prstGeom prst="ellipse">
            <a:avLst/>
          </a:prstGeom>
          <a:solidFill>
            <a:srgbClr val="00FF99"/>
          </a:solidFill>
          <a:ln w="9525">
            <a:solidFill>
              <a:srgbClr val="000000"/>
            </a:solidFill>
            <a:round/>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sz="1600">
                <a:solidFill>
                  <a:srgbClr val="000000"/>
                </a:solidFill>
              </a:rPr>
              <a:t>TG JWB</a:t>
            </a:r>
          </a:p>
          <a:p>
            <a:pPr algn="ctr"/>
            <a:r>
              <a:rPr lang="en-US" altLang="en-US" sz="1600">
                <a:solidFill>
                  <a:srgbClr val="000000"/>
                </a:solidFill>
              </a:rPr>
              <a:t>OPS GAL</a:t>
            </a:r>
          </a:p>
        </p:txBody>
      </p:sp>
      <p:sp>
        <p:nvSpPr>
          <p:cNvPr id="45093" name="Text Box 37">
            <a:extLst>
              <a:ext uri="{FF2B5EF4-FFF2-40B4-BE49-F238E27FC236}">
                <a16:creationId xmlns:a16="http://schemas.microsoft.com/office/drawing/2014/main" id="{3A654B6B-CE11-4D04-8FEF-D0EDA296E9FA}"/>
              </a:ext>
            </a:extLst>
          </p:cNvPr>
          <p:cNvSpPr txBox="1">
            <a:spLocks noChangeArrowheads="1"/>
          </p:cNvSpPr>
          <p:nvPr/>
        </p:nvSpPr>
        <p:spPr bwMode="auto">
          <a:xfrm>
            <a:off x="1600200" y="3654425"/>
            <a:ext cx="1993900" cy="527050"/>
          </a:xfrm>
          <a:prstGeom prst="rect">
            <a:avLst/>
          </a:prstGeom>
          <a:solidFill>
            <a:schemeClr val="accent5">
              <a:lumMod val="20000"/>
              <a:lumOff val="80000"/>
            </a:schemeClr>
          </a:solidFill>
          <a:ln w="9525">
            <a:solidFill>
              <a:srgbClr val="000000"/>
            </a:solidFill>
            <a:miter lim="800000"/>
            <a:headEnd/>
            <a:tailEnd/>
          </a:ln>
          <a:effectLst/>
        </p:spPr>
        <p:txBody>
          <a:bodyPr wrap="none">
            <a:spAutoFit/>
          </a:bodyPr>
          <a:lstStyle/>
          <a:p>
            <a:pPr algn="ctr">
              <a:defRPr/>
            </a:pPr>
            <a:r>
              <a:rPr lang="en-US" sz="1400">
                <a:solidFill>
                  <a:srgbClr val="000000"/>
                </a:solidFill>
                <a:latin typeface="Arial" charset="0"/>
              </a:rPr>
              <a:t>OPS GAL YG PUNYA </a:t>
            </a:r>
          </a:p>
          <a:p>
            <a:pPr algn="ctr">
              <a:defRPr/>
            </a:pPr>
            <a:r>
              <a:rPr lang="en-US" sz="1400">
                <a:solidFill>
                  <a:srgbClr val="000000"/>
                </a:solidFill>
                <a:latin typeface="Arial" charset="0"/>
              </a:rPr>
              <a:t>ASPEK STRATEGIS</a:t>
            </a:r>
          </a:p>
        </p:txBody>
      </p:sp>
      <p:sp>
        <p:nvSpPr>
          <p:cNvPr id="45094" name="Text Box 38">
            <a:extLst>
              <a:ext uri="{FF2B5EF4-FFF2-40B4-BE49-F238E27FC236}">
                <a16:creationId xmlns:a16="http://schemas.microsoft.com/office/drawing/2014/main" id="{85A4CF08-9900-47B2-B385-BACE5AF696D3}"/>
              </a:ext>
            </a:extLst>
          </p:cNvPr>
          <p:cNvSpPr txBox="1">
            <a:spLocks noChangeArrowheads="1"/>
          </p:cNvSpPr>
          <p:nvPr/>
        </p:nvSpPr>
        <p:spPr bwMode="auto">
          <a:xfrm>
            <a:off x="3830638" y="3781425"/>
            <a:ext cx="1619250" cy="314325"/>
          </a:xfrm>
          <a:prstGeom prst="rect">
            <a:avLst/>
          </a:prstGeom>
          <a:solidFill>
            <a:srgbClr val="CCECFF"/>
          </a:solidFill>
          <a:ln w="9525">
            <a:solidFill>
              <a:srgbClr val="000000"/>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z="1400">
                <a:solidFill>
                  <a:srgbClr val="000000"/>
                </a:solidFill>
                <a:latin typeface="Arial" panose="020B0604020202020204" pitchFamily="34" charset="0"/>
              </a:rPr>
              <a:t>SAS MASY LUAS</a:t>
            </a:r>
          </a:p>
        </p:txBody>
      </p:sp>
      <p:sp>
        <p:nvSpPr>
          <p:cNvPr id="45096" name="AutoShape 40">
            <a:extLst>
              <a:ext uri="{FF2B5EF4-FFF2-40B4-BE49-F238E27FC236}">
                <a16:creationId xmlns:a16="http://schemas.microsoft.com/office/drawing/2014/main" id="{00F8E4CA-44B9-4EBE-BB8A-0CCCB874E108}"/>
              </a:ext>
            </a:extLst>
          </p:cNvPr>
          <p:cNvSpPr>
            <a:spLocks noChangeArrowheads="1"/>
          </p:cNvSpPr>
          <p:nvPr/>
        </p:nvSpPr>
        <p:spPr bwMode="auto">
          <a:xfrm>
            <a:off x="3525838" y="3692525"/>
            <a:ext cx="381000" cy="533400"/>
          </a:xfrm>
          <a:prstGeom prst="rightArrow">
            <a:avLst>
              <a:gd name="adj1" fmla="val 50000"/>
              <a:gd name="adj2" fmla="val 25000"/>
            </a:avLst>
          </a:prstGeom>
          <a:solidFill>
            <a:srgbClr val="FF0000"/>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45097" name="Text Box 41">
            <a:extLst>
              <a:ext uri="{FF2B5EF4-FFF2-40B4-BE49-F238E27FC236}">
                <a16:creationId xmlns:a16="http://schemas.microsoft.com/office/drawing/2014/main" id="{7D9F8046-0325-4E77-B6E1-8FC5F0204853}"/>
              </a:ext>
            </a:extLst>
          </p:cNvPr>
          <p:cNvSpPr txBox="1">
            <a:spLocks noChangeArrowheads="1"/>
          </p:cNvSpPr>
          <p:nvPr/>
        </p:nvSpPr>
        <p:spPr bwMode="auto">
          <a:xfrm>
            <a:off x="5491163" y="3746500"/>
            <a:ext cx="39211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z="2000" b="1">
                <a:solidFill>
                  <a:srgbClr val="FF0000"/>
                </a:solidFill>
              </a:rPr>
              <a:t>=</a:t>
            </a:r>
          </a:p>
        </p:txBody>
      </p:sp>
      <p:sp>
        <p:nvSpPr>
          <p:cNvPr id="45098" name="Text Box 42">
            <a:extLst>
              <a:ext uri="{FF2B5EF4-FFF2-40B4-BE49-F238E27FC236}">
                <a16:creationId xmlns:a16="http://schemas.microsoft.com/office/drawing/2014/main" id="{E7676323-50C9-4FC1-8218-4DEB47D007B9}"/>
              </a:ext>
            </a:extLst>
          </p:cNvPr>
          <p:cNvSpPr txBox="1">
            <a:spLocks noChangeArrowheads="1"/>
          </p:cNvSpPr>
          <p:nvPr/>
        </p:nvSpPr>
        <p:spPr bwMode="auto">
          <a:xfrm>
            <a:off x="1620838" y="4551363"/>
            <a:ext cx="1993900" cy="527050"/>
          </a:xfrm>
          <a:prstGeom prst="rect">
            <a:avLst/>
          </a:prstGeom>
          <a:solidFill>
            <a:schemeClr val="accent5">
              <a:lumMod val="20000"/>
              <a:lumOff val="80000"/>
            </a:schemeClr>
          </a:solidFill>
          <a:ln w="9525">
            <a:solidFill>
              <a:srgbClr val="000000"/>
            </a:solidFill>
            <a:miter lim="800000"/>
            <a:headEnd/>
            <a:tailEnd/>
          </a:ln>
          <a:effectLst/>
        </p:spPr>
        <p:txBody>
          <a:bodyPr wrap="none">
            <a:spAutoFit/>
          </a:bodyPr>
          <a:lstStyle/>
          <a:p>
            <a:pPr algn="ctr">
              <a:defRPr/>
            </a:pPr>
            <a:r>
              <a:rPr lang="en-US" sz="1400">
                <a:solidFill>
                  <a:srgbClr val="000000"/>
                </a:solidFill>
                <a:latin typeface="Arial" charset="0"/>
              </a:rPr>
              <a:t>OPS GAL YG PUNYA </a:t>
            </a:r>
          </a:p>
          <a:p>
            <a:pPr algn="ctr">
              <a:defRPr/>
            </a:pPr>
            <a:r>
              <a:rPr lang="en-US" sz="1400">
                <a:solidFill>
                  <a:srgbClr val="000000"/>
                </a:solidFill>
                <a:latin typeface="Arial" charset="0"/>
              </a:rPr>
              <a:t>ASPEK STRATEGIS</a:t>
            </a:r>
          </a:p>
        </p:txBody>
      </p:sp>
      <p:sp>
        <p:nvSpPr>
          <p:cNvPr id="45099" name="Text Box 43">
            <a:extLst>
              <a:ext uri="{FF2B5EF4-FFF2-40B4-BE49-F238E27FC236}">
                <a16:creationId xmlns:a16="http://schemas.microsoft.com/office/drawing/2014/main" id="{8DCC2C2D-F184-4CCA-9B7A-D84902299595}"/>
              </a:ext>
            </a:extLst>
          </p:cNvPr>
          <p:cNvSpPr txBox="1">
            <a:spLocks noChangeArrowheads="1"/>
          </p:cNvSpPr>
          <p:nvPr/>
        </p:nvSpPr>
        <p:spPr bwMode="auto">
          <a:xfrm>
            <a:off x="3830638" y="4618038"/>
            <a:ext cx="550862" cy="314325"/>
          </a:xfrm>
          <a:prstGeom prst="rect">
            <a:avLst/>
          </a:prstGeom>
          <a:solidFill>
            <a:srgbClr val="CCECFF"/>
          </a:solidFill>
          <a:ln w="9525">
            <a:solidFill>
              <a:srgbClr val="000000"/>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z="1400">
                <a:solidFill>
                  <a:srgbClr val="000000"/>
                </a:solidFill>
                <a:latin typeface="Arial" panose="020B0604020202020204" pitchFamily="34" charset="0"/>
              </a:rPr>
              <a:t>SAS</a:t>
            </a:r>
          </a:p>
        </p:txBody>
      </p:sp>
      <p:sp>
        <p:nvSpPr>
          <p:cNvPr id="45100" name="Text Box 44">
            <a:extLst>
              <a:ext uri="{FF2B5EF4-FFF2-40B4-BE49-F238E27FC236}">
                <a16:creationId xmlns:a16="http://schemas.microsoft.com/office/drawing/2014/main" id="{B1A15D79-DF28-4DD4-A0A0-979E39EAD301}"/>
              </a:ext>
            </a:extLst>
          </p:cNvPr>
          <p:cNvSpPr txBox="1">
            <a:spLocks noChangeArrowheads="1"/>
          </p:cNvSpPr>
          <p:nvPr/>
        </p:nvSpPr>
        <p:spPr bwMode="auto">
          <a:xfrm>
            <a:off x="4497388" y="4340225"/>
            <a:ext cx="1695450" cy="314325"/>
          </a:xfrm>
          <a:prstGeom prst="rect">
            <a:avLst/>
          </a:prstGeom>
          <a:solidFill>
            <a:srgbClr val="00FF99"/>
          </a:solidFill>
          <a:ln w="9525">
            <a:solidFill>
              <a:srgbClr val="000000"/>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z="1400">
                <a:solidFill>
                  <a:srgbClr val="000000"/>
                </a:solidFill>
                <a:latin typeface="Arial" panose="020B0604020202020204" pitchFamily="34" charset="0"/>
              </a:rPr>
              <a:t>MASY TERTENTU</a:t>
            </a:r>
          </a:p>
        </p:txBody>
      </p:sp>
      <p:sp>
        <p:nvSpPr>
          <p:cNvPr id="45101" name="Text Box 45">
            <a:extLst>
              <a:ext uri="{FF2B5EF4-FFF2-40B4-BE49-F238E27FC236}">
                <a16:creationId xmlns:a16="http://schemas.microsoft.com/office/drawing/2014/main" id="{4364FB4C-89BA-4F0D-A99D-4FB8F2A4D430}"/>
              </a:ext>
            </a:extLst>
          </p:cNvPr>
          <p:cNvSpPr txBox="1">
            <a:spLocks noChangeArrowheads="1"/>
          </p:cNvSpPr>
          <p:nvPr/>
        </p:nvSpPr>
        <p:spPr bwMode="auto">
          <a:xfrm>
            <a:off x="4495800" y="4873625"/>
            <a:ext cx="2290763" cy="314325"/>
          </a:xfrm>
          <a:prstGeom prst="rect">
            <a:avLst/>
          </a:prstGeom>
          <a:solidFill>
            <a:srgbClr val="00FF99"/>
          </a:solidFill>
          <a:ln w="9525">
            <a:solidFill>
              <a:srgbClr val="000000"/>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z="1400">
                <a:solidFill>
                  <a:srgbClr val="000000"/>
                </a:solidFill>
                <a:latin typeface="Arial" panose="020B0604020202020204" pitchFamily="34" charset="0"/>
              </a:rPr>
              <a:t>INDIVIDU/PERORANGAN</a:t>
            </a:r>
          </a:p>
        </p:txBody>
      </p:sp>
      <p:sp>
        <p:nvSpPr>
          <p:cNvPr id="45102" name="Text Box 46">
            <a:extLst>
              <a:ext uri="{FF2B5EF4-FFF2-40B4-BE49-F238E27FC236}">
                <a16:creationId xmlns:a16="http://schemas.microsoft.com/office/drawing/2014/main" id="{85D4EA8A-B6DD-49F3-BD5E-8F2658C95B97}"/>
              </a:ext>
            </a:extLst>
          </p:cNvPr>
          <p:cNvSpPr txBox="1">
            <a:spLocks noChangeArrowheads="1"/>
          </p:cNvSpPr>
          <p:nvPr/>
        </p:nvSpPr>
        <p:spPr bwMode="auto">
          <a:xfrm>
            <a:off x="1676400" y="5715000"/>
            <a:ext cx="1993900" cy="527050"/>
          </a:xfrm>
          <a:prstGeom prst="rect">
            <a:avLst/>
          </a:prstGeom>
          <a:solidFill>
            <a:schemeClr val="accent5">
              <a:lumMod val="20000"/>
              <a:lumOff val="80000"/>
            </a:schemeClr>
          </a:solidFill>
          <a:ln w="9525">
            <a:solidFill>
              <a:srgbClr val="000000"/>
            </a:solidFill>
            <a:miter lim="800000"/>
            <a:headEnd/>
            <a:tailEnd/>
          </a:ln>
          <a:effectLst/>
        </p:spPr>
        <p:txBody>
          <a:bodyPr wrap="none">
            <a:spAutoFit/>
          </a:bodyPr>
          <a:lstStyle/>
          <a:p>
            <a:pPr algn="ctr">
              <a:defRPr/>
            </a:pPr>
            <a:r>
              <a:rPr lang="en-US" sz="1400">
                <a:solidFill>
                  <a:srgbClr val="000000"/>
                </a:solidFill>
                <a:latin typeface="Arial" charset="0"/>
              </a:rPr>
              <a:t>OPS GAL YG PUNYA </a:t>
            </a:r>
          </a:p>
          <a:p>
            <a:pPr algn="ctr">
              <a:defRPr/>
            </a:pPr>
            <a:r>
              <a:rPr lang="en-US" sz="1400">
                <a:solidFill>
                  <a:srgbClr val="000000"/>
                </a:solidFill>
                <a:latin typeface="Arial" charset="0"/>
              </a:rPr>
              <a:t>ASPEK TAKTIS</a:t>
            </a:r>
          </a:p>
        </p:txBody>
      </p:sp>
      <p:sp>
        <p:nvSpPr>
          <p:cNvPr id="45103" name="Text Box 47">
            <a:extLst>
              <a:ext uri="{FF2B5EF4-FFF2-40B4-BE49-F238E27FC236}">
                <a16:creationId xmlns:a16="http://schemas.microsoft.com/office/drawing/2014/main" id="{AC6E9441-858D-41CA-B55A-C5F0A99AFD0C}"/>
              </a:ext>
            </a:extLst>
          </p:cNvPr>
          <p:cNvSpPr txBox="1">
            <a:spLocks noChangeArrowheads="1"/>
          </p:cNvSpPr>
          <p:nvPr/>
        </p:nvSpPr>
        <p:spPr bwMode="auto">
          <a:xfrm>
            <a:off x="3830638" y="5811838"/>
            <a:ext cx="550862" cy="314325"/>
          </a:xfrm>
          <a:prstGeom prst="rect">
            <a:avLst/>
          </a:prstGeom>
          <a:solidFill>
            <a:srgbClr val="CCECFF"/>
          </a:solidFill>
          <a:ln w="9525">
            <a:solidFill>
              <a:srgbClr val="000000"/>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z="1400">
                <a:solidFill>
                  <a:srgbClr val="000000"/>
                </a:solidFill>
                <a:latin typeface="Arial" panose="020B0604020202020204" pitchFamily="34" charset="0"/>
              </a:rPr>
              <a:t>SAS</a:t>
            </a:r>
          </a:p>
        </p:txBody>
      </p:sp>
      <p:sp>
        <p:nvSpPr>
          <p:cNvPr id="45104" name="Text Box 48">
            <a:extLst>
              <a:ext uri="{FF2B5EF4-FFF2-40B4-BE49-F238E27FC236}">
                <a16:creationId xmlns:a16="http://schemas.microsoft.com/office/drawing/2014/main" id="{DF6732A4-6C9D-485C-B669-904BF2816793}"/>
              </a:ext>
            </a:extLst>
          </p:cNvPr>
          <p:cNvSpPr txBox="1">
            <a:spLocks noChangeArrowheads="1"/>
          </p:cNvSpPr>
          <p:nvPr/>
        </p:nvSpPr>
        <p:spPr bwMode="auto">
          <a:xfrm>
            <a:off x="4497388" y="5534025"/>
            <a:ext cx="2290762" cy="314325"/>
          </a:xfrm>
          <a:prstGeom prst="rect">
            <a:avLst/>
          </a:prstGeom>
          <a:solidFill>
            <a:srgbClr val="00FF99"/>
          </a:solidFill>
          <a:ln w="9525">
            <a:solidFill>
              <a:srgbClr val="000000"/>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z="1400">
                <a:solidFill>
                  <a:srgbClr val="000000"/>
                </a:solidFill>
                <a:latin typeface="Arial" panose="020B0604020202020204" pitchFamily="34" charset="0"/>
              </a:rPr>
              <a:t>INDIVIDU/PERORANGAN</a:t>
            </a:r>
          </a:p>
        </p:txBody>
      </p:sp>
      <p:sp>
        <p:nvSpPr>
          <p:cNvPr id="45105" name="Text Box 49">
            <a:extLst>
              <a:ext uri="{FF2B5EF4-FFF2-40B4-BE49-F238E27FC236}">
                <a16:creationId xmlns:a16="http://schemas.microsoft.com/office/drawing/2014/main" id="{EAD639A8-45B9-4282-9FBC-9018D580CAAE}"/>
              </a:ext>
            </a:extLst>
          </p:cNvPr>
          <p:cNvSpPr txBox="1">
            <a:spLocks noChangeArrowheads="1"/>
          </p:cNvSpPr>
          <p:nvPr/>
        </p:nvSpPr>
        <p:spPr bwMode="auto">
          <a:xfrm>
            <a:off x="4495800" y="6067425"/>
            <a:ext cx="1192213" cy="314325"/>
          </a:xfrm>
          <a:prstGeom prst="rect">
            <a:avLst/>
          </a:prstGeom>
          <a:solidFill>
            <a:srgbClr val="00FF99"/>
          </a:solidFill>
          <a:ln w="9525">
            <a:solidFill>
              <a:srgbClr val="000000"/>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sz="1400">
                <a:solidFill>
                  <a:srgbClr val="000000"/>
                </a:solidFill>
                <a:latin typeface="Arial" panose="020B0604020202020204" pitchFamily="34" charset="0"/>
              </a:rPr>
              <a:t>KELOMPOK</a:t>
            </a:r>
          </a:p>
        </p:txBody>
      </p:sp>
      <p:cxnSp>
        <p:nvCxnSpPr>
          <p:cNvPr id="45108" name="AutoShape 52">
            <a:extLst>
              <a:ext uri="{FF2B5EF4-FFF2-40B4-BE49-F238E27FC236}">
                <a16:creationId xmlns:a16="http://schemas.microsoft.com/office/drawing/2014/main" id="{881312B9-8FDB-4419-BDF4-6F61A7A185FB}"/>
              </a:ext>
            </a:extLst>
          </p:cNvPr>
          <p:cNvCxnSpPr>
            <a:cxnSpLocks noChangeShapeType="1"/>
            <a:stCxn id="45092" idx="4"/>
            <a:endCxn id="45093" idx="1"/>
          </p:cNvCxnSpPr>
          <p:nvPr/>
        </p:nvCxnSpPr>
        <p:spPr bwMode="auto">
          <a:xfrm rot="16200000" flipH="1">
            <a:off x="1127125" y="3444875"/>
            <a:ext cx="412750" cy="533400"/>
          </a:xfrm>
          <a:prstGeom prst="bentConnector2">
            <a:avLst/>
          </a:prstGeom>
          <a:noFill/>
          <a:ln w="28575">
            <a:solidFill>
              <a:srgbClr val="FF0000"/>
            </a:solidFill>
            <a:miter lim="800000"/>
            <a:headEnd/>
            <a:tailEnd type="triangle" w="med" len="med"/>
          </a:ln>
          <a:extLst>
            <a:ext uri="{909E8E84-426E-40DD-AFC4-6F175D3DCCD1}">
              <a14:hiddenFill xmlns:a14="http://schemas.microsoft.com/office/drawing/2010/main">
                <a:noFill/>
              </a14:hiddenFill>
            </a:ext>
          </a:extLst>
        </p:spPr>
      </p:cxnSp>
      <p:sp>
        <p:nvSpPr>
          <p:cNvPr id="45111" name="AutoShape 55">
            <a:extLst>
              <a:ext uri="{FF2B5EF4-FFF2-40B4-BE49-F238E27FC236}">
                <a16:creationId xmlns:a16="http://schemas.microsoft.com/office/drawing/2014/main" id="{88E2F819-C4A7-4548-A9B2-87DC7822C136}"/>
              </a:ext>
            </a:extLst>
          </p:cNvPr>
          <p:cNvSpPr>
            <a:spLocks noChangeArrowheads="1"/>
          </p:cNvSpPr>
          <p:nvPr/>
        </p:nvSpPr>
        <p:spPr bwMode="auto">
          <a:xfrm>
            <a:off x="3525838" y="4545013"/>
            <a:ext cx="381000" cy="533400"/>
          </a:xfrm>
          <a:prstGeom prst="rightArrow">
            <a:avLst>
              <a:gd name="adj1" fmla="val 50000"/>
              <a:gd name="adj2" fmla="val 25000"/>
            </a:avLst>
          </a:prstGeom>
          <a:solidFill>
            <a:srgbClr val="FF0000"/>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45112" name="AutoShape 56">
            <a:extLst>
              <a:ext uri="{FF2B5EF4-FFF2-40B4-BE49-F238E27FC236}">
                <a16:creationId xmlns:a16="http://schemas.microsoft.com/office/drawing/2014/main" id="{AEDC5C2D-2591-46B8-BF63-709005D8BAF9}"/>
              </a:ext>
            </a:extLst>
          </p:cNvPr>
          <p:cNvSpPr>
            <a:spLocks noChangeArrowheads="1"/>
          </p:cNvSpPr>
          <p:nvPr/>
        </p:nvSpPr>
        <p:spPr bwMode="auto">
          <a:xfrm>
            <a:off x="3519488" y="5735638"/>
            <a:ext cx="381000" cy="533400"/>
          </a:xfrm>
          <a:prstGeom prst="rightArrow">
            <a:avLst>
              <a:gd name="adj1" fmla="val 50000"/>
              <a:gd name="adj2" fmla="val 25000"/>
            </a:avLst>
          </a:prstGeom>
          <a:solidFill>
            <a:srgbClr val="FF0000"/>
          </a:solidFill>
          <a:ln w="9525">
            <a:solidFill>
              <a:schemeClr val="tx1"/>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cxnSp>
        <p:nvCxnSpPr>
          <p:cNvPr id="45113" name="AutoShape 57">
            <a:extLst>
              <a:ext uri="{FF2B5EF4-FFF2-40B4-BE49-F238E27FC236}">
                <a16:creationId xmlns:a16="http://schemas.microsoft.com/office/drawing/2014/main" id="{CE9E6A49-BC8A-4E7F-B883-DD45229E30E0}"/>
              </a:ext>
            </a:extLst>
          </p:cNvPr>
          <p:cNvCxnSpPr>
            <a:cxnSpLocks noChangeShapeType="1"/>
            <a:stCxn id="45099" idx="0"/>
            <a:endCxn id="45100" idx="1"/>
          </p:cNvCxnSpPr>
          <p:nvPr/>
        </p:nvCxnSpPr>
        <p:spPr bwMode="auto">
          <a:xfrm rot="-5400000">
            <a:off x="4241801" y="4362450"/>
            <a:ext cx="120650" cy="390525"/>
          </a:xfrm>
          <a:prstGeom prst="bentConnector2">
            <a:avLst/>
          </a:prstGeom>
          <a:noFill/>
          <a:ln w="28575">
            <a:solidFill>
              <a:srgbClr val="FF0000"/>
            </a:solidFill>
            <a:miter lim="800000"/>
            <a:headEnd/>
            <a:tailEnd type="triangle" w="med" len="med"/>
          </a:ln>
          <a:extLst>
            <a:ext uri="{909E8E84-426E-40DD-AFC4-6F175D3DCCD1}">
              <a14:hiddenFill xmlns:a14="http://schemas.microsoft.com/office/drawing/2010/main">
                <a:noFill/>
              </a14:hiddenFill>
            </a:ext>
          </a:extLst>
        </p:spPr>
      </p:cxnSp>
      <p:cxnSp>
        <p:nvCxnSpPr>
          <p:cNvPr id="45114" name="AutoShape 58">
            <a:extLst>
              <a:ext uri="{FF2B5EF4-FFF2-40B4-BE49-F238E27FC236}">
                <a16:creationId xmlns:a16="http://schemas.microsoft.com/office/drawing/2014/main" id="{E020D05C-78B7-4821-8A81-373E0890090B}"/>
              </a:ext>
            </a:extLst>
          </p:cNvPr>
          <p:cNvCxnSpPr>
            <a:cxnSpLocks noChangeShapeType="1"/>
            <a:stCxn id="45099" idx="2"/>
            <a:endCxn id="45101" idx="1"/>
          </p:cNvCxnSpPr>
          <p:nvPr/>
        </p:nvCxnSpPr>
        <p:spPr bwMode="auto">
          <a:xfrm rot="16200000" flipH="1">
            <a:off x="4252119" y="4787107"/>
            <a:ext cx="98425" cy="388937"/>
          </a:xfrm>
          <a:prstGeom prst="bentConnector2">
            <a:avLst/>
          </a:prstGeom>
          <a:noFill/>
          <a:ln w="28575">
            <a:solidFill>
              <a:srgbClr val="FF0000"/>
            </a:solidFill>
            <a:miter lim="800000"/>
            <a:headEnd/>
            <a:tailEnd type="triangle" w="med" len="med"/>
          </a:ln>
          <a:extLst>
            <a:ext uri="{909E8E84-426E-40DD-AFC4-6F175D3DCCD1}">
              <a14:hiddenFill xmlns:a14="http://schemas.microsoft.com/office/drawing/2010/main">
                <a:noFill/>
              </a14:hiddenFill>
            </a:ext>
          </a:extLst>
        </p:spPr>
      </p:cxnSp>
      <p:cxnSp>
        <p:nvCxnSpPr>
          <p:cNvPr id="45115" name="AutoShape 59">
            <a:extLst>
              <a:ext uri="{FF2B5EF4-FFF2-40B4-BE49-F238E27FC236}">
                <a16:creationId xmlns:a16="http://schemas.microsoft.com/office/drawing/2014/main" id="{083AC0CA-90CA-43E1-B114-005072F4F6D1}"/>
              </a:ext>
            </a:extLst>
          </p:cNvPr>
          <p:cNvCxnSpPr>
            <a:cxnSpLocks noChangeShapeType="1"/>
            <a:stCxn id="45103" idx="0"/>
            <a:endCxn id="45104" idx="1"/>
          </p:cNvCxnSpPr>
          <p:nvPr/>
        </p:nvCxnSpPr>
        <p:spPr bwMode="auto">
          <a:xfrm rot="-5400000">
            <a:off x="4241801" y="5556250"/>
            <a:ext cx="120650" cy="390525"/>
          </a:xfrm>
          <a:prstGeom prst="bentConnector2">
            <a:avLst/>
          </a:prstGeom>
          <a:noFill/>
          <a:ln w="28575">
            <a:solidFill>
              <a:srgbClr val="FF0000"/>
            </a:solidFill>
            <a:miter lim="800000"/>
            <a:headEnd/>
            <a:tailEnd type="triangle" w="med" len="med"/>
          </a:ln>
          <a:extLst>
            <a:ext uri="{909E8E84-426E-40DD-AFC4-6F175D3DCCD1}">
              <a14:hiddenFill xmlns:a14="http://schemas.microsoft.com/office/drawing/2010/main">
                <a:noFill/>
              </a14:hiddenFill>
            </a:ext>
          </a:extLst>
        </p:spPr>
      </p:cxnSp>
      <p:cxnSp>
        <p:nvCxnSpPr>
          <p:cNvPr id="45116" name="AutoShape 60">
            <a:extLst>
              <a:ext uri="{FF2B5EF4-FFF2-40B4-BE49-F238E27FC236}">
                <a16:creationId xmlns:a16="http://schemas.microsoft.com/office/drawing/2014/main" id="{346ED180-683D-40EA-A0CD-EF4ED7DA8518}"/>
              </a:ext>
            </a:extLst>
          </p:cNvPr>
          <p:cNvCxnSpPr>
            <a:cxnSpLocks noChangeShapeType="1"/>
            <a:stCxn id="45103" idx="2"/>
            <a:endCxn id="45105" idx="1"/>
          </p:cNvCxnSpPr>
          <p:nvPr/>
        </p:nvCxnSpPr>
        <p:spPr bwMode="auto">
          <a:xfrm rot="16200000" flipH="1">
            <a:off x="4252119" y="5980907"/>
            <a:ext cx="98425" cy="388937"/>
          </a:xfrm>
          <a:prstGeom prst="bentConnector2">
            <a:avLst/>
          </a:prstGeom>
          <a:noFill/>
          <a:ln w="28575">
            <a:solidFill>
              <a:srgbClr val="FF0000"/>
            </a:solidFill>
            <a:miter lim="800000"/>
            <a:headEnd/>
            <a:tailEnd type="triangle" w="med" len="med"/>
          </a:ln>
          <a:extLst>
            <a:ext uri="{909E8E84-426E-40DD-AFC4-6F175D3DCCD1}">
              <a14:hiddenFill xmlns:a14="http://schemas.microsoft.com/office/drawing/2010/main">
                <a:noFill/>
              </a14:hiddenFill>
            </a:ext>
          </a:extLst>
        </p:spPr>
      </p:cxnSp>
      <p:cxnSp>
        <p:nvCxnSpPr>
          <p:cNvPr id="45117" name="AutoShape 61">
            <a:extLst>
              <a:ext uri="{FF2B5EF4-FFF2-40B4-BE49-F238E27FC236}">
                <a16:creationId xmlns:a16="http://schemas.microsoft.com/office/drawing/2014/main" id="{D3CDCB76-9693-4824-8E6A-4798573D67DE}"/>
              </a:ext>
            </a:extLst>
          </p:cNvPr>
          <p:cNvCxnSpPr>
            <a:cxnSpLocks noChangeShapeType="1"/>
            <a:stCxn id="45092" idx="4"/>
            <a:endCxn id="45098" idx="1"/>
          </p:cNvCxnSpPr>
          <p:nvPr/>
        </p:nvCxnSpPr>
        <p:spPr bwMode="auto">
          <a:xfrm rot="16200000" flipH="1">
            <a:off x="688975" y="3883025"/>
            <a:ext cx="1309688" cy="554038"/>
          </a:xfrm>
          <a:prstGeom prst="bentConnector2">
            <a:avLst/>
          </a:prstGeom>
          <a:noFill/>
          <a:ln w="28575">
            <a:solidFill>
              <a:srgbClr val="FF0000"/>
            </a:solidFill>
            <a:miter lim="800000"/>
            <a:headEnd/>
            <a:tailEnd type="triangle" w="med" len="med"/>
          </a:ln>
          <a:extLst>
            <a:ext uri="{909E8E84-426E-40DD-AFC4-6F175D3DCCD1}">
              <a14:hiddenFill xmlns:a14="http://schemas.microsoft.com/office/drawing/2010/main">
                <a:noFill/>
              </a14:hiddenFill>
            </a:ext>
          </a:extLst>
        </p:spPr>
      </p:cxnSp>
      <p:cxnSp>
        <p:nvCxnSpPr>
          <p:cNvPr id="45118" name="AutoShape 62">
            <a:extLst>
              <a:ext uri="{FF2B5EF4-FFF2-40B4-BE49-F238E27FC236}">
                <a16:creationId xmlns:a16="http://schemas.microsoft.com/office/drawing/2014/main" id="{D94B0FE2-ED50-4727-9FA5-1D25A32A7B25}"/>
              </a:ext>
            </a:extLst>
          </p:cNvPr>
          <p:cNvCxnSpPr>
            <a:cxnSpLocks noChangeShapeType="1"/>
            <a:stCxn id="45092" idx="4"/>
            <a:endCxn id="45102" idx="1"/>
          </p:cNvCxnSpPr>
          <p:nvPr/>
        </p:nvCxnSpPr>
        <p:spPr bwMode="auto">
          <a:xfrm rot="16200000" flipH="1">
            <a:off x="134937" y="4437063"/>
            <a:ext cx="2473325" cy="609600"/>
          </a:xfrm>
          <a:prstGeom prst="bentConnector2">
            <a:avLst/>
          </a:prstGeom>
          <a:noFill/>
          <a:ln w="28575">
            <a:solidFill>
              <a:srgbClr val="FF0000"/>
            </a:solidFill>
            <a:miter lim="800000"/>
            <a:headEnd/>
            <a:tailEnd type="triangle" w="med" len="med"/>
          </a:ln>
          <a:extLst>
            <a:ext uri="{909E8E84-426E-40DD-AFC4-6F175D3DCCD1}">
              <a14:hiddenFill xmlns:a14="http://schemas.microsoft.com/office/drawing/2010/main">
                <a:noFill/>
              </a14:hiddenFill>
            </a:ext>
          </a:extLst>
        </p:spPr>
      </p:cxnSp>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5073"/>
                                        </p:tgtEl>
                                        <p:attrNameLst>
                                          <p:attrName>style.visibility</p:attrName>
                                        </p:attrNameLst>
                                      </p:cBhvr>
                                      <p:to>
                                        <p:strVal val="visible"/>
                                      </p:to>
                                    </p:set>
                                    <p:anim calcmode="lin" valueType="num">
                                      <p:cBhvr additive="base">
                                        <p:cTn id="7" dur="500" fill="hold"/>
                                        <p:tgtEl>
                                          <p:spTgt spid="45073"/>
                                        </p:tgtEl>
                                        <p:attrNameLst>
                                          <p:attrName>ppt_x</p:attrName>
                                        </p:attrNameLst>
                                      </p:cBhvr>
                                      <p:tavLst>
                                        <p:tav tm="0">
                                          <p:val>
                                            <p:strVal val="0-#ppt_w/2"/>
                                          </p:val>
                                        </p:tav>
                                        <p:tav tm="100000">
                                          <p:val>
                                            <p:strVal val="#ppt_x"/>
                                          </p:val>
                                        </p:tav>
                                      </p:tavLst>
                                    </p:anim>
                                    <p:anim calcmode="lin" valueType="num">
                                      <p:cBhvr additive="base">
                                        <p:cTn id="8" dur="500" fill="hold"/>
                                        <p:tgtEl>
                                          <p:spTgt spid="4507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5075"/>
                                        </p:tgtEl>
                                        <p:attrNameLst>
                                          <p:attrName>style.visibility</p:attrName>
                                        </p:attrNameLst>
                                      </p:cBhvr>
                                      <p:to>
                                        <p:strVal val="visible"/>
                                      </p:to>
                                    </p:set>
                                    <p:anim calcmode="lin" valueType="num">
                                      <p:cBhvr additive="base">
                                        <p:cTn id="11" dur="500" fill="hold"/>
                                        <p:tgtEl>
                                          <p:spTgt spid="45075"/>
                                        </p:tgtEl>
                                        <p:attrNameLst>
                                          <p:attrName>ppt_x</p:attrName>
                                        </p:attrNameLst>
                                      </p:cBhvr>
                                      <p:tavLst>
                                        <p:tav tm="0">
                                          <p:val>
                                            <p:strVal val="0-#ppt_w/2"/>
                                          </p:val>
                                        </p:tav>
                                        <p:tav tm="100000">
                                          <p:val>
                                            <p:strVal val="#ppt_x"/>
                                          </p:val>
                                        </p:tav>
                                      </p:tavLst>
                                    </p:anim>
                                    <p:anim calcmode="lin" valueType="num">
                                      <p:cBhvr additive="base">
                                        <p:cTn id="12" dur="500" fill="hold"/>
                                        <p:tgtEl>
                                          <p:spTgt spid="4507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45076"/>
                                        </p:tgtEl>
                                        <p:attrNameLst>
                                          <p:attrName>style.visibility</p:attrName>
                                        </p:attrNameLst>
                                      </p:cBhvr>
                                      <p:to>
                                        <p:strVal val="visible"/>
                                      </p:to>
                                    </p:set>
                                    <p:anim calcmode="lin" valueType="num">
                                      <p:cBhvr additive="base">
                                        <p:cTn id="15" dur="500" fill="hold"/>
                                        <p:tgtEl>
                                          <p:spTgt spid="45076"/>
                                        </p:tgtEl>
                                        <p:attrNameLst>
                                          <p:attrName>ppt_x</p:attrName>
                                        </p:attrNameLst>
                                      </p:cBhvr>
                                      <p:tavLst>
                                        <p:tav tm="0">
                                          <p:val>
                                            <p:strVal val="0-#ppt_w/2"/>
                                          </p:val>
                                        </p:tav>
                                        <p:tav tm="100000">
                                          <p:val>
                                            <p:strVal val="#ppt_x"/>
                                          </p:val>
                                        </p:tav>
                                      </p:tavLst>
                                    </p:anim>
                                    <p:anim calcmode="lin" valueType="num">
                                      <p:cBhvr additive="base">
                                        <p:cTn id="16" dur="500" fill="hold"/>
                                        <p:tgtEl>
                                          <p:spTgt spid="45076"/>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45081"/>
                                        </p:tgtEl>
                                        <p:attrNameLst>
                                          <p:attrName>style.visibility</p:attrName>
                                        </p:attrNameLst>
                                      </p:cBhvr>
                                      <p:to>
                                        <p:strVal val="visible"/>
                                      </p:to>
                                    </p:set>
                                    <p:anim calcmode="lin" valueType="num">
                                      <p:cBhvr additive="base">
                                        <p:cTn id="19" dur="500" fill="hold"/>
                                        <p:tgtEl>
                                          <p:spTgt spid="45081"/>
                                        </p:tgtEl>
                                        <p:attrNameLst>
                                          <p:attrName>ppt_x</p:attrName>
                                        </p:attrNameLst>
                                      </p:cBhvr>
                                      <p:tavLst>
                                        <p:tav tm="0">
                                          <p:val>
                                            <p:strVal val="0-#ppt_w/2"/>
                                          </p:val>
                                        </p:tav>
                                        <p:tav tm="100000">
                                          <p:val>
                                            <p:strVal val="#ppt_x"/>
                                          </p:val>
                                        </p:tav>
                                      </p:tavLst>
                                    </p:anim>
                                    <p:anim calcmode="lin" valueType="num">
                                      <p:cBhvr additive="base">
                                        <p:cTn id="20" dur="500" fill="hold"/>
                                        <p:tgtEl>
                                          <p:spTgt spid="4508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45082"/>
                                        </p:tgtEl>
                                        <p:attrNameLst>
                                          <p:attrName>style.visibility</p:attrName>
                                        </p:attrNameLst>
                                      </p:cBhvr>
                                      <p:to>
                                        <p:strVal val="visible"/>
                                      </p:to>
                                    </p:set>
                                    <p:anim calcmode="lin" valueType="num">
                                      <p:cBhvr additive="base">
                                        <p:cTn id="23" dur="500" fill="hold"/>
                                        <p:tgtEl>
                                          <p:spTgt spid="45082"/>
                                        </p:tgtEl>
                                        <p:attrNameLst>
                                          <p:attrName>ppt_x</p:attrName>
                                        </p:attrNameLst>
                                      </p:cBhvr>
                                      <p:tavLst>
                                        <p:tav tm="0">
                                          <p:val>
                                            <p:strVal val="0-#ppt_w/2"/>
                                          </p:val>
                                        </p:tav>
                                        <p:tav tm="100000">
                                          <p:val>
                                            <p:strVal val="#ppt_x"/>
                                          </p:val>
                                        </p:tav>
                                      </p:tavLst>
                                    </p:anim>
                                    <p:anim calcmode="lin" valueType="num">
                                      <p:cBhvr additive="base">
                                        <p:cTn id="24" dur="500" fill="hold"/>
                                        <p:tgtEl>
                                          <p:spTgt spid="45082"/>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45077"/>
                                        </p:tgtEl>
                                        <p:attrNameLst>
                                          <p:attrName>style.visibility</p:attrName>
                                        </p:attrNameLst>
                                      </p:cBhvr>
                                      <p:to>
                                        <p:strVal val="visible"/>
                                      </p:to>
                                    </p:set>
                                    <p:anim calcmode="lin" valueType="num">
                                      <p:cBhvr additive="base">
                                        <p:cTn id="29" dur="500" fill="hold"/>
                                        <p:tgtEl>
                                          <p:spTgt spid="45077"/>
                                        </p:tgtEl>
                                        <p:attrNameLst>
                                          <p:attrName>ppt_x</p:attrName>
                                        </p:attrNameLst>
                                      </p:cBhvr>
                                      <p:tavLst>
                                        <p:tav tm="0">
                                          <p:val>
                                            <p:strVal val="0-#ppt_w/2"/>
                                          </p:val>
                                        </p:tav>
                                        <p:tav tm="100000">
                                          <p:val>
                                            <p:strVal val="#ppt_x"/>
                                          </p:val>
                                        </p:tav>
                                      </p:tavLst>
                                    </p:anim>
                                    <p:anim calcmode="lin" valueType="num">
                                      <p:cBhvr additive="base">
                                        <p:cTn id="30" dur="500" fill="hold"/>
                                        <p:tgtEl>
                                          <p:spTgt spid="45077"/>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45078"/>
                                        </p:tgtEl>
                                        <p:attrNameLst>
                                          <p:attrName>style.visibility</p:attrName>
                                        </p:attrNameLst>
                                      </p:cBhvr>
                                      <p:to>
                                        <p:strVal val="visible"/>
                                      </p:to>
                                    </p:set>
                                    <p:anim calcmode="lin" valueType="num">
                                      <p:cBhvr additive="base">
                                        <p:cTn id="33" dur="500" fill="hold"/>
                                        <p:tgtEl>
                                          <p:spTgt spid="45078"/>
                                        </p:tgtEl>
                                        <p:attrNameLst>
                                          <p:attrName>ppt_x</p:attrName>
                                        </p:attrNameLst>
                                      </p:cBhvr>
                                      <p:tavLst>
                                        <p:tav tm="0">
                                          <p:val>
                                            <p:strVal val="0-#ppt_w/2"/>
                                          </p:val>
                                        </p:tav>
                                        <p:tav tm="100000">
                                          <p:val>
                                            <p:strVal val="#ppt_x"/>
                                          </p:val>
                                        </p:tav>
                                      </p:tavLst>
                                    </p:anim>
                                    <p:anim calcmode="lin" valueType="num">
                                      <p:cBhvr additive="base">
                                        <p:cTn id="34" dur="500" fill="hold"/>
                                        <p:tgtEl>
                                          <p:spTgt spid="45078"/>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45079"/>
                                        </p:tgtEl>
                                        <p:attrNameLst>
                                          <p:attrName>style.visibility</p:attrName>
                                        </p:attrNameLst>
                                      </p:cBhvr>
                                      <p:to>
                                        <p:strVal val="visible"/>
                                      </p:to>
                                    </p:set>
                                    <p:anim calcmode="lin" valueType="num">
                                      <p:cBhvr additive="base">
                                        <p:cTn id="37" dur="500" fill="hold"/>
                                        <p:tgtEl>
                                          <p:spTgt spid="45079"/>
                                        </p:tgtEl>
                                        <p:attrNameLst>
                                          <p:attrName>ppt_x</p:attrName>
                                        </p:attrNameLst>
                                      </p:cBhvr>
                                      <p:tavLst>
                                        <p:tav tm="0">
                                          <p:val>
                                            <p:strVal val="0-#ppt_w/2"/>
                                          </p:val>
                                        </p:tav>
                                        <p:tav tm="100000">
                                          <p:val>
                                            <p:strVal val="#ppt_x"/>
                                          </p:val>
                                        </p:tav>
                                      </p:tavLst>
                                    </p:anim>
                                    <p:anim calcmode="lin" valueType="num">
                                      <p:cBhvr additive="base">
                                        <p:cTn id="38" dur="500" fill="hold"/>
                                        <p:tgtEl>
                                          <p:spTgt spid="45079"/>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45080"/>
                                        </p:tgtEl>
                                        <p:attrNameLst>
                                          <p:attrName>style.visibility</p:attrName>
                                        </p:attrNameLst>
                                      </p:cBhvr>
                                      <p:to>
                                        <p:strVal val="visible"/>
                                      </p:to>
                                    </p:set>
                                    <p:anim calcmode="lin" valueType="num">
                                      <p:cBhvr additive="base">
                                        <p:cTn id="41" dur="500" fill="hold"/>
                                        <p:tgtEl>
                                          <p:spTgt spid="45080"/>
                                        </p:tgtEl>
                                        <p:attrNameLst>
                                          <p:attrName>ppt_x</p:attrName>
                                        </p:attrNameLst>
                                      </p:cBhvr>
                                      <p:tavLst>
                                        <p:tav tm="0">
                                          <p:val>
                                            <p:strVal val="0-#ppt_w/2"/>
                                          </p:val>
                                        </p:tav>
                                        <p:tav tm="100000">
                                          <p:val>
                                            <p:strVal val="#ppt_x"/>
                                          </p:val>
                                        </p:tav>
                                      </p:tavLst>
                                    </p:anim>
                                    <p:anim calcmode="lin" valueType="num">
                                      <p:cBhvr additive="base">
                                        <p:cTn id="42" dur="500" fill="hold"/>
                                        <p:tgtEl>
                                          <p:spTgt spid="45080"/>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45083"/>
                                        </p:tgtEl>
                                        <p:attrNameLst>
                                          <p:attrName>style.visibility</p:attrName>
                                        </p:attrNameLst>
                                      </p:cBhvr>
                                      <p:to>
                                        <p:strVal val="visible"/>
                                      </p:to>
                                    </p:set>
                                    <p:anim calcmode="lin" valueType="num">
                                      <p:cBhvr additive="base">
                                        <p:cTn id="45" dur="500" fill="hold"/>
                                        <p:tgtEl>
                                          <p:spTgt spid="45083"/>
                                        </p:tgtEl>
                                        <p:attrNameLst>
                                          <p:attrName>ppt_x</p:attrName>
                                        </p:attrNameLst>
                                      </p:cBhvr>
                                      <p:tavLst>
                                        <p:tav tm="0">
                                          <p:val>
                                            <p:strVal val="0-#ppt_w/2"/>
                                          </p:val>
                                        </p:tav>
                                        <p:tav tm="100000">
                                          <p:val>
                                            <p:strVal val="#ppt_x"/>
                                          </p:val>
                                        </p:tav>
                                      </p:tavLst>
                                    </p:anim>
                                    <p:anim calcmode="lin" valueType="num">
                                      <p:cBhvr additive="base">
                                        <p:cTn id="46" dur="500" fill="hold"/>
                                        <p:tgtEl>
                                          <p:spTgt spid="45083"/>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45084"/>
                                        </p:tgtEl>
                                        <p:attrNameLst>
                                          <p:attrName>style.visibility</p:attrName>
                                        </p:attrNameLst>
                                      </p:cBhvr>
                                      <p:to>
                                        <p:strVal val="visible"/>
                                      </p:to>
                                    </p:set>
                                    <p:anim calcmode="lin" valueType="num">
                                      <p:cBhvr additive="base">
                                        <p:cTn id="49" dur="500" fill="hold"/>
                                        <p:tgtEl>
                                          <p:spTgt spid="45084"/>
                                        </p:tgtEl>
                                        <p:attrNameLst>
                                          <p:attrName>ppt_x</p:attrName>
                                        </p:attrNameLst>
                                      </p:cBhvr>
                                      <p:tavLst>
                                        <p:tav tm="0">
                                          <p:val>
                                            <p:strVal val="0-#ppt_w/2"/>
                                          </p:val>
                                        </p:tav>
                                        <p:tav tm="100000">
                                          <p:val>
                                            <p:strVal val="#ppt_x"/>
                                          </p:val>
                                        </p:tav>
                                      </p:tavLst>
                                    </p:anim>
                                    <p:anim calcmode="lin" valueType="num">
                                      <p:cBhvr additive="base">
                                        <p:cTn id="50" dur="500" fill="hold"/>
                                        <p:tgtEl>
                                          <p:spTgt spid="45084"/>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45085"/>
                                        </p:tgtEl>
                                        <p:attrNameLst>
                                          <p:attrName>style.visibility</p:attrName>
                                        </p:attrNameLst>
                                      </p:cBhvr>
                                      <p:to>
                                        <p:strVal val="visible"/>
                                      </p:to>
                                    </p:set>
                                    <p:anim calcmode="lin" valueType="num">
                                      <p:cBhvr additive="base">
                                        <p:cTn id="53" dur="500" fill="hold"/>
                                        <p:tgtEl>
                                          <p:spTgt spid="45085"/>
                                        </p:tgtEl>
                                        <p:attrNameLst>
                                          <p:attrName>ppt_x</p:attrName>
                                        </p:attrNameLst>
                                      </p:cBhvr>
                                      <p:tavLst>
                                        <p:tav tm="0">
                                          <p:val>
                                            <p:strVal val="0-#ppt_w/2"/>
                                          </p:val>
                                        </p:tav>
                                        <p:tav tm="100000">
                                          <p:val>
                                            <p:strVal val="#ppt_x"/>
                                          </p:val>
                                        </p:tav>
                                      </p:tavLst>
                                    </p:anim>
                                    <p:anim calcmode="lin" valueType="num">
                                      <p:cBhvr additive="base">
                                        <p:cTn id="54" dur="500" fill="hold"/>
                                        <p:tgtEl>
                                          <p:spTgt spid="45085"/>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45086"/>
                                        </p:tgtEl>
                                        <p:attrNameLst>
                                          <p:attrName>style.visibility</p:attrName>
                                        </p:attrNameLst>
                                      </p:cBhvr>
                                      <p:to>
                                        <p:strVal val="visible"/>
                                      </p:to>
                                    </p:set>
                                    <p:anim calcmode="lin" valueType="num">
                                      <p:cBhvr additive="base">
                                        <p:cTn id="57" dur="500" fill="hold"/>
                                        <p:tgtEl>
                                          <p:spTgt spid="45086"/>
                                        </p:tgtEl>
                                        <p:attrNameLst>
                                          <p:attrName>ppt_x</p:attrName>
                                        </p:attrNameLst>
                                      </p:cBhvr>
                                      <p:tavLst>
                                        <p:tav tm="0">
                                          <p:val>
                                            <p:strVal val="0-#ppt_w/2"/>
                                          </p:val>
                                        </p:tav>
                                        <p:tav tm="100000">
                                          <p:val>
                                            <p:strVal val="#ppt_x"/>
                                          </p:val>
                                        </p:tav>
                                      </p:tavLst>
                                    </p:anim>
                                    <p:anim calcmode="lin" valueType="num">
                                      <p:cBhvr additive="base">
                                        <p:cTn id="58" dur="500" fill="hold"/>
                                        <p:tgtEl>
                                          <p:spTgt spid="45086"/>
                                        </p:tgtEl>
                                        <p:attrNameLst>
                                          <p:attrName>ppt_y</p:attrName>
                                        </p:attrNameLst>
                                      </p:cBhvr>
                                      <p:tavLst>
                                        <p:tav tm="0">
                                          <p:val>
                                            <p:strVal val="#ppt_y"/>
                                          </p:val>
                                        </p:tav>
                                        <p:tav tm="100000">
                                          <p:val>
                                            <p:strVal val="#ppt_y"/>
                                          </p:val>
                                        </p:tav>
                                      </p:tavLst>
                                    </p:anim>
                                  </p:childTnLst>
                                </p:cTn>
                              </p:par>
                            </p:childTnLst>
                          </p:cTn>
                        </p:par>
                      </p:childTnLst>
                    </p:cTn>
                  </p:par>
                  <p:par>
                    <p:cTn id="59" fill="hold" nodeType="clickPar">
                      <p:stCondLst>
                        <p:cond delay="indefinite"/>
                      </p:stCondLst>
                      <p:childTnLst>
                        <p:par>
                          <p:cTn id="60" fill="hold" nodeType="withGroup">
                            <p:stCondLst>
                              <p:cond delay="0"/>
                            </p:stCondLst>
                            <p:childTnLst>
                              <p:par>
                                <p:cTn id="61" presetID="2" presetClass="entr" presetSubtype="8" fill="hold" grpId="0" nodeType="clickEffect">
                                  <p:stCondLst>
                                    <p:cond delay="0"/>
                                  </p:stCondLst>
                                  <p:childTnLst>
                                    <p:set>
                                      <p:cBhvr>
                                        <p:cTn id="62" dur="1" fill="hold">
                                          <p:stCondLst>
                                            <p:cond delay="0"/>
                                          </p:stCondLst>
                                        </p:cTn>
                                        <p:tgtEl>
                                          <p:spTgt spid="45087"/>
                                        </p:tgtEl>
                                        <p:attrNameLst>
                                          <p:attrName>style.visibility</p:attrName>
                                        </p:attrNameLst>
                                      </p:cBhvr>
                                      <p:to>
                                        <p:strVal val="visible"/>
                                      </p:to>
                                    </p:set>
                                    <p:anim calcmode="lin" valueType="num">
                                      <p:cBhvr additive="base">
                                        <p:cTn id="63" dur="500" fill="hold"/>
                                        <p:tgtEl>
                                          <p:spTgt spid="45087"/>
                                        </p:tgtEl>
                                        <p:attrNameLst>
                                          <p:attrName>ppt_x</p:attrName>
                                        </p:attrNameLst>
                                      </p:cBhvr>
                                      <p:tavLst>
                                        <p:tav tm="0">
                                          <p:val>
                                            <p:strVal val="0-#ppt_w/2"/>
                                          </p:val>
                                        </p:tav>
                                        <p:tav tm="100000">
                                          <p:val>
                                            <p:strVal val="#ppt_x"/>
                                          </p:val>
                                        </p:tav>
                                      </p:tavLst>
                                    </p:anim>
                                    <p:anim calcmode="lin" valueType="num">
                                      <p:cBhvr additive="base">
                                        <p:cTn id="64" dur="500" fill="hold"/>
                                        <p:tgtEl>
                                          <p:spTgt spid="45087"/>
                                        </p:tgtEl>
                                        <p:attrNameLst>
                                          <p:attrName>ppt_y</p:attrName>
                                        </p:attrNameLst>
                                      </p:cBhvr>
                                      <p:tavLst>
                                        <p:tav tm="0">
                                          <p:val>
                                            <p:strVal val="#ppt_y"/>
                                          </p:val>
                                        </p:tav>
                                        <p:tav tm="100000">
                                          <p:val>
                                            <p:strVal val="#ppt_y"/>
                                          </p:val>
                                        </p:tav>
                                      </p:tavLst>
                                    </p:anim>
                                  </p:childTnLst>
                                </p:cTn>
                              </p:par>
                            </p:childTnLst>
                          </p:cTn>
                        </p:par>
                      </p:childTnLst>
                    </p:cTn>
                  </p:par>
                  <p:par>
                    <p:cTn id="65" fill="hold" nodeType="clickPar">
                      <p:stCondLst>
                        <p:cond delay="indefinite"/>
                      </p:stCondLst>
                      <p:childTnLst>
                        <p:par>
                          <p:cTn id="66" fill="hold" nodeType="withGroup">
                            <p:stCondLst>
                              <p:cond delay="0"/>
                            </p:stCondLst>
                            <p:childTnLst>
                              <p:par>
                                <p:cTn id="67" presetID="2" presetClass="entr" presetSubtype="1" fill="hold" grpId="0" nodeType="clickEffect">
                                  <p:stCondLst>
                                    <p:cond delay="0"/>
                                  </p:stCondLst>
                                  <p:childTnLst>
                                    <p:set>
                                      <p:cBhvr>
                                        <p:cTn id="68" dur="1" fill="hold">
                                          <p:stCondLst>
                                            <p:cond delay="0"/>
                                          </p:stCondLst>
                                        </p:cTn>
                                        <p:tgtEl>
                                          <p:spTgt spid="45088"/>
                                        </p:tgtEl>
                                        <p:attrNameLst>
                                          <p:attrName>style.visibility</p:attrName>
                                        </p:attrNameLst>
                                      </p:cBhvr>
                                      <p:to>
                                        <p:strVal val="visible"/>
                                      </p:to>
                                    </p:set>
                                    <p:anim calcmode="lin" valueType="num">
                                      <p:cBhvr additive="base">
                                        <p:cTn id="69" dur="500" fill="hold"/>
                                        <p:tgtEl>
                                          <p:spTgt spid="45088"/>
                                        </p:tgtEl>
                                        <p:attrNameLst>
                                          <p:attrName>ppt_x</p:attrName>
                                        </p:attrNameLst>
                                      </p:cBhvr>
                                      <p:tavLst>
                                        <p:tav tm="0">
                                          <p:val>
                                            <p:strVal val="#ppt_x"/>
                                          </p:val>
                                        </p:tav>
                                        <p:tav tm="100000">
                                          <p:val>
                                            <p:strVal val="#ppt_x"/>
                                          </p:val>
                                        </p:tav>
                                      </p:tavLst>
                                    </p:anim>
                                    <p:anim calcmode="lin" valueType="num">
                                      <p:cBhvr additive="base">
                                        <p:cTn id="70" dur="500" fill="hold"/>
                                        <p:tgtEl>
                                          <p:spTgt spid="45088"/>
                                        </p:tgtEl>
                                        <p:attrNameLst>
                                          <p:attrName>ppt_y</p:attrName>
                                        </p:attrNameLst>
                                      </p:cBhvr>
                                      <p:tavLst>
                                        <p:tav tm="0">
                                          <p:val>
                                            <p:strVal val="0-#ppt_h/2"/>
                                          </p:val>
                                        </p:tav>
                                        <p:tav tm="100000">
                                          <p:val>
                                            <p:strVal val="#ppt_y"/>
                                          </p:val>
                                        </p:tav>
                                      </p:tavLst>
                                    </p:anim>
                                  </p:childTnLst>
                                </p:cTn>
                              </p:par>
                            </p:childTnLst>
                          </p:cTn>
                        </p:par>
                      </p:childTnLst>
                    </p:cTn>
                  </p:par>
                  <p:par>
                    <p:cTn id="71" fill="hold" nodeType="clickPar">
                      <p:stCondLst>
                        <p:cond delay="indefinite"/>
                      </p:stCondLst>
                      <p:childTnLst>
                        <p:par>
                          <p:cTn id="72" fill="hold" nodeType="withGroup">
                            <p:stCondLst>
                              <p:cond delay="0"/>
                            </p:stCondLst>
                            <p:childTnLst>
                              <p:par>
                                <p:cTn id="73" presetID="2" presetClass="entr" presetSubtype="1" fill="hold" grpId="0" nodeType="clickEffect">
                                  <p:stCondLst>
                                    <p:cond delay="0"/>
                                  </p:stCondLst>
                                  <p:childTnLst>
                                    <p:set>
                                      <p:cBhvr>
                                        <p:cTn id="74" dur="1" fill="hold">
                                          <p:stCondLst>
                                            <p:cond delay="0"/>
                                          </p:stCondLst>
                                        </p:cTn>
                                        <p:tgtEl>
                                          <p:spTgt spid="45091"/>
                                        </p:tgtEl>
                                        <p:attrNameLst>
                                          <p:attrName>style.visibility</p:attrName>
                                        </p:attrNameLst>
                                      </p:cBhvr>
                                      <p:to>
                                        <p:strVal val="visible"/>
                                      </p:to>
                                    </p:set>
                                    <p:anim calcmode="lin" valueType="num">
                                      <p:cBhvr additive="base">
                                        <p:cTn id="75" dur="500" fill="hold"/>
                                        <p:tgtEl>
                                          <p:spTgt spid="45091"/>
                                        </p:tgtEl>
                                        <p:attrNameLst>
                                          <p:attrName>ppt_x</p:attrName>
                                        </p:attrNameLst>
                                      </p:cBhvr>
                                      <p:tavLst>
                                        <p:tav tm="0">
                                          <p:val>
                                            <p:strVal val="#ppt_x"/>
                                          </p:val>
                                        </p:tav>
                                        <p:tav tm="100000">
                                          <p:val>
                                            <p:strVal val="#ppt_x"/>
                                          </p:val>
                                        </p:tav>
                                      </p:tavLst>
                                    </p:anim>
                                    <p:anim calcmode="lin" valueType="num">
                                      <p:cBhvr additive="base">
                                        <p:cTn id="76" dur="500" fill="hold"/>
                                        <p:tgtEl>
                                          <p:spTgt spid="45091"/>
                                        </p:tgtEl>
                                        <p:attrNameLst>
                                          <p:attrName>ppt_y</p:attrName>
                                        </p:attrNameLst>
                                      </p:cBhvr>
                                      <p:tavLst>
                                        <p:tav tm="0">
                                          <p:val>
                                            <p:strVal val="0-#ppt_h/2"/>
                                          </p:val>
                                        </p:tav>
                                        <p:tav tm="100000">
                                          <p:val>
                                            <p:strVal val="#ppt_y"/>
                                          </p:val>
                                        </p:tav>
                                      </p:tavLst>
                                    </p:anim>
                                  </p:childTnLst>
                                </p:cTn>
                              </p:par>
                            </p:childTnLst>
                          </p:cTn>
                        </p:par>
                      </p:childTnLst>
                    </p:cTn>
                  </p:par>
                  <p:par>
                    <p:cTn id="77" fill="hold" nodeType="clickPar">
                      <p:stCondLst>
                        <p:cond delay="indefinite"/>
                      </p:stCondLst>
                      <p:childTnLst>
                        <p:par>
                          <p:cTn id="78" fill="hold" nodeType="withGroup">
                            <p:stCondLst>
                              <p:cond delay="0"/>
                            </p:stCondLst>
                            <p:childTnLst>
                              <p:par>
                                <p:cTn id="79" presetID="2" presetClass="entr" presetSubtype="4" fill="hold" grpId="0" nodeType="clickEffect">
                                  <p:stCondLst>
                                    <p:cond delay="0"/>
                                  </p:stCondLst>
                                  <p:childTnLst>
                                    <p:set>
                                      <p:cBhvr>
                                        <p:cTn id="80" dur="1" fill="hold">
                                          <p:stCondLst>
                                            <p:cond delay="0"/>
                                          </p:stCondLst>
                                        </p:cTn>
                                        <p:tgtEl>
                                          <p:spTgt spid="45090"/>
                                        </p:tgtEl>
                                        <p:attrNameLst>
                                          <p:attrName>style.visibility</p:attrName>
                                        </p:attrNameLst>
                                      </p:cBhvr>
                                      <p:to>
                                        <p:strVal val="visible"/>
                                      </p:to>
                                    </p:set>
                                    <p:anim calcmode="lin" valueType="num">
                                      <p:cBhvr additive="base">
                                        <p:cTn id="81" dur="500" fill="hold"/>
                                        <p:tgtEl>
                                          <p:spTgt spid="45090"/>
                                        </p:tgtEl>
                                        <p:attrNameLst>
                                          <p:attrName>ppt_x</p:attrName>
                                        </p:attrNameLst>
                                      </p:cBhvr>
                                      <p:tavLst>
                                        <p:tav tm="0">
                                          <p:val>
                                            <p:strVal val="#ppt_x"/>
                                          </p:val>
                                        </p:tav>
                                        <p:tav tm="100000">
                                          <p:val>
                                            <p:strVal val="#ppt_x"/>
                                          </p:val>
                                        </p:tav>
                                      </p:tavLst>
                                    </p:anim>
                                    <p:anim calcmode="lin" valueType="num">
                                      <p:cBhvr additive="base">
                                        <p:cTn id="82" dur="500" fill="hold"/>
                                        <p:tgtEl>
                                          <p:spTgt spid="45090"/>
                                        </p:tgtEl>
                                        <p:attrNameLst>
                                          <p:attrName>ppt_y</p:attrName>
                                        </p:attrNameLst>
                                      </p:cBhvr>
                                      <p:tavLst>
                                        <p:tav tm="0">
                                          <p:val>
                                            <p:strVal val="1+#ppt_h/2"/>
                                          </p:val>
                                        </p:tav>
                                        <p:tav tm="100000">
                                          <p:val>
                                            <p:strVal val="#ppt_y"/>
                                          </p:val>
                                        </p:tav>
                                      </p:tavLst>
                                    </p:anim>
                                  </p:childTnLst>
                                </p:cTn>
                              </p:par>
                            </p:childTnLst>
                          </p:cTn>
                        </p:par>
                      </p:childTnLst>
                    </p:cTn>
                  </p:par>
                  <p:par>
                    <p:cTn id="83" fill="hold" nodeType="clickPar">
                      <p:stCondLst>
                        <p:cond delay="indefinite"/>
                      </p:stCondLst>
                      <p:childTnLst>
                        <p:par>
                          <p:cTn id="84" fill="hold" nodeType="withGroup">
                            <p:stCondLst>
                              <p:cond delay="0"/>
                            </p:stCondLst>
                            <p:childTnLst>
                              <p:par>
                                <p:cTn id="85" presetID="2" presetClass="entr" presetSubtype="1" fill="hold" grpId="0" nodeType="clickEffect">
                                  <p:stCondLst>
                                    <p:cond delay="0"/>
                                  </p:stCondLst>
                                  <p:childTnLst>
                                    <p:set>
                                      <p:cBhvr>
                                        <p:cTn id="86" dur="1" fill="hold">
                                          <p:stCondLst>
                                            <p:cond delay="0"/>
                                          </p:stCondLst>
                                        </p:cTn>
                                        <p:tgtEl>
                                          <p:spTgt spid="45092"/>
                                        </p:tgtEl>
                                        <p:attrNameLst>
                                          <p:attrName>style.visibility</p:attrName>
                                        </p:attrNameLst>
                                      </p:cBhvr>
                                      <p:to>
                                        <p:strVal val="visible"/>
                                      </p:to>
                                    </p:set>
                                    <p:anim calcmode="lin" valueType="num">
                                      <p:cBhvr additive="base">
                                        <p:cTn id="87" dur="500" fill="hold"/>
                                        <p:tgtEl>
                                          <p:spTgt spid="45092"/>
                                        </p:tgtEl>
                                        <p:attrNameLst>
                                          <p:attrName>ppt_x</p:attrName>
                                        </p:attrNameLst>
                                      </p:cBhvr>
                                      <p:tavLst>
                                        <p:tav tm="0">
                                          <p:val>
                                            <p:strVal val="#ppt_x"/>
                                          </p:val>
                                        </p:tav>
                                        <p:tav tm="100000">
                                          <p:val>
                                            <p:strVal val="#ppt_x"/>
                                          </p:val>
                                        </p:tav>
                                      </p:tavLst>
                                    </p:anim>
                                    <p:anim calcmode="lin" valueType="num">
                                      <p:cBhvr additive="base">
                                        <p:cTn id="88" dur="500" fill="hold"/>
                                        <p:tgtEl>
                                          <p:spTgt spid="45092"/>
                                        </p:tgtEl>
                                        <p:attrNameLst>
                                          <p:attrName>ppt_y</p:attrName>
                                        </p:attrNameLst>
                                      </p:cBhvr>
                                      <p:tavLst>
                                        <p:tav tm="0">
                                          <p:val>
                                            <p:strVal val="0-#ppt_h/2"/>
                                          </p:val>
                                        </p:tav>
                                        <p:tav tm="100000">
                                          <p:val>
                                            <p:strVal val="#ppt_y"/>
                                          </p:val>
                                        </p:tav>
                                      </p:tavLst>
                                    </p:anim>
                                  </p:childTnLst>
                                </p:cTn>
                              </p:par>
                              <p:par>
                                <p:cTn id="89" presetID="2" presetClass="entr" presetSubtype="1" fill="hold" grpId="0" nodeType="withEffect">
                                  <p:stCondLst>
                                    <p:cond delay="0"/>
                                  </p:stCondLst>
                                  <p:childTnLst>
                                    <p:set>
                                      <p:cBhvr>
                                        <p:cTn id="90" dur="1" fill="hold">
                                          <p:stCondLst>
                                            <p:cond delay="0"/>
                                          </p:stCondLst>
                                        </p:cTn>
                                        <p:tgtEl>
                                          <p:spTgt spid="45093"/>
                                        </p:tgtEl>
                                        <p:attrNameLst>
                                          <p:attrName>style.visibility</p:attrName>
                                        </p:attrNameLst>
                                      </p:cBhvr>
                                      <p:to>
                                        <p:strVal val="visible"/>
                                      </p:to>
                                    </p:set>
                                    <p:anim calcmode="lin" valueType="num">
                                      <p:cBhvr additive="base">
                                        <p:cTn id="91" dur="500" fill="hold"/>
                                        <p:tgtEl>
                                          <p:spTgt spid="45093"/>
                                        </p:tgtEl>
                                        <p:attrNameLst>
                                          <p:attrName>ppt_x</p:attrName>
                                        </p:attrNameLst>
                                      </p:cBhvr>
                                      <p:tavLst>
                                        <p:tav tm="0">
                                          <p:val>
                                            <p:strVal val="#ppt_x"/>
                                          </p:val>
                                        </p:tav>
                                        <p:tav tm="100000">
                                          <p:val>
                                            <p:strVal val="#ppt_x"/>
                                          </p:val>
                                        </p:tav>
                                      </p:tavLst>
                                    </p:anim>
                                    <p:anim calcmode="lin" valueType="num">
                                      <p:cBhvr additive="base">
                                        <p:cTn id="92" dur="500" fill="hold"/>
                                        <p:tgtEl>
                                          <p:spTgt spid="45093"/>
                                        </p:tgtEl>
                                        <p:attrNameLst>
                                          <p:attrName>ppt_y</p:attrName>
                                        </p:attrNameLst>
                                      </p:cBhvr>
                                      <p:tavLst>
                                        <p:tav tm="0">
                                          <p:val>
                                            <p:strVal val="0-#ppt_h/2"/>
                                          </p:val>
                                        </p:tav>
                                        <p:tav tm="100000">
                                          <p:val>
                                            <p:strVal val="#ppt_y"/>
                                          </p:val>
                                        </p:tav>
                                      </p:tavLst>
                                    </p:anim>
                                  </p:childTnLst>
                                </p:cTn>
                              </p:par>
                              <p:par>
                                <p:cTn id="93" presetID="2" presetClass="entr" presetSubtype="1" fill="hold" grpId="0" nodeType="withEffect">
                                  <p:stCondLst>
                                    <p:cond delay="0"/>
                                  </p:stCondLst>
                                  <p:childTnLst>
                                    <p:set>
                                      <p:cBhvr>
                                        <p:cTn id="94" dur="1" fill="hold">
                                          <p:stCondLst>
                                            <p:cond delay="0"/>
                                          </p:stCondLst>
                                        </p:cTn>
                                        <p:tgtEl>
                                          <p:spTgt spid="45098"/>
                                        </p:tgtEl>
                                        <p:attrNameLst>
                                          <p:attrName>style.visibility</p:attrName>
                                        </p:attrNameLst>
                                      </p:cBhvr>
                                      <p:to>
                                        <p:strVal val="visible"/>
                                      </p:to>
                                    </p:set>
                                    <p:anim calcmode="lin" valueType="num">
                                      <p:cBhvr additive="base">
                                        <p:cTn id="95" dur="500" fill="hold"/>
                                        <p:tgtEl>
                                          <p:spTgt spid="45098"/>
                                        </p:tgtEl>
                                        <p:attrNameLst>
                                          <p:attrName>ppt_x</p:attrName>
                                        </p:attrNameLst>
                                      </p:cBhvr>
                                      <p:tavLst>
                                        <p:tav tm="0">
                                          <p:val>
                                            <p:strVal val="#ppt_x"/>
                                          </p:val>
                                        </p:tav>
                                        <p:tav tm="100000">
                                          <p:val>
                                            <p:strVal val="#ppt_x"/>
                                          </p:val>
                                        </p:tav>
                                      </p:tavLst>
                                    </p:anim>
                                    <p:anim calcmode="lin" valueType="num">
                                      <p:cBhvr additive="base">
                                        <p:cTn id="96" dur="500" fill="hold"/>
                                        <p:tgtEl>
                                          <p:spTgt spid="45098"/>
                                        </p:tgtEl>
                                        <p:attrNameLst>
                                          <p:attrName>ppt_y</p:attrName>
                                        </p:attrNameLst>
                                      </p:cBhvr>
                                      <p:tavLst>
                                        <p:tav tm="0">
                                          <p:val>
                                            <p:strVal val="0-#ppt_h/2"/>
                                          </p:val>
                                        </p:tav>
                                        <p:tav tm="100000">
                                          <p:val>
                                            <p:strVal val="#ppt_y"/>
                                          </p:val>
                                        </p:tav>
                                      </p:tavLst>
                                    </p:anim>
                                  </p:childTnLst>
                                </p:cTn>
                              </p:par>
                              <p:par>
                                <p:cTn id="97" presetID="2" presetClass="entr" presetSubtype="1" fill="hold" grpId="0" nodeType="withEffect">
                                  <p:stCondLst>
                                    <p:cond delay="0"/>
                                  </p:stCondLst>
                                  <p:childTnLst>
                                    <p:set>
                                      <p:cBhvr>
                                        <p:cTn id="98" dur="1" fill="hold">
                                          <p:stCondLst>
                                            <p:cond delay="0"/>
                                          </p:stCondLst>
                                        </p:cTn>
                                        <p:tgtEl>
                                          <p:spTgt spid="45102"/>
                                        </p:tgtEl>
                                        <p:attrNameLst>
                                          <p:attrName>style.visibility</p:attrName>
                                        </p:attrNameLst>
                                      </p:cBhvr>
                                      <p:to>
                                        <p:strVal val="visible"/>
                                      </p:to>
                                    </p:set>
                                    <p:anim calcmode="lin" valueType="num">
                                      <p:cBhvr additive="base">
                                        <p:cTn id="99" dur="500" fill="hold"/>
                                        <p:tgtEl>
                                          <p:spTgt spid="45102"/>
                                        </p:tgtEl>
                                        <p:attrNameLst>
                                          <p:attrName>ppt_x</p:attrName>
                                        </p:attrNameLst>
                                      </p:cBhvr>
                                      <p:tavLst>
                                        <p:tav tm="0">
                                          <p:val>
                                            <p:strVal val="#ppt_x"/>
                                          </p:val>
                                        </p:tav>
                                        <p:tav tm="100000">
                                          <p:val>
                                            <p:strVal val="#ppt_x"/>
                                          </p:val>
                                        </p:tav>
                                      </p:tavLst>
                                    </p:anim>
                                    <p:anim calcmode="lin" valueType="num">
                                      <p:cBhvr additive="base">
                                        <p:cTn id="100" dur="500" fill="hold"/>
                                        <p:tgtEl>
                                          <p:spTgt spid="45102"/>
                                        </p:tgtEl>
                                        <p:attrNameLst>
                                          <p:attrName>ppt_y</p:attrName>
                                        </p:attrNameLst>
                                      </p:cBhvr>
                                      <p:tavLst>
                                        <p:tav tm="0">
                                          <p:val>
                                            <p:strVal val="0-#ppt_h/2"/>
                                          </p:val>
                                        </p:tav>
                                        <p:tav tm="100000">
                                          <p:val>
                                            <p:strVal val="#ppt_y"/>
                                          </p:val>
                                        </p:tav>
                                      </p:tavLst>
                                    </p:anim>
                                  </p:childTnLst>
                                </p:cTn>
                              </p:par>
                              <p:par>
                                <p:cTn id="101" presetID="2" presetClass="entr" presetSubtype="1" fill="hold" nodeType="withEffect">
                                  <p:stCondLst>
                                    <p:cond delay="0"/>
                                  </p:stCondLst>
                                  <p:childTnLst>
                                    <p:set>
                                      <p:cBhvr>
                                        <p:cTn id="102" dur="1" fill="hold">
                                          <p:stCondLst>
                                            <p:cond delay="0"/>
                                          </p:stCondLst>
                                        </p:cTn>
                                        <p:tgtEl>
                                          <p:spTgt spid="45108"/>
                                        </p:tgtEl>
                                        <p:attrNameLst>
                                          <p:attrName>style.visibility</p:attrName>
                                        </p:attrNameLst>
                                      </p:cBhvr>
                                      <p:to>
                                        <p:strVal val="visible"/>
                                      </p:to>
                                    </p:set>
                                    <p:anim calcmode="lin" valueType="num">
                                      <p:cBhvr additive="base">
                                        <p:cTn id="103" dur="500" fill="hold"/>
                                        <p:tgtEl>
                                          <p:spTgt spid="45108"/>
                                        </p:tgtEl>
                                        <p:attrNameLst>
                                          <p:attrName>ppt_x</p:attrName>
                                        </p:attrNameLst>
                                      </p:cBhvr>
                                      <p:tavLst>
                                        <p:tav tm="0">
                                          <p:val>
                                            <p:strVal val="#ppt_x"/>
                                          </p:val>
                                        </p:tav>
                                        <p:tav tm="100000">
                                          <p:val>
                                            <p:strVal val="#ppt_x"/>
                                          </p:val>
                                        </p:tav>
                                      </p:tavLst>
                                    </p:anim>
                                    <p:anim calcmode="lin" valueType="num">
                                      <p:cBhvr additive="base">
                                        <p:cTn id="104" dur="500" fill="hold"/>
                                        <p:tgtEl>
                                          <p:spTgt spid="45108"/>
                                        </p:tgtEl>
                                        <p:attrNameLst>
                                          <p:attrName>ppt_y</p:attrName>
                                        </p:attrNameLst>
                                      </p:cBhvr>
                                      <p:tavLst>
                                        <p:tav tm="0">
                                          <p:val>
                                            <p:strVal val="0-#ppt_h/2"/>
                                          </p:val>
                                        </p:tav>
                                        <p:tav tm="100000">
                                          <p:val>
                                            <p:strVal val="#ppt_y"/>
                                          </p:val>
                                        </p:tav>
                                      </p:tavLst>
                                    </p:anim>
                                  </p:childTnLst>
                                </p:cTn>
                              </p:par>
                              <p:par>
                                <p:cTn id="105" presetID="2" presetClass="entr" presetSubtype="1" fill="hold" nodeType="withEffect">
                                  <p:stCondLst>
                                    <p:cond delay="0"/>
                                  </p:stCondLst>
                                  <p:childTnLst>
                                    <p:set>
                                      <p:cBhvr>
                                        <p:cTn id="106" dur="1" fill="hold">
                                          <p:stCondLst>
                                            <p:cond delay="0"/>
                                          </p:stCondLst>
                                        </p:cTn>
                                        <p:tgtEl>
                                          <p:spTgt spid="45117"/>
                                        </p:tgtEl>
                                        <p:attrNameLst>
                                          <p:attrName>style.visibility</p:attrName>
                                        </p:attrNameLst>
                                      </p:cBhvr>
                                      <p:to>
                                        <p:strVal val="visible"/>
                                      </p:to>
                                    </p:set>
                                    <p:anim calcmode="lin" valueType="num">
                                      <p:cBhvr additive="base">
                                        <p:cTn id="107" dur="500" fill="hold"/>
                                        <p:tgtEl>
                                          <p:spTgt spid="45117"/>
                                        </p:tgtEl>
                                        <p:attrNameLst>
                                          <p:attrName>ppt_x</p:attrName>
                                        </p:attrNameLst>
                                      </p:cBhvr>
                                      <p:tavLst>
                                        <p:tav tm="0">
                                          <p:val>
                                            <p:strVal val="#ppt_x"/>
                                          </p:val>
                                        </p:tav>
                                        <p:tav tm="100000">
                                          <p:val>
                                            <p:strVal val="#ppt_x"/>
                                          </p:val>
                                        </p:tav>
                                      </p:tavLst>
                                    </p:anim>
                                    <p:anim calcmode="lin" valueType="num">
                                      <p:cBhvr additive="base">
                                        <p:cTn id="108" dur="500" fill="hold"/>
                                        <p:tgtEl>
                                          <p:spTgt spid="45117"/>
                                        </p:tgtEl>
                                        <p:attrNameLst>
                                          <p:attrName>ppt_y</p:attrName>
                                        </p:attrNameLst>
                                      </p:cBhvr>
                                      <p:tavLst>
                                        <p:tav tm="0">
                                          <p:val>
                                            <p:strVal val="0-#ppt_h/2"/>
                                          </p:val>
                                        </p:tav>
                                        <p:tav tm="100000">
                                          <p:val>
                                            <p:strVal val="#ppt_y"/>
                                          </p:val>
                                        </p:tav>
                                      </p:tavLst>
                                    </p:anim>
                                  </p:childTnLst>
                                </p:cTn>
                              </p:par>
                              <p:par>
                                <p:cTn id="109" presetID="2" presetClass="entr" presetSubtype="1" fill="hold" nodeType="withEffect">
                                  <p:stCondLst>
                                    <p:cond delay="0"/>
                                  </p:stCondLst>
                                  <p:childTnLst>
                                    <p:set>
                                      <p:cBhvr>
                                        <p:cTn id="110" dur="1" fill="hold">
                                          <p:stCondLst>
                                            <p:cond delay="0"/>
                                          </p:stCondLst>
                                        </p:cTn>
                                        <p:tgtEl>
                                          <p:spTgt spid="45118"/>
                                        </p:tgtEl>
                                        <p:attrNameLst>
                                          <p:attrName>style.visibility</p:attrName>
                                        </p:attrNameLst>
                                      </p:cBhvr>
                                      <p:to>
                                        <p:strVal val="visible"/>
                                      </p:to>
                                    </p:set>
                                    <p:anim calcmode="lin" valueType="num">
                                      <p:cBhvr additive="base">
                                        <p:cTn id="111" dur="500" fill="hold"/>
                                        <p:tgtEl>
                                          <p:spTgt spid="45118"/>
                                        </p:tgtEl>
                                        <p:attrNameLst>
                                          <p:attrName>ppt_x</p:attrName>
                                        </p:attrNameLst>
                                      </p:cBhvr>
                                      <p:tavLst>
                                        <p:tav tm="0">
                                          <p:val>
                                            <p:strVal val="#ppt_x"/>
                                          </p:val>
                                        </p:tav>
                                        <p:tav tm="100000">
                                          <p:val>
                                            <p:strVal val="#ppt_x"/>
                                          </p:val>
                                        </p:tav>
                                      </p:tavLst>
                                    </p:anim>
                                    <p:anim calcmode="lin" valueType="num">
                                      <p:cBhvr additive="base">
                                        <p:cTn id="112" dur="500" fill="hold"/>
                                        <p:tgtEl>
                                          <p:spTgt spid="45118"/>
                                        </p:tgtEl>
                                        <p:attrNameLst>
                                          <p:attrName>ppt_y</p:attrName>
                                        </p:attrNameLst>
                                      </p:cBhvr>
                                      <p:tavLst>
                                        <p:tav tm="0">
                                          <p:val>
                                            <p:strVal val="0-#ppt_h/2"/>
                                          </p:val>
                                        </p:tav>
                                        <p:tav tm="100000">
                                          <p:val>
                                            <p:strVal val="#ppt_y"/>
                                          </p:val>
                                        </p:tav>
                                      </p:tavLst>
                                    </p:anim>
                                  </p:childTnLst>
                                </p:cTn>
                              </p:par>
                            </p:childTnLst>
                          </p:cTn>
                        </p:par>
                      </p:childTnLst>
                    </p:cTn>
                  </p:par>
                  <p:par>
                    <p:cTn id="113" fill="hold" nodeType="clickPar">
                      <p:stCondLst>
                        <p:cond delay="indefinite"/>
                      </p:stCondLst>
                      <p:childTnLst>
                        <p:par>
                          <p:cTn id="114" fill="hold" nodeType="withGroup">
                            <p:stCondLst>
                              <p:cond delay="0"/>
                            </p:stCondLst>
                            <p:childTnLst>
                              <p:par>
                                <p:cTn id="115" presetID="2" presetClass="entr" presetSubtype="8" fill="hold" grpId="0" nodeType="clickEffect">
                                  <p:stCondLst>
                                    <p:cond delay="0"/>
                                  </p:stCondLst>
                                  <p:childTnLst>
                                    <p:set>
                                      <p:cBhvr>
                                        <p:cTn id="116" dur="1" fill="hold">
                                          <p:stCondLst>
                                            <p:cond delay="0"/>
                                          </p:stCondLst>
                                        </p:cTn>
                                        <p:tgtEl>
                                          <p:spTgt spid="45096"/>
                                        </p:tgtEl>
                                        <p:attrNameLst>
                                          <p:attrName>style.visibility</p:attrName>
                                        </p:attrNameLst>
                                      </p:cBhvr>
                                      <p:to>
                                        <p:strVal val="visible"/>
                                      </p:to>
                                    </p:set>
                                    <p:anim calcmode="lin" valueType="num">
                                      <p:cBhvr additive="base">
                                        <p:cTn id="117" dur="500" fill="hold"/>
                                        <p:tgtEl>
                                          <p:spTgt spid="45096"/>
                                        </p:tgtEl>
                                        <p:attrNameLst>
                                          <p:attrName>ppt_x</p:attrName>
                                        </p:attrNameLst>
                                      </p:cBhvr>
                                      <p:tavLst>
                                        <p:tav tm="0">
                                          <p:val>
                                            <p:strVal val="0-#ppt_w/2"/>
                                          </p:val>
                                        </p:tav>
                                        <p:tav tm="100000">
                                          <p:val>
                                            <p:strVal val="#ppt_x"/>
                                          </p:val>
                                        </p:tav>
                                      </p:tavLst>
                                    </p:anim>
                                    <p:anim calcmode="lin" valueType="num">
                                      <p:cBhvr additive="base">
                                        <p:cTn id="118" dur="500" fill="hold"/>
                                        <p:tgtEl>
                                          <p:spTgt spid="45096"/>
                                        </p:tgtEl>
                                        <p:attrNameLst>
                                          <p:attrName>ppt_y</p:attrName>
                                        </p:attrNameLst>
                                      </p:cBhvr>
                                      <p:tavLst>
                                        <p:tav tm="0">
                                          <p:val>
                                            <p:strVal val="#ppt_y"/>
                                          </p:val>
                                        </p:tav>
                                        <p:tav tm="100000">
                                          <p:val>
                                            <p:strVal val="#ppt_y"/>
                                          </p:val>
                                        </p:tav>
                                      </p:tavLst>
                                    </p:anim>
                                  </p:childTnLst>
                                </p:cTn>
                              </p:par>
                              <p:par>
                                <p:cTn id="119" presetID="2" presetClass="entr" presetSubtype="8" fill="hold" grpId="0" nodeType="withEffect">
                                  <p:stCondLst>
                                    <p:cond delay="0"/>
                                  </p:stCondLst>
                                  <p:childTnLst>
                                    <p:set>
                                      <p:cBhvr>
                                        <p:cTn id="120" dur="1" fill="hold">
                                          <p:stCondLst>
                                            <p:cond delay="0"/>
                                          </p:stCondLst>
                                        </p:cTn>
                                        <p:tgtEl>
                                          <p:spTgt spid="45111"/>
                                        </p:tgtEl>
                                        <p:attrNameLst>
                                          <p:attrName>style.visibility</p:attrName>
                                        </p:attrNameLst>
                                      </p:cBhvr>
                                      <p:to>
                                        <p:strVal val="visible"/>
                                      </p:to>
                                    </p:set>
                                    <p:anim calcmode="lin" valueType="num">
                                      <p:cBhvr additive="base">
                                        <p:cTn id="121" dur="500" fill="hold"/>
                                        <p:tgtEl>
                                          <p:spTgt spid="45111"/>
                                        </p:tgtEl>
                                        <p:attrNameLst>
                                          <p:attrName>ppt_x</p:attrName>
                                        </p:attrNameLst>
                                      </p:cBhvr>
                                      <p:tavLst>
                                        <p:tav tm="0">
                                          <p:val>
                                            <p:strVal val="0-#ppt_w/2"/>
                                          </p:val>
                                        </p:tav>
                                        <p:tav tm="100000">
                                          <p:val>
                                            <p:strVal val="#ppt_x"/>
                                          </p:val>
                                        </p:tav>
                                      </p:tavLst>
                                    </p:anim>
                                    <p:anim calcmode="lin" valueType="num">
                                      <p:cBhvr additive="base">
                                        <p:cTn id="122" dur="500" fill="hold"/>
                                        <p:tgtEl>
                                          <p:spTgt spid="45111"/>
                                        </p:tgtEl>
                                        <p:attrNameLst>
                                          <p:attrName>ppt_y</p:attrName>
                                        </p:attrNameLst>
                                      </p:cBhvr>
                                      <p:tavLst>
                                        <p:tav tm="0">
                                          <p:val>
                                            <p:strVal val="#ppt_y"/>
                                          </p:val>
                                        </p:tav>
                                        <p:tav tm="100000">
                                          <p:val>
                                            <p:strVal val="#ppt_y"/>
                                          </p:val>
                                        </p:tav>
                                      </p:tavLst>
                                    </p:anim>
                                  </p:childTnLst>
                                </p:cTn>
                              </p:par>
                              <p:par>
                                <p:cTn id="123" presetID="2" presetClass="entr" presetSubtype="8" fill="hold" grpId="0" nodeType="withEffect">
                                  <p:stCondLst>
                                    <p:cond delay="0"/>
                                  </p:stCondLst>
                                  <p:childTnLst>
                                    <p:set>
                                      <p:cBhvr>
                                        <p:cTn id="124" dur="1" fill="hold">
                                          <p:stCondLst>
                                            <p:cond delay="0"/>
                                          </p:stCondLst>
                                        </p:cTn>
                                        <p:tgtEl>
                                          <p:spTgt spid="45112"/>
                                        </p:tgtEl>
                                        <p:attrNameLst>
                                          <p:attrName>style.visibility</p:attrName>
                                        </p:attrNameLst>
                                      </p:cBhvr>
                                      <p:to>
                                        <p:strVal val="visible"/>
                                      </p:to>
                                    </p:set>
                                    <p:anim calcmode="lin" valueType="num">
                                      <p:cBhvr additive="base">
                                        <p:cTn id="125" dur="500" fill="hold"/>
                                        <p:tgtEl>
                                          <p:spTgt spid="45112"/>
                                        </p:tgtEl>
                                        <p:attrNameLst>
                                          <p:attrName>ppt_x</p:attrName>
                                        </p:attrNameLst>
                                      </p:cBhvr>
                                      <p:tavLst>
                                        <p:tav tm="0">
                                          <p:val>
                                            <p:strVal val="0-#ppt_w/2"/>
                                          </p:val>
                                        </p:tav>
                                        <p:tav tm="100000">
                                          <p:val>
                                            <p:strVal val="#ppt_x"/>
                                          </p:val>
                                        </p:tav>
                                      </p:tavLst>
                                    </p:anim>
                                    <p:anim calcmode="lin" valueType="num">
                                      <p:cBhvr additive="base">
                                        <p:cTn id="126" dur="500" fill="hold"/>
                                        <p:tgtEl>
                                          <p:spTgt spid="45112"/>
                                        </p:tgtEl>
                                        <p:attrNameLst>
                                          <p:attrName>ppt_y</p:attrName>
                                        </p:attrNameLst>
                                      </p:cBhvr>
                                      <p:tavLst>
                                        <p:tav tm="0">
                                          <p:val>
                                            <p:strVal val="#ppt_y"/>
                                          </p:val>
                                        </p:tav>
                                        <p:tav tm="100000">
                                          <p:val>
                                            <p:strVal val="#ppt_y"/>
                                          </p:val>
                                        </p:tav>
                                      </p:tavLst>
                                    </p:anim>
                                  </p:childTnLst>
                                </p:cTn>
                              </p:par>
                            </p:childTnLst>
                          </p:cTn>
                        </p:par>
                      </p:childTnLst>
                    </p:cTn>
                  </p:par>
                  <p:par>
                    <p:cTn id="127" fill="hold" nodeType="clickPar">
                      <p:stCondLst>
                        <p:cond delay="indefinite"/>
                      </p:stCondLst>
                      <p:childTnLst>
                        <p:par>
                          <p:cTn id="128" fill="hold" nodeType="withGroup">
                            <p:stCondLst>
                              <p:cond delay="0"/>
                            </p:stCondLst>
                            <p:childTnLst>
                              <p:par>
                                <p:cTn id="129" presetID="2" presetClass="entr" presetSubtype="8" fill="hold" grpId="0" nodeType="clickEffect">
                                  <p:stCondLst>
                                    <p:cond delay="0"/>
                                  </p:stCondLst>
                                  <p:childTnLst>
                                    <p:set>
                                      <p:cBhvr>
                                        <p:cTn id="130" dur="1" fill="hold">
                                          <p:stCondLst>
                                            <p:cond delay="0"/>
                                          </p:stCondLst>
                                        </p:cTn>
                                        <p:tgtEl>
                                          <p:spTgt spid="45107"/>
                                        </p:tgtEl>
                                        <p:attrNameLst>
                                          <p:attrName>style.visibility</p:attrName>
                                        </p:attrNameLst>
                                      </p:cBhvr>
                                      <p:to>
                                        <p:strVal val="visible"/>
                                      </p:to>
                                    </p:set>
                                    <p:anim calcmode="lin" valueType="num">
                                      <p:cBhvr additive="base">
                                        <p:cTn id="131" dur="500" fill="hold"/>
                                        <p:tgtEl>
                                          <p:spTgt spid="45107"/>
                                        </p:tgtEl>
                                        <p:attrNameLst>
                                          <p:attrName>ppt_x</p:attrName>
                                        </p:attrNameLst>
                                      </p:cBhvr>
                                      <p:tavLst>
                                        <p:tav tm="0">
                                          <p:val>
                                            <p:strVal val="0-#ppt_w/2"/>
                                          </p:val>
                                        </p:tav>
                                        <p:tav tm="100000">
                                          <p:val>
                                            <p:strVal val="#ppt_x"/>
                                          </p:val>
                                        </p:tav>
                                      </p:tavLst>
                                    </p:anim>
                                    <p:anim calcmode="lin" valueType="num">
                                      <p:cBhvr additive="base">
                                        <p:cTn id="132" dur="500" fill="hold"/>
                                        <p:tgtEl>
                                          <p:spTgt spid="45107"/>
                                        </p:tgtEl>
                                        <p:attrNameLst>
                                          <p:attrName>ppt_y</p:attrName>
                                        </p:attrNameLst>
                                      </p:cBhvr>
                                      <p:tavLst>
                                        <p:tav tm="0">
                                          <p:val>
                                            <p:strVal val="#ppt_y"/>
                                          </p:val>
                                        </p:tav>
                                        <p:tav tm="100000">
                                          <p:val>
                                            <p:strVal val="#ppt_y"/>
                                          </p:val>
                                        </p:tav>
                                      </p:tavLst>
                                    </p:anim>
                                  </p:childTnLst>
                                </p:cTn>
                              </p:par>
                              <p:par>
                                <p:cTn id="133" presetID="2" presetClass="entr" presetSubtype="8" fill="hold" grpId="0" nodeType="withEffect">
                                  <p:stCondLst>
                                    <p:cond delay="0"/>
                                  </p:stCondLst>
                                  <p:childTnLst>
                                    <p:set>
                                      <p:cBhvr>
                                        <p:cTn id="134" dur="1" fill="hold">
                                          <p:stCondLst>
                                            <p:cond delay="0"/>
                                          </p:stCondLst>
                                        </p:cTn>
                                        <p:tgtEl>
                                          <p:spTgt spid="45120"/>
                                        </p:tgtEl>
                                        <p:attrNameLst>
                                          <p:attrName>style.visibility</p:attrName>
                                        </p:attrNameLst>
                                      </p:cBhvr>
                                      <p:to>
                                        <p:strVal val="visible"/>
                                      </p:to>
                                    </p:set>
                                    <p:anim calcmode="lin" valueType="num">
                                      <p:cBhvr additive="base">
                                        <p:cTn id="135" dur="500" fill="hold"/>
                                        <p:tgtEl>
                                          <p:spTgt spid="45120"/>
                                        </p:tgtEl>
                                        <p:attrNameLst>
                                          <p:attrName>ppt_x</p:attrName>
                                        </p:attrNameLst>
                                      </p:cBhvr>
                                      <p:tavLst>
                                        <p:tav tm="0">
                                          <p:val>
                                            <p:strVal val="0-#ppt_w/2"/>
                                          </p:val>
                                        </p:tav>
                                        <p:tav tm="100000">
                                          <p:val>
                                            <p:strVal val="#ppt_x"/>
                                          </p:val>
                                        </p:tav>
                                      </p:tavLst>
                                    </p:anim>
                                    <p:anim calcmode="lin" valueType="num">
                                      <p:cBhvr additive="base">
                                        <p:cTn id="136" dur="500" fill="hold"/>
                                        <p:tgtEl>
                                          <p:spTgt spid="45120"/>
                                        </p:tgtEl>
                                        <p:attrNameLst>
                                          <p:attrName>ppt_y</p:attrName>
                                        </p:attrNameLst>
                                      </p:cBhvr>
                                      <p:tavLst>
                                        <p:tav tm="0">
                                          <p:val>
                                            <p:strVal val="#ppt_y"/>
                                          </p:val>
                                        </p:tav>
                                        <p:tav tm="100000">
                                          <p:val>
                                            <p:strVal val="#ppt_y"/>
                                          </p:val>
                                        </p:tav>
                                      </p:tavLst>
                                    </p:anim>
                                  </p:childTnLst>
                                </p:cTn>
                              </p:par>
                              <p:par>
                                <p:cTn id="137" presetID="2" presetClass="entr" presetSubtype="8" fill="hold" grpId="0" nodeType="withEffect">
                                  <p:stCondLst>
                                    <p:cond delay="0"/>
                                  </p:stCondLst>
                                  <p:childTnLst>
                                    <p:set>
                                      <p:cBhvr>
                                        <p:cTn id="138" dur="1" fill="hold">
                                          <p:stCondLst>
                                            <p:cond delay="0"/>
                                          </p:stCondLst>
                                        </p:cTn>
                                        <p:tgtEl>
                                          <p:spTgt spid="45095"/>
                                        </p:tgtEl>
                                        <p:attrNameLst>
                                          <p:attrName>style.visibility</p:attrName>
                                        </p:attrNameLst>
                                      </p:cBhvr>
                                      <p:to>
                                        <p:strVal val="visible"/>
                                      </p:to>
                                    </p:set>
                                    <p:anim calcmode="lin" valueType="num">
                                      <p:cBhvr additive="base">
                                        <p:cTn id="139" dur="500" fill="hold"/>
                                        <p:tgtEl>
                                          <p:spTgt spid="45095"/>
                                        </p:tgtEl>
                                        <p:attrNameLst>
                                          <p:attrName>ppt_x</p:attrName>
                                        </p:attrNameLst>
                                      </p:cBhvr>
                                      <p:tavLst>
                                        <p:tav tm="0">
                                          <p:val>
                                            <p:strVal val="0-#ppt_w/2"/>
                                          </p:val>
                                        </p:tav>
                                        <p:tav tm="100000">
                                          <p:val>
                                            <p:strVal val="#ppt_x"/>
                                          </p:val>
                                        </p:tav>
                                      </p:tavLst>
                                    </p:anim>
                                    <p:anim calcmode="lin" valueType="num">
                                      <p:cBhvr additive="base">
                                        <p:cTn id="140" dur="500" fill="hold"/>
                                        <p:tgtEl>
                                          <p:spTgt spid="45095"/>
                                        </p:tgtEl>
                                        <p:attrNameLst>
                                          <p:attrName>ppt_y</p:attrName>
                                        </p:attrNameLst>
                                      </p:cBhvr>
                                      <p:tavLst>
                                        <p:tav tm="0">
                                          <p:val>
                                            <p:strVal val="#ppt_y"/>
                                          </p:val>
                                        </p:tav>
                                        <p:tav tm="100000">
                                          <p:val>
                                            <p:strVal val="#ppt_y"/>
                                          </p:val>
                                        </p:tav>
                                      </p:tavLst>
                                    </p:anim>
                                  </p:childTnLst>
                                </p:cTn>
                              </p:par>
                              <p:par>
                                <p:cTn id="141" presetID="2" presetClass="entr" presetSubtype="8" fill="hold" grpId="0" nodeType="withEffect">
                                  <p:stCondLst>
                                    <p:cond delay="0"/>
                                  </p:stCondLst>
                                  <p:childTnLst>
                                    <p:set>
                                      <p:cBhvr>
                                        <p:cTn id="142" dur="1" fill="hold">
                                          <p:stCondLst>
                                            <p:cond delay="0"/>
                                          </p:stCondLst>
                                        </p:cTn>
                                        <p:tgtEl>
                                          <p:spTgt spid="45106"/>
                                        </p:tgtEl>
                                        <p:attrNameLst>
                                          <p:attrName>style.visibility</p:attrName>
                                        </p:attrNameLst>
                                      </p:cBhvr>
                                      <p:to>
                                        <p:strVal val="visible"/>
                                      </p:to>
                                    </p:set>
                                    <p:anim calcmode="lin" valueType="num">
                                      <p:cBhvr additive="base">
                                        <p:cTn id="143" dur="500" fill="hold"/>
                                        <p:tgtEl>
                                          <p:spTgt spid="45106"/>
                                        </p:tgtEl>
                                        <p:attrNameLst>
                                          <p:attrName>ppt_x</p:attrName>
                                        </p:attrNameLst>
                                      </p:cBhvr>
                                      <p:tavLst>
                                        <p:tav tm="0">
                                          <p:val>
                                            <p:strVal val="0-#ppt_w/2"/>
                                          </p:val>
                                        </p:tav>
                                        <p:tav tm="100000">
                                          <p:val>
                                            <p:strVal val="#ppt_x"/>
                                          </p:val>
                                        </p:tav>
                                      </p:tavLst>
                                    </p:anim>
                                    <p:anim calcmode="lin" valueType="num">
                                      <p:cBhvr additive="base">
                                        <p:cTn id="144" dur="500" fill="hold"/>
                                        <p:tgtEl>
                                          <p:spTgt spid="45106"/>
                                        </p:tgtEl>
                                        <p:attrNameLst>
                                          <p:attrName>ppt_y</p:attrName>
                                        </p:attrNameLst>
                                      </p:cBhvr>
                                      <p:tavLst>
                                        <p:tav tm="0">
                                          <p:val>
                                            <p:strVal val="#ppt_y"/>
                                          </p:val>
                                        </p:tav>
                                        <p:tav tm="100000">
                                          <p:val>
                                            <p:strVal val="#ppt_y"/>
                                          </p:val>
                                        </p:tav>
                                      </p:tavLst>
                                    </p:anim>
                                  </p:childTnLst>
                                </p:cTn>
                              </p:par>
                              <p:par>
                                <p:cTn id="145" presetID="2" presetClass="entr" presetSubtype="8" fill="hold" grpId="0" nodeType="withEffect">
                                  <p:stCondLst>
                                    <p:cond delay="0"/>
                                  </p:stCondLst>
                                  <p:childTnLst>
                                    <p:set>
                                      <p:cBhvr>
                                        <p:cTn id="146" dur="1" fill="hold">
                                          <p:stCondLst>
                                            <p:cond delay="0"/>
                                          </p:stCondLst>
                                        </p:cTn>
                                        <p:tgtEl>
                                          <p:spTgt spid="45119"/>
                                        </p:tgtEl>
                                        <p:attrNameLst>
                                          <p:attrName>style.visibility</p:attrName>
                                        </p:attrNameLst>
                                      </p:cBhvr>
                                      <p:to>
                                        <p:strVal val="visible"/>
                                      </p:to>
                                    </p:set>
                                    <p:anim calcmode="lin" valueType="num">
                                      <p:cBhvr additive="base">
                                        <p:cTn id="147" dur="500" fill="hold"/>
                                        <p:tgtEl>
                                          <p:spTgt spid="45119"/>
                                        </p:tgtEl>
                                        <p:attrNameLst>
                                          <p:attrName>ppt_x</p:attrName>
                                        </p:attrNameLst>
                                      </p:cBhvr>
                                      <p:tavLst>
                                        <p:tav tm="0">
                                          <p:val>
                                            <p:strVal val="0-#ppt_w/2"/>
                                          </p:val>
                                        </p:tav>
                                        <p:tav tm="100000">
                                          <p:val>
                                            <p:strVal val="#ppt_x"/>
                                          </p:val>
                                        </p:tav>
                                      </p:tavLst>
                                    </p:anim>
                                    <p:anim calcmode="lin" valueType="num">
                                      <p:cBhvr additive="base">
                                        <p:cTn id="148" dur="500" fill="hold"/>
                                        <p:tgtEl>
                                          <p:spTgt spid="45119"/>
                                        </p:tgtEl>
                                        <p:attrNameLst>
                                          <p:attrName>ppt_y</p:attrName>
                                        </p:attrNameLst>
                                      </p:cBhvr>
                                      <p:tavLst>
                                        <p:tav tm="0">
                                          <p:val>
                                            <p:strVal val="#ppt_y"/>
                                          </p:val>
                                        </p:tav>
                                        <p:tav tm="100000">
                                          <p:val>
                                            <p:strVal val="#ppt_y"/>
                                          </p:val>
                                        </p:tav>
                                      </p:tavLst>
                                    </p:anim>
                                  </p:childTnLst>
                                </p:cTn>
                              </p:par>
                              <p:par>
                                <p:cTn id="149" presetID="2" presetClass="entr" presetSubtype="8" fill="hold" grpId="0" nodeType="withEffect">
                                  <p:stCondLst>
                                    <p:cond delay="0"/>
                                  </p:stCondLst>
                                  <p:childTnLst>
                                    <p:set>
                                      <p:cBhvr>
                                        <p:cTn id="150" dur="1" fill="hold">
                                          <p:stCondLst>
                                            <p:cond delay="0"/>
                                          </p:stCondLst>
                                        </p:cTn>
                                        <p:tgtEl>
                                          <p:spTgt spid="45094"/>
                                        </p:tgtEl>
                                        <p:attrNameLst>
                                          <p:attrName>style.visibility</p:attrName>
                                        </p:attrNameLst>
                                      </p:cBhvr>
                                      <p:to>
                                        <p:strVal val="visible"/>
                                      </p:to>
                                    </p:set>
                                    <p:anim calcmode="lin" valueType="num">
                                      <p:cBhvr additive="base">
                                        <p:cTn id="151" dur="500" fill="hold"/>
                                        <p:tgtEl>
                                          <p:spTgt spid="45094"/>
                                        </p:tgtEl>
                                        <p:attrNameLst>
                                          <p:attrName>ppt_x</p:attrName>
                                        </p:attrNameLst>
                                      </p:cBhvr>
                                      <p:tavLst>
                                        <p:tav tm="0">
                                          <p:val>
                                            <p:strVal val="0-#ppt_w/2"/>
                                          </p:val>
                                        </p:tav>
                                        <p:tav tm="100000">
                                          <p:val>
                                            <p:strVal val="#ppt_x"/>
                                          </p:val>
                                        </p:tav>
                                      </p:tavLst>
                                    </p:anim>
                                    <p:anim calcmode="lin" valueType="num">
                                      <p:cBhvr additive="base">
                                        <p:cTn id="152" dur="500" fill="hold"/>
                                        <p:tgtEl>
                                          <p:spTgt spid="45094"/>
                                        </p:tgtEl>
                                        <p:attrNameLst>
                                          <p:attrName>ppt_y</p:attrName>
                                        </p:attrNameLst>
                                      </p:cBhvr>
                                      <p:tavLst>
                                        <p:tav tm="0">
                                          <p:val>
                                            <p:strVal val="#ppt_y"/>
                                          </p:val>
                                        </p:tav>
                                        <p:tav tm="100000">
                                          <p:val>
                                            <p:strVal val="#ppt_y"/>
                                          </p:val>
                                        </p:tav>
                                      </p:tavLst>
                                    </p:anim>
                                  </p:childTnLst>
                                </p:cTn>
                              </p:par>
                              <p:par>
                                <p:cTn id="153" presetID="2" presetClass="entr" presetSubtype="8" fill="hold" grpId="0" nodeType="withEffect">
                                  <p:stCondLst>
                                    <p:cond delay="0"/>
                                  </p:stCondLst>
                                  <p:childTnLst>
                                    <p:set>
                                      <p:cBhvr>
                                        <p:cTn id="154" dur="1" fill="hold">
                                          <p:stCondLst>
                                            <p:cond delay="0"/>
                                          </p:stCondLst>
                                        </p:cTn>
                                        <p:tgtEl>
                                          <p:spTgt spid="45097"/>
                                        </p:tgtEl>
                                        <p:attrNameLst>
                                          <p:attrName>style.visibility</p:attrName>
                                        </p:attrNameLst>
                                      </p:cBhvr>
                                      <p:to>
                                        <p:strVal val="visible"/>
                                      </p:to>
                                    </p:set>
                                    <p:anim calcmode="lin" valueType="num">
                                      <p:cBhvr additive="base">
                                        <p:cTn id="155" dur="500" fill="hold"/>
                                        <p:tgtEl>
                                          <p:spTgt spid="45097"/>
                                        </p:tgtEl>
                                        <p:attrNameLst>
                                          <p:attrName>ppt_x</p:attrName>
                                        </p:attrNameLst>
                                      </p:cBhvr>
                                      <p:tavLst>
                                        <p:tav tm="0">
                                          <p:val>
                                            <p:strVal val="0-#ppt_w/2"/>
                                          </p:val>
                                        </p:tav>
                                        <p:tav tm="100000">
                                          <p:val>
                                            <p:strVal val="#ppt_x"/>
                                          </p:val>
                                        </p:tav>
                                      </p:tavLst>
                                    </p:anim>
                                    <p:anim calcmode="lin" valueType="num">
                                      <p:cBhvr additive="base">
                                        <p:cTn id="156" dur="500" fill="hold"/>
                                        <p:tgtEl>
                                          <p:spTgt spid="45097"/>
                                        </p:tgtEl>
                                        <p:attrNameLst>
                                          <p:attrName>ppt_y</p:attrName>
                                        </p:attrNameLst>
                                      </p:cBhvr>
                                      <p:tavLst>
                                        <p:tav tm="0">
                                          <p:val>
                                            <p:strVal val="#ppt_y"/>
                                          </p:val>
                                        </p:tav>
                                        <p:tav tm="100000">
                                          <p:val>
                                            <p:strVal val="#ppt_y"/>
                                          </p:val>
                                        </p:tav>
                                      </p:tavLst>
                                    </p:anim>
                                  </p:childTnLst>
                                </p:cTn>
                              </p:par>
                              <p:par>
                                <p:cTn id="157" presetID="2" presetClass="entr" presetSubtype="8" fill="hold" grpId="0" nodeType="withEffect">
                                  <p:stCondLst>
                                    <p:cond delay="0"/>
                                  </p:stCondLst>
                                  <p:childTnLst>
                                    <p:set>
                                      <p:cBhvr>
                                        <p:cTn id="158" dur="1" fill="hold">
                                          <p:stCondLst>
                                            <p:cond delay="0"/>
                                          </p:stCondLst>
                                        </p:cTn>
                                        <p:tgtEl>
                                          <p:spTgt spid="45099"/>
                                        </p:tgtEl>
                                        <p:attrNameLst>
                                          <p:attrName>style.visibility</p:attrName>
                                        </p:attrNameLst>
                                      </p:cBhvr>
                                      <p:to>
                                        <p:strVal val="visible"/>
                                      </p:to>
                                    </p:set>
                                    <p:anim calcmode="lin" valueType="num">
                                      <p:cBhvr additive="base">
                                        <p:cTn id="159" dur="500" fill="hold"/>
                                        <p:tgtEl>
                                          <p:spTgt spid="45099"/>
                                        </p:tgtEl>
                                        <p:attrNameLst>
                                          <p:attrName>ppt_x</p:attrName>
                                        </p:attrNameLst>
                                      </p:cBhvr>
                                      <p:tavLst>
                                        <p:tav tm="0">
                                          <p:val>
                                            <p:strVal val="0-#ppt_w/2"/>
                                          </p:val>
                                        </p:tav>
                                        <p:tav tm="100000">
                                          <p:val>
                                            <p:strVal val="#ppt_x"/>
                                          </p:val>
                                        </p:tav>
                                      </p:tavLst>
                                    </p:anim>
                                    <p:anim calcmode="lin" valueType="num">
                                      <p:cBhvr additive="base">
                                        <p:cTn id="160" dur="500" fill="hold"/>
                                        <p:tgtEl>
                                          <p:spTgt spid="45099"/>
                                        </p:tgtEl>
                                        <p:attrNameLst>
                                          <p:attrName>ppt_y</p:attrName>
                                        </p:attrNameLst>
                                      </p:cBhvr>
                                      <p:tavLst>
                                        <p:tav tm="0">
                                          <p:val>
                                            <p:strVal val="#ppt_y"/>
                                          </p:val>
                                        </p:tav>
                                        <p:tav tm="100000">
                                          <p:val>
                                            <p:strVal val="#ppt_y"/>
                                          </p:val>
                                        </p:tav>
                                      </p:tavLst>
                                    </p:anim>
                                  </p:childTnLst>
                                </p:cTn>
                              </p:par>
                              <p:par>
                                <p:cTn id="161" presetID="2" presetClass="entr" presetSubtype="8" fill="hold" grpId="0" nodeType="withEffect">
                                  <p:stCondLst>
                                    <p:cond delay="0"/>
                                  </p:stCondLst>
                                  <p:childTnLst>
                                    <p:set>
                                      <p:cBhvr>
                                        <p:cTn id="162" dur="1" fill="hold">
                                          <p:stCondLst>
                                            <p:cond delay="0"/>
                                          </p:stCondLst>
                                        </p:cTn>
                                        <p:tgtEl>
                                          <p:spTgt spid="45100"/>
                                        </p:tgtEl>
                                        <p:attrNameLst>
                                          <p:attrName>style.visibility</p:attrName>
                                        </p:attrNameLst>
                                      </p:cBhvr>
                                      <p:to>
                                        <p:strVal val="visible"/>
                                      </p:to>
                                    </p:set>
                                    <p:anim calcmode="lin" valueType="num">
                                      <p:cBhvr additive="base">
                                        <p:cTn id="163" dur="500" fill="hold"/>
                                        <p:tgtEl>
                                          <p:spTgt spid="45100"/>
                                        </p:tgtEl>
                                        <p:attrNameLst>
                                          <p:attrName>ppt_x</p:attrName>
                                        </p:attrNameLst>
                                      </p:cBhvr>
                                      <p:tavLst>
                                        <p:tav tm="0">
                                          <p:val>
                                            <p:strVal val="0-#ppt_w/2"/>
                                          </p:val>
                                        </p:tav>
                                        <p:tav tm="100000">
                                          <p:val>
                                            <p:strVal val="#ppt_x"/>
                                          </p:val>
                                        </p:tav>
                                      </p:tavLst>
                                    </p:anim>
                                    <p:anim calcmode="lin" valueType="num">
                                      <p:cBhvr additive="base">
                                        <p:cTn id="164" dur="500" fill="hold"/>
                                        <p:tgtEl>
                                          <p:spTgt spid="45100"/>
                                        </p:tgtEl>
                                        <p:attrNameLst>
                                          <p:attrName>ppt_y</p:attrName>
                                        </p:attrNameLst>
                                      </p:cBhvr>
                                      <p:tavLst>
                                        <p:tav tm="0">
                                          <p:val>
                                            <p:strVal val="#ppt_y"/>
                                          </p:val>
                                        </p:tav>
                                        <p:tav tm="100000">
                                          <p:val>
                                            <p:strVal val="#ppt_y"/>
                                          </p:val>
                                        </p:tav>
                                      </p:tavLst>
                                    </p:anim>
                                  </p:childTnLst>
                                </p:cTn>
                              </p:par>
                              <p:par>
                                <p:cTn id="165" presetID="2" presetClass="entr" presetSubtype="8" fill="hold" grpId="0" nodeType="withEffect">
                                  <p:stCondLst>
                                    <p:cond delay="0"/>
                                  </p:stCondLst>
                                  <p:childTnLst>
                                    <p:set>
                                      <p:cBhvr>
                                        <p:cTn id="166" dur="1" fill="hold">
                                          <p:stCondLst>
                                            <p:cond delay="0"/>
                                          </p:stCondLst>
                                        </p:cTn>
                                        <p:tgtEl>
                                          <p:spTgt spid="45101"/>
                                        </p:tgtEl>
                                        <p:attrNameLst>
                                          <p:attrName>style.visibility</p:attrName>
                                        </p:attrNameLst>
                                      </p:cBhvr>
                                      <p:to>
                                        <p:strVal val="visible"/>
                                      </p:to>
                                    </p:set>
                                    <p:anim calcmode="lin" valueType="num">
                                      <p:cBhvr additive="base">
                                        <p:cTn id="167" dur="500" fill="hold"/>
                                        <p:tgtEl>
                                          <p:spTgt spid="45101"/>
                                        </p:tgtEl>
                                        <p:attrNameLst>
                                          <p:attrName>ppt_x</p:attrName>
                                        </p:attrNameLst>
                                      </p:cBhvr>
                                      <p:tavLst>
                                        <p:tav tm="0">
                                          <p:val>
                                            <p:strVal val="0-#ppt_w/2"/>
                                          </p:val>
                                        </p:tav>
                                        <p:tav tm="100000">
                                          <p:val>
                                            <p:strVal val="#ppt_x"/>
                                          </p:val>
                                        </p:tav>
                                      </p:tavLst>
                                    </p:anim>
                                    <p:anim calcmode="lin" valueType="num">
                                      <p:cBhvr additive="base">
                                        <p:cTn id="168" dur="500" fill="hold"/>
                                        <p:tgtEl>
                                          <p:spTgt spid="45101"/>
                                        </p:tgtEl>
                                        <p:attrNameLst>
                                          <p:attrName>ppt_y</p:attrName>
                                        </p:attrNameLst>
                                      </p:cBhvr>
                                      <p:tavLst>
                                        <p:tav tm="0">
                                          <p:val>
                                            <p:strVal val="#ppt_y"/>
                                          </p:val>
                                        </p:tav>
                                        <p:tav tm="100000">
                                          <p:val>
                                            <p:strVal val="#ppt_y"/>
                                          </p:val>
                                        </p:tav>
                                      </p:tavLst>
                                    </p:anim>
                                  </p:childTnLst>
                                </p:cTn>
                              </p:par>
                              <p:par>
                                <p:cTn id="169" presetID="2" presetClass="entr" presetSubtype="8" fill="hold" grpId="0" nodeType="withEffect">
                                  <p:stCondLst>
                                    <p:cond delay="0"/>
                                  </p:stCondLst>
                                  <p:childTnLst>
                                    <p:set>
                                      <p:cBhvr>
                                        <p:cTn id="170" dur="1" fill="hold">
                                          <p:stCondLst>
                                            <p:cond delay="0"/>
                                          </p:stCondLst>
                                        </p:cTn>
                                        <p:tgtEl>
                                          <p:spTgt spid="45103"/>
                                        </p:tgtEl>
                                        <p:attrNameLst>
                                          <p:attrName>style.visibility</p:attrName>
                                        </p:attrNameLst>
                                      </p:cBhvr>
                                      <p:to>
                                        <p:strVal val="visible"/>
                                      </p:to>
                                    </p:set>
                                    <p:anim calcmode="lin" valueType="num">
                                      <p:cBhvr additive="base">
                                        <p:cTn id="171" dur="500" fill="hold"/>
                                        <p:tgtEl>
                                          <p:spTgt spid="45103"/>
                                        </p:tgtEl>
                                        <p:attrNameLst>
                                          <p:attrName>ppt_x</p:attrName>
                                        </p:attrNameLst>
                                      </p:cBhvr>
                                      <p:tavLst>
                                        <p:tav tm="0">
                                          <p:val>
                                            <p:strVal val="0-#ppt_w/2"/>
                                          </p:val>
                                        </p:tav>
                                        <p:tav tm="100000">
                                          <p:val>
                                            <p:strVal val="#ppt_x"/>
                                          </p:val>
                                        </p:tav>
                                      </p:tavLst>
                                    </p:anim>
                                    <p:anim calcmode="lin" valueType="num">
                                      <p:cBhvr additive="base">
                                        <p:cTn id="172" dur="500" fill="hold"/>
                                        <p:tgtEl>
                                          <p:spTgt spid="45103"/>
                                        </p:tgtEl>
                                        <p:attrNameLst>
                                          <p:attrName>ppt_y</p:attrName>
                                        </p:attrNameLst>
                                      </p:cBhvr>
                                      <p:tavLst>
                                        <p:tav tm="0">
                                          <p:val>
                                            <p:strVal val="#ppt_y"/>
                                          </p:val>
                                        </p:tav>
                                        <p:tav tm="100000">
                                          <p:val>
                                            <p:strVal val="#ppt_y"/>
                                          </p:val>
                                        </p:tav>
                                      </p:tavLst>
                                    </p:anim>
                                  </p:childTnLst>
                                </p:cTn>
                              </p:par>
                              <p:par>
                                <p:cTn id="173" presetID="2" presetClass="entr" presetSubtype="8" fill="hold" grpId="0" nodeType="withEffect">
                                  <p:stCondLst>
                                    <p:cond delay="0"/>
                                  </p:stCondLst>
                                  <p:childTnLst>
                                    <p:set>
                                      <p:cBhvr>
                                        <p:cTn id="174" dur="1" fill="hold">
                                          <p:stCondLst>
                                            <p:cond delay="0"/>
                                          </p:stCondLst>
                                        </p:cTn>
                                        <p:tgtEl>
                                          <p:spTgt spid="45104"/>
                                        </p:tgtEl>
                                        <p:attrNameLst>
                                          <p:attrName>style.visibility</p:attrName>
                                        </p:attrNameLst>
                                      </p:cBhvr>
                                      <p:to>
                                        <p:strVal val="visible"/>
                                      </p:to>
                                    </p:set>
                                    <p:anim calcmode="lin" valueType="num">
                                      <p:cBhvr additive="base">
                                        <p:cTn id="175" dur="500" fill="hold"/>
                                        <p:tgtEl>
                                          <p:spTgt spid="45104"/>
                                        </p:tgtEl>
                                        <p:attrNameLst>
                                          <p:attrName>ppt_x</p:attrName>
                                        </p:attrNameLst>
                                      </p:cBhvr>
                                      <p:tavLst>
                                        <p:tav tm="0">
                                          <p:val>
                                            <p:strVal val="0-#ppt_w/2"/>
                                          </p:val>
                                        </p:tav>
                                        <p:tav tm="100000">
                                          <p:val>
                                            <p:strVal val="#ppt_x"/>
                                          </p:val>
                                        </p:tav>
                                      </p:tavLst>
                                    </p:anim>
                                    <p:anim calcmode="lin" valueType="num">
                                      <p:cBhvr additive="base">
                                        <p:cTn id="176" dur="500" fill="hold"/>
                                        <p:tgtEl>
                                          <p:spTgt spid="45104"/>
                                        </p:tgtEl>
                                        <p:attrNameLst>
                                          <p:attrName>ppt_y</p:attrName>
                                        </p:attrNameLst>
                                      </p:cBhvr>
                                      <p:tavLst>
                                        <p:tav tm="0">
                                          <p:val>
                                            <p:strVal val="#ppt_y"/>
                                          </p:val>
                                        </p:tav>
                                        <p:tav tm="100000">
                                          <p:val>
                                            <p:strVal val="#ppt_y"/>
                                          </p:val>
                                        </p:tav>
                                      </p:tavLst>
                                    </p:anim>
                                  </p:childTnLst>
                                </p:cTn>
                              </p:par>
                              <p:par>
                                <p:cTn id="177" presetID="2" presetClass="entr" presetSubtype="8" fill="hold" grpId="0" nodeType="withEffect">
                                  <p:stCondLst>
                                    <p:cond delay="0"/>
                                  </p:stCondLst>
                                  <p:childTnLst>
                                    <p:set>
                                      <p:cBhvr>
                                        <p:cTn id="178" dur="1" fill="hold">
                                          <p:stCondLst>
                                            <p:cond delay="0"/>
                                          </p:stCondLst>
                                        </p:cTn>
                                        <p:tgtEl>
                                          <p:spTgt spid="45105"/>
                                        </p:tgtEl>
                                        <p:attrNameLst>
                                          <p:attrName>style.visibility</p:attrName>
                                        </p:attrNameLst>
                                      </p:cBhvr>
                                      <p:to>
                                        <p:strVal val="visible"/>
                                      </p:to>
                                    </p:set>
                                    <p:anim calcmode="lin" valueType="num">
                                      <p:cBhvr additive="base">
                                        <p:cTn id="179" dur="500" fill="hold"/>
                                        <p:tgtEl>
                                          <p:spTgt spid="45105"/>
                                        </p:tgtEl>
                                        <p:attrNameLst>
                                          <p:attrName>ppt_x</p:attrName>
                                        </p:attrNameLst>
                                      </p:cBhvr>
                                      <p:tavLst>
                                        <p:tav tm="0">
                                          <p:val>
                                            <p:strVal val="0-#ppt_w/2"/>
                                          </p:val>
                                        </p:tav>
                                        <p:tav tm="100000">
                                          <p:val>
                                            <p:strVal val="#ppt_x"/>
                                          </p:val>
                                        </p:tav>
                                      </p:tavLst>
                                    </p:anim>
                                    <p:anim calcmode="lin" valueType="num">
                                      <p:cBhvr additive="base">
                                        <p:cTn id="180" dur="500" fill="hold"/>
                                        <p:tgtEl>
                                          <p:spTgt spid="45105"/>
                                        </p:tgtEl>
                                        <p:attrNameLst>
                                          <p:attrName>ppt_y</p:attrName>
                                        </p:attrNameLst>
                                      </p:cBhvr>
                                      <p:tavLst>
                                        <p:tav tm="0">
                                          <p:val>
                                            <p:strVal val="#ppt_y"/>
                                          </p:val>
                                        </p:tav>
                                        <p:tav tm="100000">
                                          <p:val>
                                            <p:strVal val="#ppt_y"/>
                                          </p:val>
                                        </p:tav>
                                      </p:tavLst>
                                    </p:anim>
                                  </p:childTnLst>
                                </p:cTn>
                              </p:par>
                              <p:par>
                                <p:cTn id="181" presetID="2" presetClass="entr" presetSubtype="8" fill="hold" nodeType="withEffect">
                                  <p:stCondLst>
                                    <p:cond delay="0"/>
                                  </p:stCondLst>
                                  <p:childTnLst>
                                    <p:set>
                                      <p:cBhvr>
                                        <p:cTn id="182" dur="1" fill="hold">
                                          <p:stCondLst>
                                            <p:cond delay="0"/>
                                          </p:stCondLst>
                                        </p:cTn>
                                        <p:tgtEl>
                                          <p:spTgt spid="45113"/>
                                        </p:tgtEl>
                                        <p:attrNameLst>
                                          <p:attrName>style.visibility</p:attrName>
                                        </p:attrNameLst>
                                      </p:cBhvr>
                                      <p:to>
                                        <p:strVal val="visible"/>
                                      </p:to>
                                    </p:set>
                                    <p:anim calcmode="lin" valueType="num">
                                      <p:cBhvr additive="base">
                                        <p:cTn id="183" dur="500" fill="hold"/>
                                        <p:tgtEl>
                                          <p:spTgt spid="45113"/>
                                        </p:tgtEl>
                                        <p:attrNameLst>
                                          <p:attrName>ppt_x</p:attrName>
                                        </p:attrNameLst>
                                      </p:cBhvr>
                                      <p:tavLst>
                                        <p:tav tm="0">
                                          <p:val>
                                            <p:strVal val="0-#ppt_w/2"/>
                                          </p:val>
                                        </p:tav>
                                        <p:tav tm="100000">
                                          <p:val>
                                            <p:strVal val="#ppt_x"/>
                                          </p:val>
                                        </p:tav>
                                      </p:tavLst>
                                    </p:anim>
                                    <p:anim calcmode="lin" valueType="num">
                                      <p:cBhvr additive="base">
                                        <p:cTn id="184" dur="500" fill="hold"/>
                                        <p:tgtEl>
                                          <p:spTgt spid="45113"/>
                                        </p:tgtEl>
                                        <p:attrNameLst>
                                          <p:attrName>ppt_y</p:attrName>
                                        </p:attrNameLst>
                                      </p:cBhvr>
                                      <p:tavLst>
                                        <p:tav tm="0">
                                          <p:val>
                                            <p:strVal val="#ppt_y"/>
                                          </p:val>
                                        </p:tav>
                                        <p:tav tm="100000">
                                          <p:val>
                                            <p:strVal val="#ppt_y"/>
                                          </p:val>
                                        </p:tav>
                                      </p:tavLst>
                                    </p:anim>
                                  </p:childTnLst>
                                </p:cTn>
                              </p:par>
                              <p:par>
                                <p:cTn id="185" presetID="2" presetClass="entr" presetSubtype="8" fill="hold" nodeType="withEffect">
                                  <p:stCondLst>
                                    <p:cond delay="0"/>
                                  </p:stCondLst>
                                  <p:childTnLst>
                                    <p:set>
                                      <p:cBhvr>
                                        <p:cTn id="186" dur="1" fill="hold">
                                          <p:stCondLst>
                                            <p:cond delay="0"/>
                                          </p:stCondLst>
                                        </p:cTn>
                                        <p:tgtEl>
                                          <p:spTgt spid="45114"/>
                                        </p:tgtEl>
                                        <p:attrNameLst>
                                          <p:attrName>style.visibility</p:attrName>
                                        </p:attrNameLst>
                                      </p:cBhvr>
                                      <p:to>
                                        <p:strVal val="visible"/>
                                      </p:to>
                                    </p:set>
                                    <p:anim calcmode="lin" valueType="num">
                                      <p:cBhvr additive="base">
                                        <p:cTn id="187" dur="500" fill="hold"/>
                                        <p:tgtEl>
                                          <p:spTgt spid="45114"/>
                                        </p:tgtEl>
                                        <p:attrNameLst>
                                          <p:attrName>ppt_x</p:attrName>
                                        </p:attrNameLst>
                                      </p:cBhvr>
                                      <p:tavLst>
                                        <p:tav tm="0">
                                          <p:val>
                                            <p:strVal val="0-#ppt_w/2"/>
                                          </p:val>
                                        </p:tav>
                                        <p:tav tm="100000">
                                          <p:val>
                                            <p:strVal val="#ppt_x"/>
                                          </p:val>
                                        </p:tav>
                                      </p:tavLst>
                                    </p:anim>
                                    <p:anim calcmode="lin" valueType="num">
                                      <p:cBhvr additive="base">
                                        <p:cTn id="188" dur="500" fill="hold"/>
                                        <p:tgtEl>
                                          <p:spTgt spid="45114"/>
                                        </p:tgtEl>
                                        <p:attrNameLst>
                                          <p:attrName>ppt_y</p:attrName>
                                        </p:attrNameLst>
                                      </p:cBhvr>
                                      <p:tavLst>
                                        <p:tav tm="0">
                                          <p:val>
                                            <p:strVal val="#ppt_y"/>
                                          </p:val>
                                        </p:tav>
                                        <p:tav tm="100000">
                                          <p:val>
                                            <p:strVal val="#ppt_y"/>
                                          </p:val>
                                        </p:tav>
                                      </p:tavLst>
                                    </p:anim>
                                  </p:childTnLst>
                                </p:cTn>
                              </p:par>
                              <p:par>
                                <p:cTn id="189" presetID="2" presetClass="entr" presetSubtype="8" fill="hold" nodeType="withEffect">
                                  <p:stCondLst>
                                    <p:cond delay="0"/>
                                  </p:stCondLst>
                                  <p:childTnLst>
                                    <p:set>
                                      <p:cBhvr>
                                        <p:cTn id="190" dur="1" fill="hold">
                                          <p:stCondLst>
                                            <p:cond delay="0"/>
                                          </p:stCondLst>
                                        </p:cTn>
                                        <p:tgtEl>
                                          <p:spTgt spid="45115"/>
                                        </p:tgtEl>
                                        <p:attrNameLst>
                                          <p:attrName>style.visibility</p:attrName>
                                        </p:attrNameLst>
                                      </p:cBhvr>
                                      <p:to>
                                        <p:strVal val="visible"/>
                                      </p:to>
                                    </p:set>
                                    <p:anim calcmode="lin" valueType="num">
                                      <p:cBhvr additive="base">
                                        <p:cTn id="191" dur="500" fill="hold"/>
                                        <p:tgtEl>
                                          <p:spTgt spid="45115"/>
                                        </p:tgtEl>
                                        <p:attrNameLst>
                                          <p:attrName>ppt_x</p:attrName>
                                        </p:attrNameLst>
                                      </p:cBhvr>
                                      <p:tavLst>
                                        <p:tav tm="0">
                                          <p:val>
                                            <p:strVal val="0-#ppt_w/2"/>
                                          </p:val>
                                        </p:tav>
                                        <p:tav tm="100000">
                                          <p:val>
                                            <p:strVal val="#ppt_x"/>
                                          </p:val>
                                        </p:tav>
                                      </p:tavLst>
                                    </p:anim>
                                    <p:anim calcmode="lin" valueType="num">
                                      <p:cBhvr additive="base">
                                        <p:cTn id="192" dur="500" fill="hold"/>
                                        <p:tgtEl>
                                          <p:spTgt spid="45115"/>
                                        </p:tgtEl>
                                        <p:attrNameLst>
                                          <p:attrName>ppt_y</p:attrName>
                                        </p:attrNameLst>
                                      </p:cBhvr>
                                      <p:tavLst>
                                        <p:tav tm="0">
                                          <p:val>
                                            <p:strVal val="#ppt_y"/>
                                          </p:val>
                                        </p:tav>
                                        <p:tav tm="100000">
                                          <p:val>
                                            <p:strVal val="#ppt_y"/>
                                          </p:val>
                                        </p:tav>
                                      </p:tavLst>
                                    </p:anim>
                                  </p:childTnLst>
                                </p:cTn>
                              </p:par>
                              <p:par>
                                <p:cTn id="193" presetID="2" presetClass="entr" presetSubtype="8" fill="hold" nodeType="withEffect">
                                  <p:stCondLst>
                                    <p:cond delay="0"/>
                                  </p:stCondLst>
                                  <p:childTnLst>
                                    <p:set>
                                      <p:cBhvr>
                                        <p:cTn id="194" dur="1" fill="hold">
                                          <p:stCondLst>
                                            <p:cond delay="0"/>
                                          </p:stCondLst>
                                        </p:cTn>
                                        <p:tgtEl>
                                          <p:spTgt spid="45116"/>
                                        </p:tgtEl>
                                        <p:attrNameLst>
                                          <p:attrName>style.visibility</p:attrName>
                                        </p:attrNameLst>
                                      </p:cBhvr>
                                      <p:to>
                                        <p:strVal val="visible"/>
                                      </p:to>
                                    </p:set>
                                    <p:anim calcmode="lin" valueType="num">
                                      <p:cBhvr additive="base">
                                        <p:cTn id="195" dur="500" fill="hold"/>
                                        <p:tgtEl>
                                          <p:spTgt spid="45116"/>
                                        </p:tgtEl>
                                        <p:attrNameLst>
                                          <p:attrName>ppt_x</p:attrName>
                                        </p:attrNameLst>
                                      </p:cBhvr>
                                      <p:tavLst>
                                        <p:tav tm="0">
                                          <p:val>
                                            <p:strVal val="0-#ppt_w/2"/>
                                          </p:val>
                                        </p:tav>
                                        <p:tav tm="100000">
                                          <p:val>
                                            <p:strVal val="#ppt_x"/>
                                          </p:val>
                                        </p:tav>
                                      </p:tavLst>
                                    </p:anim>
                                    <p:anim calcmode="lin" valueType="num">
                                      <p:cBhvr additive="base">
                                        <p:cTn id="196" dur="500" fill="hold"/>
                                        <p:tgtEl>
                                          <p:spTgt spid="451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107" grpId="0" animBg="1"/>
      <p:bldP spid="45120" grpId="0" animBg="1"/>
      <p:bldP spid="45095" grpId="0" animBg="1"/>
      <p:bldP spid="45106" grpId="0" animBg="1"/>
      <p:bldP spid="45119" grpId="0" animBg="1"/>
      <p:bldP spid="45090" grpId="0" animBg="1"/>
      <p:bldP spid="45088" grpId="0" animBg="1"/>
      <p:bldP spid="45087" grpId="0" animBg="1"/>
      <p:bldP spid="45073" grpId="0" animBg="1"/>
      <p:bldP spid="45075" grpId="0" animBg="1"/>
      <p:bldP spid="45076" grpId="0" animBg="1"/>
      <p:bldP spid="45077" grpId="0" animBg="1"/>
      <p:bldP spid="45078" grpId="0" animBg="1"/>
      <p:bldP spid="45079" grpId="0" animBg="1"/>
      <p:bldP spid="45080" grpId="0" animBg="1"/>
      <p:bldP spid="45091" grpId="0" animBg="1"/>
      <p:bldP spid="45092" grpId="0" animBg="1"/>
      <p:bldP spid="45093" grpId="0" animBg="1"/>
      <p:bldP spid="45094" grpId="0" animBg="1"/>
      <p:bldP spid="45096" grpId="0" animBg="1"/>
      <p:bldP spid="45097" grpId="0"/>
      <p:bldP spid="45098" grpId="0" animBg="1"/>
      <p:bldP spid="45099" grpId="0" animBg="1"/>
      <p:bldP spid="45100" grpId="0" animBg="1"/>
      <p:bldP spid="45101" grpId="0" animBg="1"/>
      <p:bldP spid="45102" grpId="0" animBg="1"/>
      <p:bldP spid="45103" grpId="0" animBg="1"/>
      <p:bldP spid="45104" grpId="0" animBg="1"/>
      <p:bldP spid="45105" grpId="0" animBg="1"/>
      <p:bldP spid="45111" grpId="0" animBg="1"/>
      <p:bldP spid="45112" grpId="0" animBg="1"/>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2">
            <a:extLst>
              <a:ext uri="{FF2B5EF4-FFF2-40B4-BE49-F238E27FC236}">
                <a16:creationId xmlns:a16="http://schemas.microsoft.com/office/drawing/2014/main" id="{D2E98B9A-8CF9-4991-BB93-B7CABD7A263B}"/>
              </a:ext>
            </a:extLst>
          </p:cNvPr>
          <p:cNvSpPr txBox="1">
            <a:spLocks noChangeArrowheads="1"/>
          </p:cNvSpPr>
          <p:nvPr/>
        </p:nvSpPr>
        <p:spPr bwMode="auto">
          <a:xfrm>
            <a:off x="2917825" y="3316288"/>
            <a:ext cx="4689475" cy="376237"/>
          </a:xfrm>
          <a:prstGeom prst="rect">
            <a:avLst/>
          </a:prstGeom>
          <a:solidFill>
            <a:srgbClr val="FFFFCC"/>
          </a:solidFill>
          <a:ln w="9525">
            <a:solidFill>
              <a:srgbClr val="000000"/>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solidFill>
                  <a:srgbClr val="000000"/>
                </a:solidFill>
                <a:latin typeface="Arial" panose="020B0604020202020204" pitchFamily="34" charset="0"/>
              </a:rPr>
              <a:t>MENGUNTUNGKAN PENGGALANG/USER</a:t>
            </a:r>
          </a:p>
        </p:txBody>
      </p:sp>
      <p:sp>
        <p:nvSpPr>
          <p:cNvPr id="18435" name="AutoShape 3">
            <a:extLst>
              <a:ext uri="{FF2B5EF4-FFF2-40B4-BE49-F238E27FC236}">
                <a16:creationId xmlns:a16="http://schemas.microsoft.com/office/drawing/2014/main" id="{18C5B869-1FE2-4C1A-AD53-564CABBA07A7}"/>
              </a:ext>
            </a:extLst>
          </p:cNvPr>
          <p:cNvSpPr>
            <a:spLocks noChangeArrowheads="1"/>
          </p:cNvSpPr>
          <p:nvPr/>
        </p:nvSpPr>
        <p:spPr bwMode="auto">
          <a:xfrm>
            <a:off x="2847975" y="2854325"/>
            <a:ext cx="762000" cy="511175"/>
          </a:xfrm>
          <a:prstGeom prst="downArrow">
            <a:avLst>
              <a:gd name="adj1" fmla="val 50000"/>
              <a:gd name="adj2" fmla="val 25000"/>
            </a:avLst>
          </a:prstGeom>
          <a:solidFill>
            <a:srgbClr val="FF0000"/>
          </a:solidFill>
          <a:ln w="9525">
            <a:solidFill>
              <a:schemeClr val="tx1"/>
            </a:solidFill>
            <a:miter lim="800000"/>
            <a:headEnd/>
            <a:tailEnd/>
          </a:ln>
        </p:spPr>
        <p:txBody>
          <a:bodyPr vert="eaVert"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18436" name="Oval 4">
            <a:extLst>
              <a:ext uri="{FF2B5EF4-FFF2-40B4-BE49-F238E27FC236}">
                <a16:creationId xmlns:a16="http://schemas.microsoft.com/office/drawing/2014/main" id="{8AA01299-D94B-48DC-AEEE-F824D44383AC}"/>
              </a:ext>
            </a:extLst>
          </p:cNvPr>
          <p:cNvSpPr>
            <a:spLocks noChangeArrowheads="1"/>
          </p:cNvSpPr>
          <p:nvPr/>
        </p:nvSpPr>
        <p:spPr bwMode="auto">
          <a:xfrm>
            <a:off x="5241925" y="2244725"/>
            <a:ext cx="1524000" cy="762000"/>
          </a:xfrm>
          <a:prstGeom prst="ellipse">
            <a:avLst/>
          </a:prstGeom>
          <a:solidFill>
            <a:srgbClr val="99FF33"/>
          </a:solidFill>
          <a:ln w="9525">
            <a:solidFill>
              <a:srgbClr val="000000"/>
            </a:solidFill>
            <a:round/>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a:solidFill>
                  <a:srgbClr val="000000"/>
                </a:solidFill>
                <a:latin typeface="Arial" panose="020B0604020202020204" pitchFamily="34" charset="0"/>
              </a:rPr>
              <a:t>SAS/LAWAN</a:t>
            </a:r>
          </a:p>
        </p:txBody>
      </p:sp>
      <p:sp>
        <p:nvSpPr>
          <p:cNvPr id="136197" name="Rectangle 5">
            <a:extLst>
              <a:ext uri="{FF2B5EF4-FFF2-40B4-BE49-F238E27FC236}">
                <a16:creationId xmlns:a16="http://schemas.microsoft.com/office/drawing/2014/main" id="{5EBC4301-E959-4D03-8FB8-F21E0A969CFC}"/>
              </a:ext>
            </a:extLst>
          </p:cNvPr>
          <p:cNvSpPr>
            <a:spLocks noChangeArrowheads="1"/>
          </p:cNvSpPr>
          <p:nvPr/>
        </p:nvSpPr>
        <p:spPr bwMode="auto">
          <a:xfrm>
            <a:off x="155575" y="88900"/>
            <a:ext cx="8839200" cy="6629400"/>
          </a:xfrm>
          <a:prstGeom prst="rect">
            <a:avLst/>
          </a:prstGeom>
          <a:noFill/>
          <a:ln w="76200" cmpd="tri">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136198" name="Text Box 6">
            <a:extLst>
              <a:ext uri="{FF2B5EF4-FFF2-40B4-BE49-F238E27FC236}">
                <a16:creationId xmlns:a16="http://schemas.microsoft.com/office/drawing/2014/main" id="{AE843665-15DD-4944-8A3C-A7DB807B9813}"/>
              </a:ext>
            </a:extLst>
          </p:cNvPr>
          <p:cNvSpPr txBox="1">
            <a:spLocks noChangeArrowheads="1"/>
          </p:cNvSpPr>
          <p:nvPr/>
        </p:nvSpPr>
        <p:spPr bwMode="auto">
          <a:xfrm>
            <a:off x="1331913" y="1023938"/>
            <a:ext cx="2819400" cy="466725"/>
          </a:xfrm>
          <a:prstGeom prst="rect">
            <a:avLst/>
          </a:prstGeom>
          <a:solidFill>
            <a:srgbClr val="FFFF66"/>
          </a:solidFill>
          <a:ln w="9525">
            <a:solidFill>
              <a:srgbClr val="000000"/>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r>
              <a:rPr lang="en-US" altLang="en-US" sz="2400" b="1">
                <a:solidFill>
                  <a:srgbClr val="000000"/>
                </a:solidFill>
                <a:latin typeface="Arial" panose="020B0604020202020204" pitchFamily="34" charset="0"/>
              </a:rPr>
              <a:t>PENGGALANGAN</a:t>
            </a:r>
          </a:p>
        </p:txBody>
      </p:sp>
      <p:sp>
        <p:nvSpPr>
          <p:cNvPr id="18439" name="Text Box 7">
            <a:extLst>
              <a:ext uri="{FF2B5EF4-FFF2-40B4-BE49-F238E27FC236}">
                <a16:creationId xmlns:a16="http://schemas.microsoft.com/office/drawing/2014/main" id="{E2BABC36-2A52-4E82-956A-638BFE3C3B79}"/>
              </a:ext>
            </a:extLst>
          </p:cNvPr>
          <p:cNvSpPr txBox="1">
            <a:spLocks noChangeArrowheads="1"/>
          </p:cNvSpPr>
          <p:nvPr/>
        </p:nvSpPr>
        <p:spPr bwMode="auto">
          <a:xfrm>
            <a:off x="2559050" y="1900238"/>
            <a:ext cx="3683000" cy="369887"/>
          </a:xfrm>
          <a:prstGeom prst="rect">
            <a:avLst/>
          </a:prstGeom>
          <a:solidFill>
            <a:srgbClr val="FFFFCC"/>
          </a:solidFill>
          <a:ln w="9525">
            <a:solidFill>
              <a:srgbClr val="000000"/>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solidFill>
                  <a:srgbClr val="000000"/>
                </a:solidFill>
                <a:latin typeface="Arial" panose="020B0604020202020204" pitchFamily="34" charset="0"/>
              </a:rPr>
              <a:t>MENCIPTAKAN/UBAH =  ESTOM</a:t>
            </a:r>
          </a:p>
        </p:txBody>
      </p:sp>
      <p:sp>
        <p:nvSpPr>
          <p:cNvPr id="18440" name="Text Box 8">
            <a:extLst>
              <a:ext uri="{FF2B5EF4-FFF2-40B4-BE49-F238E27FC236}">
                <a16:creationId xmlns:a16="http://schemas.microsoft.com/office/drawing/2014/main" id="{7EB8E3BB-2D1F-45B8-ADB2-DF69996A0A7A}"/>
              </a:ext>
            </a:extLst>
          </p:cNvPr>
          <p:cNvSpPr txBox="1">
            <a:spLocks noChangeArrowheads="1"/>
          </p:cNvSpPr>
          <p:nvPr/>
        </p:nvSpPr>
        <p:spPr bwMode="auto">
          <a:xfrm>
            <a:off x="2565400" y="2424113"/>
            <a:ext cx="2212975" cy="376237"/>
          </a:xfrm>
          <a:prstGeom prst="rect">
            <a:avLst/>
          </a:prstGeom>
          <a:solidFill>
            <a:srgbClr val="FFFFCC"/>
          </a:solidFill>
          <a:ln w="9525">
            <a:solidFill>
              <a:srgbClr val="000000"/>
            </a:solidFill>
            <a:miter lim="800000"/>
            <a:headEnd/>
            <a:tailEnd/>
          </a:ln>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US" altLang="en-US">
                <a:solidFill>
                  <a:srgbClr val="000000"/>
                </a:solidFill>
                <a:latin typeface="Arial" panose="020B0604020202020204" pitchFamily="34" charset="0"/>
              </a:rPr>
              <a:t>SITUASI / KONDISI</a:t>
            </a:r>
          </a:p>
        </p:txBody>
      </p:sp>
      <p:sp>
        <p:nvSpPr>
          <p:cNvPr id="18441" name="AutoShape 9">
            <a:extLst>
              <a:ext uri="{FF2B5EF4-FFF2-40B4-BE49-F238E27FC236}">
                <a16:creationId xmlns:a16="http://schemas.microsoft.com/office/drawing/2014/main" id="{2B8D0DD4-A605-4D23-880B-892BEFC543A3}"/>
              </a:ext>
            </a:extLst>
          </p:cNvPr>
          <p:cNvSpPr>
            <a:spLocks noChangeArrowheads="1"/>
          </p:cNvSpPr>
          <p:nvPr/>
        </p:nvSpPr>
        <p:spPr bwMode="auto">
          <a:xfrm>
            <a:off x="4695825" y="2352675"/>
            <a:ext cx="609600" cy="533400"/>
          </a:xfrm>
          <a:prstGeom prst="rightArrow">
            <a:avLst>
              <a:gd name="adj1" fmla="val 50000"/>
              <a:gd name="adj2" fmla="val 28571"/>
            </a:avLst>
          </a:prstGeom>
          <a:solidFill>
            <a:srgbClr val="FF0000"/>
          </a:solidFill>
          <a:ln w="9525">
            <a:solidFill>
              <a:srgbClr val="000000"/>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18442" name="AutoShape 10">
            <a:extLst>
              <a:ext uri="{FF2B5EF4-FFF2-40B4-BE49-F238E27FC236}">
                <a16:creationId xmlns:a16="http://schemas.microsoft.com/office/drawing/2014/main" id="{23C7C07F-B5CC-4F6B-9A63-35C749173025}"/>
              </a:ext>
            </a:extLst>
          </p:cNvPr>
          <p:cNvSpPr>
            <a:spLocks noChangeArrowheads="1"/>
          </p:cNvSpPr>
          <p:nvPr/>
        </p:nvSpPr>
        <p:spPr bwMode="auto">
          <a:xfrm>
            <a:off x="2330450" y="1406525"/>
            <a:ext cx="381000" cy="1295400"/>
          </a:xfrm>
          <a:prstGeom prst="curvedRightArrow">
            <a:avLst>
              <a:gd name="adj1" fmla="val 68000"/>
              <a:gd name="adj2" fmla="val 136000"/>
              <a:gd name="adj3" fmla="val 33333"/>
            </a:avLst>
          </a:prstGeom>
          <a:solidFill>
            <a:srgbClr val="99FF33"/>
          </a:solidFill>
          <a:ln w="9525">
            <a:solidFill>
              <a:srgbClr val="000000"/>
            </a:solidFill>
            <a:miter lim="800000"/>
            <a:headEnd/>
            <a:tailEnd/>
          </a:ln>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18443" name="AutoShape 11">
            <a:extLst>
              <a:ext uri="{FF2B5EF4-FFF2-40B4-BE49-F238E27FC236}">
                <a16:creationId xmlns:a16="http://schemas.microsoft.com/office/drawing/2014/main" id="{6957F5BA-A3C4-4CE5-8823-21EE5449F18C}"/>
              </a:ext>
            </a:extLst>
          </p:cNvPr>
          <p:cNvSpPr>
            <a:spLocks noChangeArrowheads="1"/>
          </p:cNvSpPr>
          <p:nvPr/>
        </p:nvSpPr>
        <p:spPr bwMode="auto">
          <a:xfrm>
            <a:off x="2940050" y="3733800"/>
            <a:ext cx="2667000" cy="1295400"/>
          </a:xfrm>
          <a:prstGeom prst="roundRect">
            <a:avLst>
              <a:gd name="adj" fmla="val 16667"/>
            </a:avLst>
          </a:prstGeom>
          <a:solidFill>
            <a:schemeClr val="bg1"/>
          </a:solidFill>
          <a:ln w="9525">
            <a:solidFill>
              <a:srgbClr val="000000"/>
            </a:solidFill>
            <a:round/>
            <a:headEnd/>
            <a:tailEnd/>
          </a:ln>
        </p:spPr>
        <p:txBody>
          <a:bodyPr wrap="none" anchor="ctr"/>
          <a:lstStyle/>
          <a:p>
            <a:pPr algn="just">
              <a:defRPr/>
            </a:pPr>
            <a:r>
              <a:rPr lang="en-US" dirty="0">
                <a:solidFill>
                  <a:schemeClr val="bg2">
                    <a:lumMod val="20000"/>
                    <a:lumOff val="80000"/>
                  </a:schemeClr>
                </a:solidFill>
                <a:latin typeface="Arial" charset="0"/>
              </a:rPr>
              <a:t>- BERBUAT</a:t>
            </a:r>
          </a:p>
          <a:p>
            <a:pPr algn="just">
              <a:defRPr/>
            </a:pPr>
            <a:r>
              <a:rPr lang="en-US" dirty="0">
                <a:solidFill>
                  <a:schemeClr val="bg2">
                    <a:lumMod val="20000"/>
                    <a:lumOff val="80000"/>
                  </a:schemeClr>
                </a:solidFill>
                <a:latin typeface="Arial" charset="0"/>
              </a:rPr>
              <a:t>- BERTINGKAH LAKU</a:t>
            </a:r>
          </a:p>
          <a:p>
            <a:pPr algn="just">
              <a:defRPr/>
            </a:pPr>
            <a:r>
              <a:rPr lang="en-US" dirty="0">
                <a:solidFill>
                  <a:schemeClr val="bg2">
                    <a:lumMod val="20000"/>
                    <a:lumOff val="80000"/>
                  </a:schemeClr>
                </a:solidFill>
                <a:latin typeface="Arial" charset="0"/>
              </a:rPr>
              <a:t>- BERPENDAPAT</a:t>
            </a:r>
          </a:p>
        </p:txBody>
      </p:sp>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8442"/>
                                        </p:tgtEl>
                                        <p:attrNameLst>
                                          <p:attrName>style.visibility</p:attrName>
                                        </p:attrNameLst>
                                      </p:cBhvr>
                                      <p:to>
                                        <p:strVal val="visible"/>
                                      </p:to>
                                    </p:set>
                                    <p:anim calcmode="lin" valueType="num">
                                      <p:cBhvr additive="base">
                                        <p:cTn id="7" dur="500" fill="hold"/>
                                        <p:tgtEl>
                                          <p:spTgt spid="18442"/>
                                        </p:tgtEl>
                                        <p:attrNameLst>
                                          <p:attrName>ppt_x</p:attrName>
                                        </p:attrNameLst>
                                      </p:cBhvr>
                                      <p:tavLst>
                                        <p:tav tm="0">
                                          <p:val>
                                            <p:strVal val="0-#ppt_w/2"/>
                                          </p:val>
                                        </p:tav>
                                        <p:tav tm="100000">
                                          <p:val>
                                            <p:strVal val="#ppt_x"/>
                                          </p:val>
                                        </p:tav>
                                      </p:tavLst>
                                    </p:anim>
                                    <p:anim calcmode="lin" valueType="num">
                                      <p:cBhvr additive="base">
                                        <p:cTn id="8" dur="500" fill="hold"/>
                                        <p:tgtEl>
                                          <p:spTgt spid="18442"/>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18439"/>
                                        </p:tgtEl>
                                        <p:attrNameLst>
                                          <p:attrName>style.visibility</p:attrName>
                                        </p:attrNameLst>
                                      </p:cBhvr>
                                      <p:to>
                                        <p:strVal val="visible"/>
                                      </p:to>
                                    </p:set>
                                    <p:anim calcmode="lin" valueType="num">
                                      <p:cBhvr additive="base">
                                        <p:cTn id="13" dur="500" fill="hold"/>
                                        <p:tgtEl>
                                          <p:spTgt spid="18439"/>
                                        </p:tgtEl>
                                        <p:attrNameLst>
                                          <p:attrName>ppt_x</p:attrName>
                                        </p:attrNameLst>
                                      </p:cBhvr>
                                      <p:tavLst>
                                        <p:tav tm="0">
                                          <p:val>
                                            <p:strVal val="#ppt_x"/>
                                          </p:val>
                                        </p:tav>
                                        <p:tav tm="100000">
                                          <p:val>
                                            <p:strVal val="#ppt_x"/>
                                          </p:val>
                                        </p:tav>
                                      </p:tavLst>
                                    </p:anim>
                                    <p:anim calcmode="lin" valueType="num">
                                      <p:cBhvr additive="base">
                                        <p:cTn id="14" dur="500" fill="hold"/>
                                        <p:tgtEl>
                                          <p:spTgt spid="18439"/>
                                        </p:tgtEl>
                                        <p:attrNameLst>
                                          <p:attrName>ppt_y</p:attrName>
                                        </p:attrNameLst>
                                      </p:cBhvr>
                                      <p:tavLst>
                                        <p:tav tm="0">
                                          <p:val>
                                            <p:strVal val="0-#ppt_h/2"/>
                                          </p:val>
                                        </p:tav>
                                        <p:tav tm="100000">
                                          <p:val>
                                            <p:strVal val="#ppt_y"/>
                                          </p:val>
                                        </p:tav>
                                      </p:tavLst>
                                    </p:anim>
                                  </p:childTnLst>
                                </p:cTn>
                              </p:par>
                              <p:par>
                                <p:cTn id="15" presetID="2" presetClass="entr" presetSubtype="1" fill="hold" grpId="0" nodeType="withEffect">
                                  <p:stCondLst>
                                    <p:cond delay="0"/>
                                  </p:stCondLst>
                                  <p:childTnLst>
                                    <p:set>
                                      <p:cBhvr>
                                        <p:cTn id="16" dur="1" fill="hold">
                                          <p:stCondLst>
                                            <p:cond delay="0"/>
                                          </p:stCondLst>
                                        </p:cTn>
                                        <p:tgtEl>
                                          <p:spTgt spid="18440"/>
                                        </p:tgtEl>
                                        <p:attrNameLst>
                                          <p:attrName>style.visibility</p:attrName>
                                        </p:attrNameLst>
                                      </p:cBhvr>
                                      <p:to>
                                        <p:strVal val="visible"/>
                                      </p:to>
                                    </p:set>
                                    <p:anim calcmode="lin" valueType="num">
                                      <p:cBhvr additive="base">
                                        <p:cTn id="17" dur="500" fill="hold"/>
                                        <p:tgtEl>
                                          <p:spTgt spid="18440"/>
                                        </p:tgtEl>
                                        <p:attrNameLst>
                                          <p:attrName>ppt_x</p:attrName>
                                        </p:attrNameLst>
                                      </p:cBhvr>
                                      <p:tavLst>
                                        <p:tav tm="0">
                                          <p:val>
                                            <p:strVal val="#ppt_x"/>
                                          </p:val>
                                        </p:tav>
                                        <p:tav tm="100000">
                                          <p:val>
                                            <p:strVal val="#ppt_x"/>
                                          </p:val>
                                        </p:tav>
                                      </p:tavLst>
                                    </p:anim>
                                    <p:anim calcmode="lin" valueType="num">
                                      <p:cBhvr additive="base">
                                        <p:cTn id="18" dur="500" fill="hold"/>
                                        <p:tgtEl>
                                          <p:spTgt spid="18440"/>
                                        </p:tgtEl>
                                        <p:attrNameLst>
                                          <p:attrName>ppt_y</p:attrName>
                                        </p:attrNameLst>
                                      </p:cBhvr>
                                      <p:tavLst>
                                        <p:tav tm="0">
                                          <p:val>
                                            <p:strVal val="0-#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1" fill="hold" grpId="0" nodeType="clickEffect">
                                  <p:stCondLst>
                                    <p:cond delay="0"/>
                                  </p:stCondLst>
                                  <p:childTnLst>
                                    <p:set>
                                      <p:cBhvr>
                                        <p:cTn id="22" dur="1" fill="hold">
                                          <p:stCondLst>
                                            <p:cond delay="0"/>
                                          </p:stCondLst>
                                        </p:cTn>
                                        <p:tgtEl>
                                          <p:spTgt spid="18436"/>
                                        </p:tgtEl>
                                        <p:attrNameLst>
                                          <p:attrName>style.visibility</p:attrName>
                                        </p:attrNameLst>
                                      </p:cBhvr>
                                      <p:to>
                                        <p:strVal val="visible"/>
                                      </p:to>
                                    </p:set>
                                    <p:anim calcmode="lin" valueType="num">
                                      <p:cBhvr additive="base">
                                        <p:cTn id="23" dur="500" fill="hold"/>
                                        <p:tgtEl>
                                          <p:spTgt spid="18436"/>
                                        </p:tgtEl>
                                        <p:attrNameLst>
                                          <p:attrName>ppt_x</p:attrName>
                                        </p:attrNameLst>
                                      </p:cBhvr>
                                      <p:tavLst>
                                        <p:tav tm="0">
                                          <p:val>
                                            <p:strVal val="#ppt_x"/>
                                          </p:val>
                                        </p:tav>
                                        <p:tav tm="100000">
                                          <p:val>
                                            <p:strVal val="#ppt_x"/>
                                          </p:val>
                                        </p:tav>
                                      </p:tavLst>
                                    </p:anim>
                                    <p:anim calcmode="lin" valueType="num">
                                      <p:cBhvr additive="base">
                                        <p:cTn id="24" dur="500" fill="hold"/>
                                        <p:tgtEl>
                                          <p:spTgt spid="18436"/>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0"/>
                                  </p:stCondLst>
                                  <p:childTnLst>
                                    <p:set>
                                      <p:cBhvr>
                                        <p:cTn id="26" dur="1" fill="hold">
                                          <p:stCondLst>
                                            <p:cond delay="0"/>
                                          </p:stCondLst>
                                        </p:cTn>
                                        <p:tgtEl>
                                          <p:spTgt spid="18441"/>
                                        </p:tgtEl>
                                        <p:attrNameLst>
                                          <p:attrName>style.visibility</p:attrName>
                                        </p:attrNameLst>
                                      </p:cBhvr>
                                      <p:to>
                                        <p:strVal val="visible"/>
                                      </p:to>
                                    </p:set>
                                    <p:anim calcmode="lin" valueType="num">
                                      <p:cBhvr additive="base">
                                        <p:cTn id="27" dur="500" fill="hold"/>
                                        <p:tgtEl>
                                          <p:spTgt spid="18441"/>
                                        </p:tgtEl>
                                        <p:attrNameLst>
                                          <p:attrName>ppt_x</p:attrName>
                                        </p:attrNameLst>
                                      </p:cBhvr>
                                      <p:tavLst>
                                        <p:tav tm="0">
                                          <p:val>
                                            <p:strVal val="#ppt_x"/>
                                          </p:val>
                                        </p:tav>
                                        <p:tav tm="100000">
                                          <p:val>
                                            <p:strVal val="#ppt_x"/>
                                          </p:val>
                                        </p:tav>
                                      </p:tavLst>
                                    </p:anim>
                                    <p:anim calcmode="lin" valueType="num">
                                      <p:cBhvr additive="base">
                                        <p:cTn id="28" dur="500" fill="hold"/>
                                        <p:tgtEl>
                                          <p:spTgt spid="18441"/>
                                        </p:tgtEl>
                                        <p:attrNameLst>
                                          <p:attrName>ppt_y</p:attrName>
                                        </p:attrNameLst>
                                      </p:cBhvr>
                                      <p:tavLst>
                                        <p:tav tm="0">
                                          <p:val>
                                            <p:strVal val="0-#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1" fill="hold" grpId="0" nodeType="clickEffect">
                                  <p:stCondLst>
                                    <p:cond delay="0"/>
                                  </p:stCondLst>
                                  <p:childTnLst>
                                    <p:set>
                                      <p:cBhvr>
                                        <p:cTn id="32" dur="1" fill="hold">
                                          <p:stCondLst>
                                            <p:cond delay="0"/>
                                          </p:stCondLst>
                                        </p:cTn>
                                        <p:tgtEl>
                                          <p:spTgt spid="18435"/>
                                        </p:tgtEl>
                                        <p:attrNameLst>
                                          <p:attrName>style.visibility</p:attrName>
                                        </p:attrNameLst>
                                      </p:cBhvr>
                                      <p:to>
                                        <p:strVal val="visible"/>
                                      </p:to>
                                    </p:set>
                                    <p:anim calcmode="lin" valueType="num">
                                      <p:cBhvr additive="base">
                                        <p:cTn id="33" dur="500" fill="hold"/>
                                        <p:tgtEl>
                                          <p:spTgt spid="18435"/>
                                        </p:tgtEl>
                                        <p:attrNameLst>
                                          <p:attrName>ppt_x</p:attrName>
                                        </p:attrNameLst>
                                      </p:cBhvr>
                                      <p:tavLst>
                                        <p:tav tm="0">
                                          <p:val>
                                            <p:strVal val="#ppt_x"/>
                                          </p:val>
                                        </p:tav>
                                        <p:tav tm="100000">
                                          <p:val>
                                            <p:strVal val="#ppt_x"/>
                                          </p:val>
                                        </p:tav>
                                      </p:tavLst>
                                    </p:anim>
                                    <p:anim calcmode="lin" valueType="num">
                                      <p:cBhvr additive="base">
                                        <p:cTn id="34" dur="500" fill="hold"/>
                                        <p:tgtEl>
                                          <p:spTgt spid="18435"/>
                                        </p:tgtEl>
                                        <p:attrNameLst>
                                          <p:attrName>ppt_y</p:attrName>
                                        </p:attrNameLst>
                                      </p:cBhvr>
                                      <p:tavLst>
                                        <p:tav tm="0">
                                          <p:val>
                                            <p:strVal val="0-#ppt_h/2"/>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1" fill="hold" grpId="0" nodeType="clickEffect">
                                  <p:stCondLst>
                                    <p:cond delay="0"/>
                                  </p:stCondLst>
                                  <p:childTnLst>
                                    <p:set>
                                      <p:cBhvr>
                                        <p:cTn id="38" dur="1" fill="hold">
                                          <p:stCondLst>
                                            <p:cond delay="0"/>
                                          </p:stCondLst>
                                        </p:cTn>
                                        <p:tgtEl>
                                          <p:spTgt spid="18434"/>
                                        </p:tgtEl>
                                        <p:attrNameLst>
                                          <p:attrName>style.visibility</p:attrName>
                                        </p:attrNameLst>
                                      </p:cBhvr>
                                      <p:to>
                                        <p:strVal val="visible"/>
                                      </p:to>
                                    </p:set>
                                    <p:anim calcmode="lin" valueType="num">
                                      <p:cBhvr additive="base">
                                        <p:cTn id="39" dur="500" fill="hold"/>
                                        <p:tgtEl>
                                          <p:spTgt spid="18434"/>
                                        </p:tgtEl>
                                        <p:attrNameLst>
                                          <p:attrName>ppt_x</p:attrName>
                                        </p:attrNameLst>
                                      </p:cBhvr>
                                      <p:tavLst>
                                        <p:tav tm="0">
                                          <p:val>
                                            <p:strVal val="#ppt_x"/>
                                          </p:val>
                                        </p:tav>
                                        <p:tav tm="100000">
                                          <p:val>
                                            <p:strVal val="#ppt_x"/>
                                          </p:val>
                                        </p:tav>
                                      </p:tavLst>
                                    </p:anim>
                                    <p:anim calcmode="lin" valueType="num">
                                      <p:cBhvr additive="base">
                                        <p:cTn id="40" dur="500" fill="hold"/>
                                        <p:tgtEl>
                                          <p:spTgt spid="18434"/>
                                        </p:tgtEl>
                                        <p:attrNameLst>
                                          <p:attrName>ppt_y</p:attrName>
                                        </p:attrNameLst>
                                      </p:cBhvr>
                                      <p:tavLst>
                                        <p:tav tm="0">
                                          <p:val>
                                            <p:strVal val="0-#ppt_h/2"/>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8443"/>
                                        </p:tgtEl>
                                        <p:attrNameLst>
                                          <p:attrName>style.visibility</p:attrName>
                                        </p:attrNameLst>
                                      </p:cBhvr>
                                      <p:to>
                                        <p:strVal val="visible"/>
                                      </p:to>
                                    </p:set>
                                    <p:anim calcmode="lin" valueType="num">
                                      <p:cBhvr additive="base">
                                        <p:cTn id="45" dur="500" fill="hold"/>
                                        <p:tgtEl>
                                          <p:spTgt spid="18443"/>
                                        </p:tgtEl>
                                        <p:attrNameLst>
                                          <p:attrName>ppt_x</p:attrName>
                                        </p:attrNameLst>
                                      </p:cBhvr>
                                      <p:tavLst>
                                        <p:tav tm="0">
                                          <p:val>
                                            <p:strVal val="#ppt_x"/>
                                          </p:val>
                                        </p:tav>
                                        <p:tav tm="100000">
                                          <p:val>
                                            <p:strVal val="#ppt_x"/>
                                          </p:val>
                                        </p:tav>
                                      </p:tavLst>
                                    </p:anim>
                                    <p:anim calcmode="lin" valueType="num">
                                      <p:cBhvr additive="base">
                                        <p:cTn id="46" dur="500" fill="hold"/>
                                        <p:tgtEl>
                                          <p:spTgt spid="184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nimBg="1"/>
      <p:bldP spid="18435" grpId="0" animBg="1"/>
      <p:bldP spid="18436" grpId="0" animBg="1"/>
      <p:bldP spid="18439" grpId="0" animBg="1"/>
      <p:bldP spid="18440" grpId="0" animBg="1"/>
      <p:bldP spid="18441" grpId="0" animBg="1"/>
      <p:bldP spid="18442" grpId="0" animBg="1"/>
      <p:bldP spid="18443" grpId="0" animBg="1"/>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a:extLst>
              <a:ext uri="{FF2B5EF4-FFF2-40B4-BE49-F238E27FC236}">
                <a16:creationId xmlns:a16="http://schemas.microsoft.com/office/drawing/2014/main" id="{F131AE0F-B30B-4EF8-8CFB-4BCB71E81FFE}"/>
              </a:ext>
            </a:extLst>
          </p:cNvPr>
          <p:cNvSpPr>
            <a:spLocks noGrp="1" noChangeArrowheads="1"/>
          </p:cNvSpPr>
          <p:nvPr>
            <p:ph type="title"/>
          </p:nvPr>
        </p:nvSpPr>
        <p:spPr>
          <a:xfrm>
            <a:off x="0" y="685800"/>
            <a:ext cx="8229600" cy="838200"/>
          </a:xfrm>
        </p:spPr>
        <p:txBody>
          <a:bodyPr/>
          <a:lstStyle/>
          <a:p>
            <a:pPr eaLnBrk="1" fontAlgn="auto" hangingPunct="1">
              <a:spcAft>
                <a:spcPts val="0"/>
              </a:spcAft>
              <a:defRPr/>
            </a:pPr>
            <a:r>
              <a:rPr lang="en-US" dirty="0">
                <a:solidFill>
                  <a:srgbClr val="FFFF00"/>
                </a:solidFill>
                <a:latin typeface="Mistral" pitchFamily="66" charset="0"/>
              </a:rPr>
              <a:t>TUJUAN PENGGALANGAN</a:t>
            </a:r>
          </a:p>
        </p:txBody>
      </p:sp>
      <p:sp>
        <p:nvSpPr>
          <p:cNvPr id="112643" name="Rectangle 3">
            <a:extLst>
              <a:ext uri="{FF2B5EF4-FFF2-40B4-BE49-F238E27FC236}">
                <a16:creationId xmlns:a16="http://schemas.microsoft.com/office/drawing/2014/main" id="{0D3B322B-07FF-42E0-BCCE-1AF139391860}"/>
              </a:ext>
            </a:extLst>
          </p:cNvPr>
          <p:cNvSpPr>
            <a:spLocks noGrp="1" noChangeArrowheads="1"/>
          </p:cNvSpPr>
          <p:nvPr>
            <p:ph type="body" sz="half" idx="1"/>
          </p:nvPr>
        </p:nvSpPr>
        <p:spPr>
          <a:xfrm>
            <a:off x="228600" y="1828800"/>
            <a:ext cx="8153400" cy="3810000"/>
          </a:xfrm>
          <a:solidFill>
            <a:srgbClr val="002060"/>
          </a:solidFill>
          <a:ln>
            <a:solidFill>
              <a:schemeClr val="bg1"/>
            </a:solidFill>
          </a:ln>
        </p:spPr>
        <p:txBody>
          <a:bodyPr>
            <a:normAutofit/>
          </a:bodyPr>
          <a:lstStyle/>
          <a:p>
            <a:pPr marL="548640" indent="-411480" algn="just" eaLnBrk="1" fontAlgn="auto" hangingPunct="1">
              <a:spcAft>
                <a:spcPts val="0"/>
              </a:spcAft>
              <a:buClr>
                <a:schemeClr val="tx1">
                  <a:shade val="95000"/>
                </a:schemeClr>
              </a:buClr>
              <a:buFont typeface="Wingdings" pitchFamily="2" charset="2"/>
              <a:buNone/>
              <a:defRPr/>
            </a:pPr>
            <a:r>
              <a:rPr lang="en-US" dirty="0"/>
              <a:t>	</a:t>
            </a:r>
            <a:r>
              <a:rPr lang="en-US" dirty="0" err="1">
                <a:solidFill>
                  <a:schemeClr val="bg2">
                    <a:lumMod val="20000"/>
                    <a:lumOff val="80000"/>
                  </a:schemeClr>
                </a:solidFill>
                <a:latin typeface="Arial" charset="0"/>
              </a:rPr>
              <a:t>Menciptakan</a:t>
            </a:r>
            <a:r>
              <a:rPr lang="en-US" dirty="0">
                <a:solidFill>
                  <a:schemeClr val="bg2">
                    <a:lumMod val="20000"/>
                    <a:lumOff val="80000"/>
                  </a:schemeClr>
                </a:solidFill>
                <a:latin typeface="Arial" charset="0"/>
              </a:rPr>
              <a:t> </a:t>
            </a:r>
            <a:r>
              <a:rPr lang="en-US" dirty="0" err="1">
                <a:solidFill>
                  <a:schemeClr val="bg2">
                    <a:lumMod val="20000"/>
                    <a:lumOff val="80000"/>
                  </a:schemeClr>
                </a:solidFill>
                <a:latin typeface="Arial" charset="0"/>
              </a:rPr>
              <a:t>Kondisi</a:t>
            </a:r>
            <a:r>
              <a:rPr lang="en-US" dirty="0">
                <a:solidFill>
                  <a:schemeClr val="bg2">
                    <a:lumMod val="20000"/>
                    <a:lumOff val="80000"/>
                  </a:schemeClr>
                </a:solidFill>
                <a:latin typeface="Arial" charset="0"/>
              </a:rPr>
              <a:t> </a:t>
            </a:r>
            <a:r>
              <a:rPr lang="en-US" dirty="0" err="1">
                <a:solidFill>
                  <a:schemeClr val="bg2">
                    <a:lumMod val="20000"/>
                    <a:lumOff val="80000"/>
                  </a:schemeClr>
                </a:solidFill>
                <a:latin typeface="Arial" charset="0"/>
              </a:rPr>
              <a:t>sasaran</a:t>
            </a:r>
            <a:r>
              <a:rPr lang="en-US" dirty="0">
                <a:solidFill>
                  <a:schemeClr val="bg2">
                    <a:lumMod val="20000"/>
                    <a:lumOff val="80000"/>
                  </a:schemeClr>
                </a:solidFill>
                <a:latin typeface="Arial" charset="0"/>
              </a:rPr>
              <a:t> </a:t>
            </a:r>
            <a:r>
              <a:rPr lang="en-US" dirty="0" err="1">
                <a:solidFill>
                  <a:schemeClr val="bg2">
                    <a:lumMod val="20000"/>
                    <a:lumOff val="80000"/>
                  </a:schemeClr>
                </a:solidFill>
                <a:latin typeface="Arial" charset="0"/>
              </a:rPr>
              <a:t>kearah</a:t>
            </a:r>
            <a:r>
              <a:rPr lang="en-US" dirty="0">
                <a:solidFill>
                  <a:schemeClr val="bg2">
                    <a:lumMod val="20000"/>
                    <a:lumOff val="80000"/>
                  </a:schemeClr>
                </a:solidFill>
                <a:latin typeface="Arial" charset="0"/>
              </a:rPr>
              <a:t> yang </a:t>
            </a:r>
            <a:r>
              <a:rPr lang="en-US" dirty="0" err="1">
                <a:solidFill>
                  <a:schemeClr val="bg2">
                    <a:lumMod val="20000"/>
                    <a:lumOff val="80000"/>
                  </a:schemeClr>
                </a:solidFill>
                <a:latin typeface="Arial" charset="0"/>
              </a:rPr>
              <a:t>menguntungkan</a:t>
            </a:r>
            <a:r>
              <a:rPr lang="en-US" dirty="0">
                <a:solidFill>
                  <a:schemeClr val="bg2">
                    <a:lumMod val="20000"/>
                    <a:lumOff val="80000"/>
                  </a:schemeClr>
                </a:solidFill>
                <a:latin typeface="Arial" charset="0"/>
              </a:rPr>
              <a:t> </a:t>
            </a:r>
            <a:r>
              <a:rPr lang="en-US" dirty="0" err="1">
                <a:solidFill>
                  <a:schemeClr val="bg2">
                    <a:lumMod val="20000"/>
                    <a:lumOff val="80000"/>
                  </a:schemeClr>
                </a:solidFill>
                <a:latin typeface="Arial" charset="0"/>
              </a:rPr>
              <a:t>bagi</a:t>
            </a:r>
            <a:r>
              <a:rPr lang="en-US" dirty="0">
                <a:solidFill>
                  <a:schemeClr val="bg2">
                    <a:lumMod val="20000"/>
                    <a:lumOff val="80000"/>
                  </a:schemeClr>
                </a:solidFill>
                <a:latin typeface="Arial" charset="0"/>
              </a:rPr>
              <a:t> </a:t>
            </a:r>
            <a:r>
              <a:rPr lang="en-US" dirty="0" err="1">
                <a:solidFill>
                  <a:schemeClr val="bg2">
                    <a:lumMod val="20000"/>
                    <a:lumOff val="80000"/>
                  </a:schemeClr>
                </a:solidFill>
                <a:latin typeface="Arial" charset="0"/>
              </a:rPr>
              <a:t>kepentingan</a:t>
            </a:r>
            <a:r>
              <a:rPr lang="en-US" dirty="0">
                <a:solidFill>
                  <a:schemeClr val="bg2">
                    <a:lumMod val="20000"/>
                    <a:lumOff val="80000"/>
                  </a:schemeClr>
                </a:solidFill>
                <a:latin typeface="Arial" charset="0"/>
              </a:rPr>
              <a:t> </a:t>
            </a:r>
            <a:r>
              <a:rPr lang="en-US" dirty="0" err="1">
                <a:solidFill>
                  <a:schemeClr val="bg2">
                    <a:lumMod val="20000"/>
                    <a:lumOff val="80000"/>
                  </a:schemeClr>
                </a:solidFill>
                <a:latin typeface="Arial" charset="0"/>
              </a:rPr>
              <a:t>pelaksanaan</a:t>
            </a:r>
            <a:r>
              <a:rPr lang="en-US" dirty="0">
                <a:solidFill>
                  <a:schemeClr val="bg2">
                    <a:lumMod val="20000"/>
                    <a:lumOff val="80000"/>
                  </a:schemeClr>
                </a:solidFill>
                <a:latin typeface="Arial" charset="0"/>
              </a:rPr>
              <a:t> </a:t>
            </a:r>
            <a:r>
              <a:rPr lang="en-US" dirty="0" err="1">
                <a:solidFill>
                  <a:schemeClr val="bg2">
                    <a:lumMod val="20000"/>
                    <a:lumOff val="80000"/>
                  </a:schemeClr>
                </a:solidFill>
                <a:latin typeface="Arial" charset="0"/>
              </a:rPr>
              <a:t>tugas</a:t>
            </a:r>
            <a:r>
              <a:rPr lang="en-US" dirty="0">
                <a:solidFill>
                  <a:schemeClr val="bg2">
                    <a:lumMod val="20000"/>
                    <a:lumOff val="80000"/>
                  </a:schemeClr>
                </a:solidFill>
                <a:latin typeface="Arial" charset="0"/>
              </a:rPr>
              <a:t> </a:t>
            </a:r>
            <a:r>
              <a:rPr lang="en-US" dirty="0" err="1">
                <a:solidFill>
                  <a:schemeClr val="bg2">
                    <a:lumMod val="20000"/>
                    <a:lumOff val="80000"/>
                  </a:schemeClr>
                </a:solidFill>
                <a:latin typeface="Arial" charset="0"/>
              </a:rPr>
              <a:t>Pokok</a:t>
            </a:r>
            <a:r>
              <a:rPr lang="en-US" dirty="0">
                <a:solidFill>
                  <a:schemeClr val="bg2">
                    <a:lumMod val="20000"/>
                    <a:lumOff val="80000"/>
                  </a:schemeClr>
                </a:solidFill>
                <a:latin typeface="Arial" charset="0"/>
              </a:rPr>
              <a:t> </a:t>
            </a:r>
            <a:r>
              <a:rPr lang="en-US" dirty="0" err="1">
                <a:solidFill>
                  <a:schemeClr val="bg2">
                    <a:lumMod val="20000"/>
                    <a:lumOff val="80000"/>
                  </a:schemeClr>
                </a:solidFill>
                <a:latin typeface="Arial" charset="0"/>
              </a:rPr>
              <a:t>Polri</a:t>
            </a:r>
            <a:r>
              <a:rPr lang="en-US" dirty="0">
                <a:solidFill>
                  <a:schemeClr val="bg2">
                    <a:lumMod val="20000"/>
                    <a:lumOff val="80000"/>
                  </a:schemeClr>
                </a:solidFill>
                <a:latin typeface="Arial" charset="0"/>
              </a:rPr>
              <a:t> </a:t>
            </a:r>
            <a:r>
              <a:rPr lang="en-US" dirty="0" err="1">
                <a:solidFill>
                  <a:schemeClr val="bg2">
                    <a:lumMod val="20000"/>
                    <a:lumOff val="80000"/>
                  </a:schemeClr>
                </a:solidFill>
                <a:latin typeface="Arial" charset="0"/>
              </a:rPr>
              <a:t>khususnya</a:t>
            </a:r>
            <a:r>
              <a:rPr lang="en-US" dirty="0">
                <a:solidFill>
                  <a:schemeClr val="bg2">
                    <a:lumMod val="20000"/>
                    <a:lumOff val="80000"/>
                  </a:schemeClr>
                </a:solidFill>
                <a:latin typeface="Arial" charset="0"/>
              </a:rPr>
              <a:t> </a:t>
            </a:r>
            <a:r>
              <a:rPr lang="en-US" dirty="0" err="1">
                <a:solidFill>
                  <a:schemeClr val="bg2">
                    <a:lumMod val="20000"/>
                    <a:lumOff val="80000"/>
                  </a:schemeClr>
                </a:solidFill>
                <a:latin typeface="Arial" charset="0"/>
              </a:rPr>
              <a:t>dalam</a:t>
            </a:r>
            <a:r>
              <a:rPr lang="en-US" dirty="0">
                <a:solidFill>
                  <a:schemeClr val="bg2">
                    <a:lumMod val="20000"/>
                    <a:lumOff val="80000"/>
                  </a:schemeClr>
                </a:solidFill>
                <a:latin typeface="Arial" charset="0"/>
              </a:rPr>
              <a:t> </a:t>
            </a:r>
            <a:r>
              <a:rPr lang="en-US" dirty="0" err="1">
                <a:solidFill>
                  <a:schemeClr val="bg2">
                    <a:lumMod val="20000"/>
                    <a:lumOff val="80000"/>
                  </a:schemeClr>
                </a:solidFill>
                <a:latin typeface="Arial" charset="0"/>
              </a:rPr>
              <a:t>upaya</a:t>
            </a:r>
            <a:r>
              <a:rPr lang="en-US" dirty="0">
                <a:solidFill>
                  <a:schemeClr val="bg2">
                    <a:lumMod val="20000"/>
                    <a:lumOff val="80000"/>
                  </a:schemeClr>
                </a:solidFill>
                <a:latin typeface="Arial" charset="0"/>
              </a:rPr>
              <a:t> </a:t>
            </a:r>
            <a:r>
              <a:rPr lang="en-US" dirty="0" err="1">
                <a:solidFill>
                  <a:schemeClr val="bg2">
                    <a:lumMod val="20000"/>
                    <a:lumOff val="80000"/>
                  </a:schemeClr>
                </a:solidFill>
                <a:latin typeface="Arial" charset="0"/>
              </a:rPr>
              <a:t>melumpuhkan</a:t>
            </a:r>
            <a:r>
              <a:rPr lang="en-US" dirty="0">
                <a:solidFill>
                  <a:schemeClr val="bg2">
                    <a:lumMod val="20000"/>
                    <a:lumOff val="80000"/>
                  </a:schemeClr>
                </a:solidFill>
                <a:latin typeface="Arial" charset="0"/>
              </a:rPr>
              <a:t> </a:t>
            </a:r>
            <a:r>
              <a:rPr lang="en-US" dirty="0" err="1">
                <a:solidFill>
                  <a:schemeClr val="bg2">
                    <a:lumMod val="20000"/>
                    <a:lumOff val="80000"/>
                  </a:schemeClr>
                </a:solidFill>
                <a:latin typeface="Arial" charset="0"/>
              </a:rPr>
              <a:t>atau</a:t>
            </a:r>
            <a:r>
              <a:rPr lang="en-US" dirty="0">
                <a:solidFill>
                  <a:schemeClr val="bg2">
                    <a:lumMod val="20000"/>
                    <a:lumOff val="80000"/>
                  </a:schemeClr>
                </a:solidFill>
                <a:latin typeface="Arial" charset="0"/>
              </a:rPr>
              <a:t> </a:t>
            </a:r>
            <a:r>
              <a:rPr lang="en-US" dirty="0" err="1">
                <a:solidFill>
                  <a:schemeClr val="bg2">
                    <a:lumMod val="20000"/>
                    <a:lumOff val="80000"/>
                  </a:schemeClr>
                </a:solidFill>
                <a:latin typeface="Arial" charset="0"/>
              </a:rPr>
              <a:t>menghancurkan</a:t>
            </a:r>
            <a:r>
              <a:rPr lang="en-US" dirty="0">
                <a:solidFill>
                  <a:schemeClr val="bg2">
                    <a:lumMod val="20000"/>
                    <a:lumOff val="80000"/>
                  </a:schemeClr>
                </a:solidFill>
                <a:latin typeface="Arial" charset="0"/>
              </a:rPr>
              <a:t> </a:t>
            </a:r>
            <a:r>
              <a:rPr lang="en-US" dirty="0" err="1">
                <a:solidFill>
                  <a:schemeClr val="bg2">
                    <a:lumMod val="20000"/>
                    <a:lumOff val="80000"/>
                  </a:schemeClr>
                </a:solidFill>
                <a:latin typeface="Arial" charset="0"/>
              </a:rPr>
              <a:t>Kelompok</a:t>
            </a:r>
            <a:r>
              <a:rPr lang="en-US" dirty="0">
                <a:solidFill>
                  <a:schemeClr val="bg2">
                    <a:lumMod val="20000"/>
                    <a:lumOff val="80000"/>
                  </a:schemeClr>
                </a:solidFill>
                <a:latin typeface="Arial" charset="0"/>
              </a:rPr>
              <a:t> / </a:t>
            </a:r>
            <a:r>
              <a:rPr lang="en-US" dirty="0" err="1">
                <a:solidFill>
                  <a:schemeClr val="bg2">
                    <a:lumMod val="20000"/>
                    <a:lumOff val="80000"/>
                  </a:schemeClr>
                </a:solidFill>
                <a:latin typeface="Arial" charset="0"/>
              </a:rPr>
              <a:t>Organisasi</a:t>
            </a:r>
            <a:r>
              <a:rPr lang="en-US" dirty="0">
                <a:solidFill>
                  <a:schemeClr val="bg2">
                    <a:lumMod val="20000"/>
                    <a:lumOff val="80000"/>
                  </a:schemeClr>
                </a:solidFill>
                <a:latin typeface="Arial" charset="0"/>
              </a:rPr>
              <a:t> / </a:t>
            </a:r>
            <a:r>
              <a:rPr lang="en-US" dirty="0" err="1">
                <a:solidFill>
                  <a:schemeClr val="bg2">
                    <a:lumMod val="20000"/>
                    <a:lumOff val="80000"/>
                  </a:schemeClr>
                </a:solidFill>
                <a:latin typeface="Arial" charset="0"/>
              </a:rPr>
              <a:t>Sindikat</a:t>
            </a:r>
            <a:r>
              <a:rPr lang="en-US" dirty="0">
                <a:solidFill>
                  <a:schemeClr val="bg2">
                    <a:lumMod val="20000"/>
                    <a:lumOff val="80000"/>
                  </a:schemeClr>
                </a:solidFill>
                <a:latin typeface="Arial" charset="0"/>
              </a:rPr>
              <a:t> </a:t>
            </a:r>
            <a:r>
              <a:rPr lang="en-US" dirty="0" err="1">
                <a:solidFill>
                  <a:schemeClr val="bg2">
                    <a:lumMod val="20000"/>
                    <a:lumOff val="80000"/>
                  </a:schemeClr>
                </a:solidFill>
                <a:latin typeface="Arial" charset="0"/>
              </a:rPr>
              <a:t>Kejahatan</a:t>
            </a:r>
            <a:r>
              <a:rPr lang="en-US" dirty="0">
                <a:solidFill>
                  <a:schemeClr val="bg2">
                    <a:lumMod val="20000"/>
                    <a:lumOff val="80000"/>
                  </a:schemeClr>
                </a:solidFill>
                <a:latin typeface="Arial" charset="0"/>
              </a:rPr>
              <a:t> </a:t>
            </a:r>
            <a:r>
              <a:rPr lang="en-US" dirty="0" err="1">
                <a:solidFill>
                  <a:schemeClr val="bg2">
                    <a:lumMod val="20000"/>
                    <a:lumOff val="80000"/>
                  </a:schemeClr>
                </a:solidFill>
                <a:latin typeface="Arial" charset="0"/>
              </a:rPr>
              <a:t>sehingga</a:t>
            </a:r>
            <a:r>
              <a:rPr lang="en-US" dirty="0">
                <a:solidFill>
                  <a:schemeClr val="bg2">
                    <a:lumMod val="20000"/>
                    <a:lumOff val="80000"/>
                  </a:schemeClr>
                </a:solidFill>
                <a:latin typeface="Arial" charset="0"/>
              </a:rPr>
              <a:t> </a:t>
            </a:r>
            <a:r>
              <a:rPr lang="en-US" dirty="0" err="1">
                <a:solidFill>
                  <a:schemeClr val="bg2">
                    <a:lumMod val="20000"/>
                    <a:lumOff val="80000"/>
                  </a:schemeClr>
                </a:solidFill>
                <a:latin typeface="Arial" charset="0"/>
              </a:rPr>
              <a:t>tidak</a:t>
            </a:r>
            <a:r>
              <a:rPr lang="en-US" dirty="0">
                <a:solidFill>
                  <a:schemeClr val="bg2">
                    <a:lumMod val="20000"/>
                    <a:lumOff val="80000"/>
                  </a:schemeClr>
                </a:solidFill>
                <a:latin typeface="Arial" charset="0"/>
              </a:rPr>
              <a:t> </a:t>
            </a:r>
            <a:r>
              <a:rPr lang="en-US" dirty="0" err="1">
                <a:solidFill>
                  <a:schemeClr val="bg2">
                    <a:lumMod val="20000"/>
                    <a:lumOff val="80000"/>
                  </a:schemeClr>
                </a:solidFill>
                <a:latin typeface="Arial" charset="0"/>
              </a:rPr>
              <a:t>berfungsi</a:t>
            </a:r>
            <a:r>
              <a:rPr lang="en-US" dirty="0">
                <a:solidFill>
                  <a:schemeClr val="bg2">
                    <a:lumMod val="20000"/>
                    <a:lumOff val="80000"/>
                  </a:schemeClr>
                </a:solidFill>
                <a:latin typeface="Arial" charset="0"/>
              </a:rPr>
              <a:t>, </a:t>
            </a:r>
            <a:r>
              <a:rPr lang="en-US" dirty="0" err="1">
                <a:solidFill>
                  <a:schemeClr val="bg2">
                    <a:lumMod val="20000"/>
                    <a:lumOff val="80000"/>
                  </a:schemeClr>
                </a:solidFill>
                <a:latin typeface="Arial" charset="0"/>
              </a:rPr>
              <a:t>pecah</a:t>
            </a:r>
            <a:r>
              <a:rPr lang="en-US" dirty="0">
                <a:solidFill>
                  <a:schemeClr val="bg2">
                    <a:lumMod val="20000"/>
                    <a:lumOff val="80000"/>
                  </a:schemeClr>
                </a:solidFill>
                <a:latin typeface="Arial" charset="0"/>
              </a:rPr>
              <a:t>, </a:t>
            </a:r>
            <a:r>
              <a:rPr lang="en-US" dirty="0" err="1">
                <a:solidFill>
                  <a:schemeClr val="bg2">
                    <a:lumMod val="20000"/>
                    <a:lumOff val="80000"/>
                  </a:schemeClr>
                </a:solidFill>
                <a:latin typeface="Arial" charset="0"/>
              </a:rPr>
              <a:t>saling</a:t>
            </a:r>
            <a:r>
              <a:rPr lang="en-US" dirty="0">
                <a:solidFill>
                  <a:schemeClr val="bg2">
                    <a:lumMod val="20000"/>
                    <a:lumOff val="80000"/>
                  </a:schemeClr>
                </a:solidFill>
                <a:latin typeface="Arial" charset="0"/>
              </a:rPr>
              <a:t> </a:t>
            </a:r>
            <a:r>
              <a:rPr lang="en-US" dirty="0" err="1">
                <a:solidFill>
                  <a:schemeClr val="bg2">
                    <a:lumMod val="20000"/>
                    <a:lumOff val="80000"/>
                  </a:schemeClr>
                </a:solidFill>
                <a:latin typeface="Arial" charset="0"/>
              </a:rPr>
              <a:t>mencurigai</a:t>
            </a:r>
            <a:r>
              <a:rPr lang="en-US" dirty="0">
                <a:solidFill>
                  <a:schemeClr val="bg2">
                    <a:lumMod val="20000"/>
                    <a:lumOff val="80000"/>
                  </a:schemeClr>
                </a:solidFill>
                <a:latin typeface="Arial" charset="0"/>
              </a:rPr>
              <a:t> </a:t>
            </a:r>
            <a:r>
              <a:rPr lang="en-US" dirty="0" err="1">
                <a:solidFill>
                  <a:schemeClr val="bg2">
                    <a:lumMod val="20000"/>
                    <a:lumOff val="80000"/>
                  </a:schemeClr>
                </a:solidFill>
                <a:latin typeface="Arial" charset="0"/>
              </a:rPr>
              <a:t>sehingga</a:t>
            </a:r>
            <a:r>
              <a:rPr lang="en-US" dirty="0">
                <a:solidFill>
                  <a:schemeClr val="bg2">
                    <a:lumMod val="20000"/>
                    <a:lumOff val="80000"/>
                  </a:schemeClr>
                </a:solidFill>
                <a:latin typeface="Arial" charset="0"/>
              </a:rPr>
              <a:t> </a:t>
            </a:r>
            <a:r>
              <a:rPr lang="en-US" dirty="0" err="1">
                <a:solidFill>
                  <a:schemeClr val="bg2">
                    <a:lumMod val="20000"/>
                    <a:lumOff val="80000"/>
                  </a:schemeClr>
                </a:solidFill>
                <a:latin typeface="Arial" charset="0"/>
              </a:rPr>
              <a:t>dapat</a:t>
            </a:r>
            <a:r>
              <a:rPr lang="en-US" dirty="0">
                <a:solidFill>
                  <a:schemeClr val="bg2">
                    <a:lumMod val="20000"/>
                    <a:lumOff val="80000"/>
                  </a:schemeClr>
                </a:solidFill>
                <a:latin typeface="Arial" charset="0"/>
              </a:rPr>
              <a:t> </a:t>
            </a:r>
            <a:r>
              <a:rPr lang="en-US" dirty="0" err="1">
                <a:solidFill>
                  <a:schemeClr val="bg2">
                    <a:lumMod val="20000"/>
                    <a:lumOff val="80000"/>
                  </a:schemeClr>
                </a:solidFill>
                <a:latin typeface="Arial" charset="0"/>
              </a:rPr>
              <a:t>dimampaatkan</a:t>
            </a:r>
            <a:r>
              <a:rPr lang="en-US" dirty="0">
                <a:solidFill>
                  <a:schemeClr val="bg2">
                    <a:lumMod val="20000"/>
                    <a:lumOff val="80000"/>
                  </a:schemeClr>
                </a:solidFill>
                <a:latin typeface="Arial" charset="0"/>
              </a:rPr>
              <a:t> </a:t>
            </a:r>
            <a:r>
              <a:rPr lang="en-US" dirty="0" err="1">
                <a:solidFill>
                  <a:schemeClr val="bg2">
                    <a:lumMod val="20000"/>
                    <a:lumOff val="80000"/>
                  </a:schemeClr>
                </a:solidFill>
                <a:latin typeface="Arial" charset="0"/>
              </a:rPr>
              <a:t>untuk</a:t>
            </a:r>
            <a:r>
              <a:rPr lang="en-US" dirty="0">
                <a:solidFill>
                  <a:schemeClr val="bg2">
                    <a:lumMod val="20000"/>
                    <a:lumOff val="80000"/>
                  </a:schemeClr>
                </a:solidFill>
                <a:latin typeface="Arial" charset="0"/>
              </a:rPr>
              <a:t> </a:t>
            </a:r>
            <a:r>
              <a:rPr lang="en-US" dirty="0" err="1">
                <a:solidFill>
                  <a:schemeClr val="bg2">
                    <a:lumMod val="20000"/>
                    <a:lumOff val="80000"/>
                  </a:schemeClr>
                </a:solidFill>
                <a:latin typeface="Arial" charset="0"/>
              </a:rPr>
              <a:t>memberikan</a:t>
            </a:r>
            <a:r>
              <a:rPr lang="en-US" dirty="0">
                <a:solidFill>
                  <a:schemeClr val="bg2">
                    <a:lumMod val="20000"/>
                    <a:lumOff val="80000"/>
                  </a:schemeClr>
                </a:solidFill>
                <a:latin typeface="Arial" charset="0"/>
              </a:rPr>
              <a:t> </a:t>
            </a:r>
            <a:r>
              <a:rPr lang="en-US" dirty="0" err="1">
                <a:solidFill>
                  <a:schemeClr val="bg2">
                    <a:lumMod val="20000"/>
                    <a:lumOff val="80000"/>
                  </a:schemeClr>
                </a:solidFill>
                <a:latin typeface="Arial" charset="0"/>
              </a:rPr>
              <a:t>Informasi</a:t>
            </a:r>
            <a:endParaRPr lang="en-US" dirty="0">
              <a:solidFill>
                <a:schemeClr val="bg2">
                  <a:lumMod val="20000"/>
                  <a:lumOff val="80000"/>
                </a:schemeClr>
              </a:solidFill>
              <a:latin typeface="Arial" charset="0"/>
            </a:endParaRPr>
          </a:p>
        </p:txBody>
      </p:sp>
      <p:pic>
        <p:nvPicPr>
          <p:cNvPr id="137220" name="Picture 4" descr="Logo">
            <a:extLst>
              <a:ext uri="{FF2B5EF4-FFF2-40B4-BE49-F238E27FC236}">
                <a16:creationId xmlns:a16="http://schemas.microsoft.com/office/drawing/2014/main" id="{5FFB4E87-FA55-4919-A181-B0A09A818245}"/>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7620000" y="152400"/>
            <a:ext cx="1419225" cy="1143000"/>
          </a:xfrm>
          <a:noFill/>
        </p:spPr>
      </p:pic>
    </p:spTree>
  </p:cSld>
  <p:clrMapOvr>
    <a:masterClrMapping/>
  </p:clrMapOvr>
  <p:transition advTm="36000"/>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a:extLst>
              <a:ext uri="{FF2B5EF4-FFF2-40B4-BE49-F238E27FC236}">
                <a16:creationId xmlns:a16="http://schemas.microsoft.com/office/drawing/2014/main" id="{75956B8B-81DE-4339-81E7-0689A15C51D0}"/>
              </a:ext>
            </a:extLst>
          </p:cNvPr>
          <p:cNvSpPr>
            <a:spLocks noChangeArrowheads="1"/>
          </p:cNvSpPr>
          <p:nvPr/>
        </p:nvSpPr>
        <p:spPr bwMode="auto">
          <a:xfrm>
            <a:off x="138113" y="3733800"/>
            <a:ext cx="1614487" cy="175260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defRPr/>
            </a:pPr>
            <a:endParaRPr lang="en-US"/>
          </a:p>
        </p:txBody>
      </p:sp>
      <p:sp>
        <p:nvSpPr>
          <p:cNvPr id="128003" name="Rectangle 3">
            <a:extLst>
              <a:ext uri="{FF2B5EF4-FFF2-40B4-BE49-F238E27FC236}">
                <a16:creationId xmlns:a16="http://schemas.microsoft.com/office/drawing/2014/main" id="{ED5DE1E2-8AEE-461F-8FD4-868FDE94E0DC}"/>
              </a:ext>
            </a:extLst>
          </p:cNvPr>
          <p:cNvSpPr>
            <a:spLocks noChangeArrowheads="1"/>
          </p:cNvSpPr>
          <p:nvPr/>
        </p:nvSpPr>
        <p:spPr bwMode="auto">
          <a:xfrm>
            <a:off x="1890713" y="3733800"/>
            <a:ext cx="1219200" cy="99060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defRPr/>
            </a:pPr>
            <a:endParaRPr lang="en-US"/>
          </a:p>
        </p:txBody>
      </p:sp>
      <p:sp>
        <p:nvSpPr>
          <p:cNvPr id="128004" name="Rectangle 4">
            <a:extLst>
              <a:ext uri="{FF2B5EF4-FFF2-40B4-BE49-F238E27FC236}">
                <a16:creationId xmlns:a16="http://schemas.microsoft.com/office/drawing/2014/main" id="{D6557CE4-0076-4C57-BDCD-BCF4CBA4DEDE}"/>
              </a:ext>
            </a:extLst>
          </p:cNvPr>
          <p:cNvSpPr>
            <a:spLocks noChangeArrowheads="1"/>
          </p:cNvSpPr>
          <p:nvPr/>
        </p:nvSpPr>
        <p:spPr bwMode="auto">
          <a:xfrm>
            <a:off x="3200400" y="3733800"/>
            <a:ext cx="1905000" cy="99060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defRPr/>
            </a:pPr>
            <a:endParaRPr lang="en-US"/>
          </a:p>
        </p:txBody>
      </p:sp>
      <p:sp>
        <p:nvSpPr>
          <p:cNvPr id="128005" name="Rectangle 5">
            <a:extLst>
              <a:ext uri="{FF2B5EF4-FFF2-40B4-BE49-F238E27FC236}">
                <a16:creationId xmlns:a16="http://schemas.microsoft.com/office/drawing/2014/main" id="{3D6968BC-DC5C-4074-812A-2B253DBDDF92}"/>
              </a:ext>
            </a:extLst>
          </p:cNvPr>
          <p:cNvSpPr>
            <a:spLocks noChangeArrowheads="1"/>
          </p:cNvSpPr>
          <p:nvPr/>
        </p:nvSpPr>
        <p:spPr bwMode="auto">
          <a:xfrm>
            <a:off x="7281863" y="3733800"/>
            <a:ext cx="1709737" cy="274320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defRPr/>
            </a:pPr>
            <a:endParaRPr lang="en-US"/>
          </a:p>
        </p:txBody>
      </p:sp>
      <p:sp>
        <p:nvSpPr>
          <p:cNvPr id="128006" name="Rectangle 6">
            <a:extLst>
              <a:ext uri="{FF2B5EF4-FFF2-40B4-BE49-F238E27FC236}">
                <a16:creationId xmlns:a16="http://schemas.microsoft.com/office/drawing/2014/main" id="{DDE31155-EDE6-4479-9265-2B6DDA01A2E7}"/>
              </a:ext>
            </a:extLst>
          </p:cNvPr>
          <p:cNvSpPr>
            <a:spLocks noChangeArrowheads="1"/>
          </p:cNvSpPr>
          <p:nvPr/>
        </p:nvSpPr>
        <p:spPr bwMode="auto">
          <a:xfrm>
            <a:off x="5181600" y="3733800"/>
            <a:ext cx="1981200" cy="281940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defRPr/>
            </a:pPr>
            <a:endParaRPr lang="en-US"/>
          </a:p>
        </p:txBody>
      </p:sp>
      <p:sp>
        <p:nvSpPr>
          <p:cNvPr id="128007" name="AutoShape 7">
            <a:extLst>
              <a:ext uri="{FF2B5EF4-FFF2-40B4-BE49-F238E27FC236}">
                <a16:creationId xmlns:a16="http://schemas.microsoft.com/office/drawing/2014/main" id="{365D3669-EF40-40BC-9683-1F32F0B05A64}"/>
              </a:ext>
            </a:extLst>
          </p:cNvPr>
          <p:cNvSpPr>
            <a:spLocks noChangeArrowheads="1"/>
          </p:cNvSpPr>
          <p:nvPr/>
        </p:nvSpPr>
        <p:spPr bwMode="auto">
          <a:xfrm>
            <a:off x="5334000" y="2362200"/>
            <a:ext cx="1447800" cy="762000"/>
          </a:xfrm>
          <a:prstGeom prst="flowChartPunchedTape">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defRPr/>
            </a:pPr>
            <a:endParaRPr lang="en-US"/>
          </a:p>
        </p:txBody>
      </p:sp>
      <p:sp>
        <p:nvSpPr>
          <p:cNvPr id="128008" name="AutoShape 8">
            <a:extLst>
              <a:ext uri="{FF2B5EF4-FFF2-40B4-BE49-F238E27FC236}">
                <a16:creationId xmlns:a16="http://schemas.microsoft.com/office/drawing/2014/main" id="{64E0766D-A7CD-4115-A341-043477C127CF}"/>
              </a:ext>
            </a:extLst>
          </p:cNvPr>
          <p:cNvSpPr>
            <a:spLocks noChangeArrowheads="1"/>
          </p:cNvSpPr>
          <p:nvPr/>
        </p:nvSpPr>
        <p:spPr bwMode="auto">
          <a:xfrm>
            <a:off x="7362825" y="2333625"/>
            <a:ext cx="1524000" cy="762000"/>
          </a:xfrm>
          <a:prstGeom prst="flowChartPunchedTape">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defRPr/>
            </a:pPr>
            <a:endParaRPr lang="en-US"/>
          </a:p>
        </p:txBody>
      </p:sp>
      <p:sp>
        <p:nvSpPr>
          <p:cNvPr id="128009" name="AutoShape 9">
            <a:extLst>
              <a:ext uri="{FF2B5EF4-FFF2-40B4-BE49-F238E27FC236}">
                <a16:creationId xmlns:a16="http://schemas.microsoft.com/office/drawing/2014/main" id="{0E0FF7C5-A3BA-40A8-BD34-996EEE634B77}"/>
              </a:ext>
            </a:extLst>
          </p:cNvPr>
          <p:cNvSpPr>
            <a:spLocks noChangeArrowheads="1"/>
          </p:cNvSpPr>
          <p:nvPr/>
        </p:nvSpPr>
        <p:spPr bwMode="auto">
          <a:xfrm>
            <a:off x="2057400" y="2328863"/>
            <a:ext cx="914400" cy="762000"/>
          </a:xfrm>
          <a:prstGeom prst="flowChartPunchedTape">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defRPr/>
            </a:pPr>
            <a:endParaRPr lang="en-US"/>
          </a:p>
        </p:txBody>
      </p:sp>
      <p:sp>
        <p:nvSpPr>
          <p:cNvPr id="128010" name="AutoShape 10">
            <a:extLst>
              <a:ext uri="{FF2B5EF4-FFF2-40B4-BE49-F238E27FC236}">
                <a16:creationId xmlns:a16="http://schemas.microsoft.com/office/drawing/2014/main" id="{EEC747C2-C6B0-4546-87AA-8E71A3658730}"/>
              </a:ext>
            </a:extLst>
          </p:cNvPr>
          <p:cNvSpPr>
            <a:spLocks noChangeArrowheads="1"/>
          </p:cNvSpPr>
          <p:nvPr/>
        </p:nvSpPr>
        <p:spPr bwMode="auto">
          <a:xfrm>
            <a:off x="228600" y="2319338"/>
            <a:ext cx="1371600" cy="762000"/>
          </a:xfrm>
          <a:prstGeom prst="flowChartPunchedTape">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defRPr/>
            </a:pPr>
            <a:endParaRPr lang="en-US"/>
          </a:p>
        </p:txBody>
      </p:sp>
      <p:sp>
        <p:nvSpPr>
          <p:cNvPr id="128011" name="AutoShape 11">
            <a:extLst>
              <a:ext uri="{FF2B5EF4-FFF2-40B4-BE49-F238E27FC236}">
                <a16:creationId xmlns:a16="http://schemas.microsoft.com/office/drawing/2014/main" id="{43B53D45-E749-451F-8AE6-B68DFCA1F99D}"/>
              </a:ext>
            </a:extLst>
          </p:cNvPr>
          <p:cNvSpPr>
            <a:spLocks noChangeArrowheads="1"/>
          </p:cNvSpPr>
          <p:nvPr/>
        </p:nvSpPr>
        <p:spPr bwMode="auto">
          <a:xfrm>
            <a:off x="3276600" y="2328863"/>
            <a:ext cx="1752600" cy="762000"/>
          </a:xfrm>
          <a:prstGeom prst="flowChartPunchedTape">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defRPr/>
            </a:pPr>
            <a:endParaRPr lang="en-US"/>
          </a:p>
        </p:txBody>
      </p:sp>
      <p:sp>
        <p:nvSpPr>
          <p:cNvPr id="128012" name="AutoShape 12" descr="Medium wood">
            <a:extLst>
              <a:ext uri="{FF2B5EF4-FFF2-40B4-BE49-F238E27FC236}">
                <a16:creationId xmlns:a16="http://schemas.microsoft.com/office/drawing/2014/main" id="{CBF05345-D4DF-472D-A2A4-9BB7AC29C664}"/>
              </a:ext>
            </a:extLst>
          </p:cNvPr>
          <p:cNvSpPr>
            <a:spLocks noChangeArrowheads="1"/>
          </p:cNvSpPr>
          <p:nvPr/>
        </p:nvSpPr>
        <p:spPr bwMode="auto">
          <a:xfrm>
            <a:off x="2971800" y="300038"/>
            <a:ext cx="3352800" cy="1066800"/>
          </a:xfrm>
          <a:prstGeom prst="flowChartMultidocument">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defRPr/>
            </a:pPr>
            <a:endParaRPr lang="en-US"/>
          </a:p>
        </p:txBody>
      </p:sp>
      <p:sp>
        <p:nvSpPr>
          <p:cNvPr id="138253" name="Text Box 13">
            <a:extLst>
              <a:ext uri="{FF2B5EF4-FFF2-40B4-BE49-F238E27FC236}">
                <a16:creationId xmlns:a16="http://schemas.microsoft.com/office/drawing/2014/main" id="{5FC921ED-55DF-4591-B1A2-93A8BEE1F105}"/>
              </a:ext>
            </a:extLst>
          </p:cNvPr>
          <p:cNvSpPr txBox="1">
            <a:spLocks noChangeArrowheads="1"/>
          </p:cNvSpPr>
          <p:nvPr/>
        </p:nvSpPr>
        <p:spPr bwMode="auto">
          <a:xfrm>
            <a:off x="3200400" y="666750"/>
            <a:ext cx="2590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spcBef>
                <a:spcPct val="50000"/>
              </a:spcBef>
            </a:pPr>
            <a:r>
              <a:rPr lang="en-US" altLang="en-US" sz="2000" b="1">
                <a:solidFill>
                  <a:srgbClr val="7030A0"/>
                </a:solidFill>
                <a:latin typeface="Verdana" panose="020B0604030504040204" pitchFamily="34" charset="0"/>
              </a:rPr>
              <a:t>PENGGALANGAN</a:t>
            </a:r>
          </a:p>
        </p:txBody>
      </p:sp>
      <p:sp>
        <p:nvSpPr>
          <p:cNvPr id="138254" name="Text Box 14">
            <a:extLst>
              <a:ext uri="{FF2B5EF4-FFF2-40B4-BE49-F238E27FC236}">
                <a16:creationId xmlns:a16="http://schemas.microsoft.com/office/drawing/2014/main" id="{93D08C9C-4FB9-493D-A588-4D613FF9B4AB}"/>
              </a:ext>
            </a:extLst>
          </p:cNvPr>
          <p:cNvSpPr txBox="1">
            <a:spLocks noChangeArrowheads="1"/>
          </p:cNvSpPr>
          <p:nvPr/>
        </p:nvSpPr>
        <p:spPr bwMode="auto">
          <a:xfrm>
            <a:off x="152400" y="2514600"/>
            <a:ext cx="1219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spcBef>
                <a:spcPct val="50000"/>
              </a:spcBef>
            </a:pPr>
            <a:r>
              <a:rPr lang="en-US" altLang="en-US">
                <a:solidFill>
                  <a:srgbClr val="C00000"/>
                </a:solidFill>
                <a:latin typeface="Verdana" panose="020B0604030504040204" pitchFamily="34" charset="0"/>
              </a:rPr>
              <a:t>TAHAP</a:t>
            </a:r>
          </a:p>
        </p:txBody>
      </p:sp>
      <p:sp>
        <p:nvSpPr>
          <p:cNvPr id="138255" name="Text Box 15">
            <a:extLst>
              <a:ext uri="{FF2B5EF4-FFF2-40B4-BE49-F238E27FC236}">
                <a16:creationId xmlns:a16="http://schemas.microsoft.com/office/drawing/2014/main" id="{A967278D-38F2-434B-946D-E39936D5933E}"/>
              </a:ext>
            </a:extLst>
          </p:cNvPr>
          <p:cNvSpPr txBox="1">
            <a:spLocks noChangeArrowheads="1"/>
          </p:cNvSpPr>
          <p:nvPr/>
        </p:nvSpPr>
        <p:spPr bwMode="auto">
          <a:xfrm>
            <a:off x="2057400" y="2514600"/>
            <a:ext cx="914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spcBef>
                <a:spcPct val="50000"/>
              </a:spcBef>
            </a:pPr>
            <a:r>
              <a:rPr lang="en-US" altLang="en-US">
                <a:solidFill>
                  <a:srgbClr val="C00000"/>
                </a:solidFill>
                <a:latin typeface="Verdana" panose="020B0604030504040204" pitchFamily="34" charset="0"/>
              </a:rPr>
              <a:t>SIFAT</a:t>
            </a:r>
          </a:p>
        </p:txBody>
      </p:sp>
      <p:sp>
        <p:nvSpPr>
          <p:cNvPr id="138256" name="Text Box 16">
            <a:extLst>
              <a:ext uri="{FF2B5EF4-FFF2-40B4-BE49-F238E27FC236}">
                <a16:creationId xmlns:a16="http://schemas.microsoft.com/office/drawing/2014/main" id="{C0D8EFB0-319B-4387-98DE-99D4ABF53DE7}"/>
              </a:ext>
            </a:extLst>
          </p:cNvPr>
          <p:cNvSpPr txBox="1">
            <a:spLocks noChangeArrowheads="1"/>
          </p:cNvSpPr>
          <p:nvPr/>
        </p:nvSpPr>
        <p:spPr bwMode="auto">
          <a:xfrm>
            <a:off x="3429000" y="2514600"/>
            <a:ext cx="1371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spcBef>
                <a:spcPct val="50000"/>
              </a:spcBef>
            </a:pPr>
            <a:r>
              <a:rPr lang="en-US" altLang="en-US">
                <a:solidFill>
                  <a:srgbClr val="C00000"/>
                </a:solidFill>
                <a:latin typeface="Verdana" panose="020B0604030504040204" pitchFamily="34" charset="0"/>
              </a:rPr>
              <a:t>SASARAN</a:t>
            </a:r>
          </a:p>
        </p:txBody>
      </p:sp>
      <p:sp>
        <p:nvSpPr>
          <p:cNvPr id="138257" name="Text Box 17">
            <a:extLst>
              <a:ext uri="{FF2B5EF4-FFF2-40B4-BE49-F238E27FC236}">
                <a16:creationId xmlns:a16="http://schemas.microsoft.com/office/drawing/2014/main" id="{1C009471-B9D2-42F2-B050-13E2BD13D03E}"/>
              </a:ext>
            </a:extLst>
          </p:cNvPr>
          <p:cNvSpPr txBox="1">
            <a:spLocks noChangeArrowheads="1"/>
          </p:cNvSpPr>
          <p:nvPr/>
        </p:nvSpPr>
        <p:spPr bwMode="auto">
          <a:xfrm>
            <a:off x="5562600" y="2514600"/>
            <a:ext cx="1143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spcBef>
                <a:spcPct val="50000"/>
              </a:spcBef>
            </a:pPr>
            <a:r>
              <a:rPr lang="en-US" altLang="en-US">
                <a:solidFill>
                  <a:srgbClr val="C00000"/>
                </a:solidFill>
                <a:latin typeface="Verdana" panose="020B0604030504040204" pitchFamily="34" charset="0"/>
              </a:rPr>
              <a:t>TEHNIK</a:t>
            </a:r>
          </a:p>
        </p:txBody>
      </p:sp>
      <p:sp>
        <p:nvSpPr>
          <p:cNvPr id="138258" name="Text Box 18">
            <a:extLst>
              <a:ext uri="{FF2B5EF4-FFF2-40B4-BE49-F238E27FC236}">
                <a16:creationId xmlns:a16="http://schemas.microsoft.com/office/drawing/2014/main" id="{8F1E1E23-9B4F-4C28-9D31-DE51B96B9101}"/>
              </a:ext>
            </a:extLst>
          </p:cNvPr>
          <p:cNvSpPr txBox="1">
            <a:spLocks noChangeArrowheads="1"/>
          </p:cNvSpPr>
          <p:nvPr/>
        </p:nvSpPr>
        <p:spPr bwMode="auto">
          <a:xfrm>
            <a:off x="7543800" y="2514600"/>
            <a:ext cx="1143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spcBef>
                <a:spcPct val="50000"/>
              </a:spcBef>
            </a:pPr>
            <a:r>
              <a:rPr lang="en-US" altLang="en-US">
                <a:solidFill>
                  <a:srgbClr val="C00000"/>
                </a:solidFill>
                <a:latin typeface="Verdana" panose="020B0604030504040204" pitchFamily="34" charset="0"/>
              </a:rPr>
              <a:t>TAKTIK</a:t>
            </a:r>
          </a:p>
        </p:txBody>
      </p:sp>
      <p:sp>
        <p:nvSpPr>
          <p:cNvPr id="138259" name="Text Box 19">
            <a:extLst>
              <a:ext uri="{FF2B5EF4-FFF2-40B4-BE49-F238E27FC236}">
                <a16:creationId xmlns:a16="http://schemas.microsoft.com/office/drawing/2014/main" id="{6C743AE7-3C42-49B6-A136-EA1683A183C6}"/>
              </a:ext>
            </a:extLst>
          </p:cNvPr>
          <p:cNvSpPr txBox="1">
            <a:spLocks noChangeArrowheads="1"/>
          </p:cNvSpPr>
          <p:nvPr/>
        </p:nvSpPr>
        <p:spPr bwMode="auto">
          <a:xfrm>
            <a:off x="61913" y="3762375"/>
            <a:ext cx="1905000" cy="164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spcBef>
                <a:spcPct val="50000"/>
              </a:spcBef>
            </a:pPr>
            <a:r>
              <a:rPr lang="en-US" altLang="en-US" sz="1200" b="1">
                <a:solidFill>
                  <a:srgbClr val="800000"/>
                </a:solidFill>
                <a:latin typeface="Verdana" panose="020B0604030504040204" pitchFamily="34" charset="0"/>
              </a:rPr>
              <a:t>PENYUSUPAN.</a:t>
            </a:r>
          </a:p>
          <a:p>
            <a:pPr>
              <a:spcBef>
                <a:spcPct val="50000"/>
              </a:spcBef>
            </a:pPr>
            <a:r>
              <a:rPr lang="en-US" altLang="en-US" sz="1200" b="1">
                <a:solidFill>
                  <a:srgbClr val="800000"/>
                </a:solidFill>
                <a:latin typeface="Verdana" panose="020B0604030504040204" pitchFamily="34" charset="0"/>
              </a:rPr>
              <a:t>PENCERAI BERAIAN</a:t>
            </a:r>
          </a:p>
          <a:p>
            <a:pPr>
              <a:spcBef>
                <a:spcPct val="50000"/>
              </a:spcBef>
            </a:pPr>
            <a:r>
              <a:rPr lang="en-US" altLang="en-US" sz="1200" b="1">
                <a:solidFill>
                  <a:srgbClr val="800000"/>
                </a:solidFill>
                <a:latin typeface="Verdana" panose="020B0604030504040204" pitchFamily="34" charset="0"/>
              </a:rPr>
              <a:t>PENGINGKARAN</a:t>
            </a:r>
          </a:p>
          <a:p>
            <a:pPr>
              <a:spcBef>
                <a:spcPct val="50000"/>
              </a:spcBef>
            </a:pPr>
            <a:r>
              <a:rPr lang="en-US" altLang="en-US" sz="1200" b="1">
                <a:solidFill>
                  <a:srgbClr val="800000"/>
                </a:solidFill>
                <a:latin typeface="Verdana" panose="020B0604030504040204" pitchFamily="34" charset="0"/>
              </a:rPr>
              <a:t>PENGARAHAN</a:t>
            </a:r>
          </a:p>
          <a:p>
            <a:pPr>
              <a:spcBef>
                <a:spcPct val="50000"/>
              </a:spcBef>
            </a:pPr>
            <a:r>
              <a:rPr lang="en-US" altLang="en-US" sz="1200" b="1">
                <a:solidFill>
                  <a:srgbClr val="800000"/>
                </a:solidFill>
                <a:latin typeface="Verdana" panose="020B0604030504040204" pitchFamily="34" charset="0"/>
              </a:rPr>
              <a:t>PENGGESERAN</a:t>
            </a:r>
          </a:p>
          <a:p>
            <a:pPr>
              <a:spcBef>
                <a:spcPct val="50000"/>
              </a:spcBef>
            </a:pPr>
            <a:r>
              <a:rPr lang="en-US" altLang="en-US" sz="1200" b="1">
                <a:solidFill>
                  <a:srgbClr val="800000"/>
                </a:solidFill>
                <a:latin typeface="Verdana" panose="020B0604030504040204" pitchFamily="34" charset="0"/>
              </a:rPr>
              <a:t>PENGGABUNGAN</a:t>
            </a:r>
          </a:p>
        </p:txBody>
      </p:sp>
      <p:sp>
        <p:nvSpPr>
          <p:cNvPr id="138260" name="Text Box 20">
            <a:extLst>
              <a:ext uri="{FF2B5EF4-FFF2-40B4-BE49-F238E27FC236}">
                <a16:creationId xmlns:a16="http://schemas.microsoft.com/office/drawing/2014/main" id="{841EB663-A795-48B4-AC8B-CE811F244EE4}"/>
              </a:ext>
            </a:extLst>
          </p:cNvPr>
          <p:cNvSpPr txBox="1">
            <a:spLocks noChangeArrowheads="1"/>
          </p:cNvSpPr>
          <p:nvPr/>
        </p:nvSpPr>
        <p:spPr bwMode="auto">
          <a:xfrm>
            <a:off x="1847850" y="3794125"/>
            <a:ext cx="129540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spcBef>
                <a:spcPct val="50000"/>
              </a:spcBef>
            </a:pPr>
            <a:r>
              <a:rPr lang="en-US" altLang="en-US" sz="1200" b="1">
                <a:solidFill>
                  <a:srgbClr val="800000"/>
                </a:solidFill>
                <a:latin typeface="Verdana" panose="020B0604030504040204" pitchFamily="34" charset="0"/>
              </a:rPr>
              <a:t>KONSTRUKTIF</a:t>
            </a:r>
          </a:p>
          <a:p>
            <a:pPr>
              <a:spcBef>
                <a:spcPct val="50000"/>
              </a:spcBef>
            </a:pPr>
            <a:r>
              <a:rPr lang="en-US" altLang="en-US" sz="1200" b="1">
                <a:solidFill>
                  <a:srgbClr val="800000"/>
                </a:solidFill>
                <a:latin typeface="Verdana" panose="020B0604030504040204" pitchFamily="34" charset="0"/>
              </a:rPr>
              <a:t>DESKRUPTIF</a:t>
            </a:r>
          </a:p>
        </p:txBody>
      </p:sp>
      <p:sp>
        <p:nvSpPr>
          <p:cNvPr id="138261" name="Text Box 21">
            <a:extLst>
              <a:ext uri="{FF2B5EF4-FFF2-40B4-BE49-F238E27FC236}">
                <a16:creationId xmlns:a16="http://schemas.microsoft.com/office/drawing/2014/main" id="{2FB75667-DD0F-4B57-A5FD-4850FA575651}"/>
              </a:ext>
            </a:extLst>
          </p:cNvPr>
          <p:cNvSpPr txBox="1">
            <a:spLocks noChangeArrowheads="1"/>
          </p:cNvSpPr>
          <p:nvPr/>
        </p:nvSpPr>
        <p:spPr bwMode="auto">
          <a:xfrm>
            <a:off x="3124200" y="3810000"/>
            <a:ext cx="20574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8738" indent="-58738">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spcBef>
                <a:spcPct val="50000"/>
              </a:spcBef>
            </a:pPr>
            <a:r>
              <a:rPr lang="en-US" altLang="en-US" sz="1200" b="1">
                <a:solidFill>
                  <a:srgbClr val="800000"/>
                </a:solidFill>
                <a:latin typeface="Verdana" panose="020B0604030504040204" pitchFamily="34" charset="0"/>
              </a:rPr>
              <a:t>KONDISI MASYARAKAT</a:t>
            </a:r>
          </a:p>
          <a:p>
            <a:pPr>
              <a:spcBef>
                <a:spcPct val="50000"/>
              </a:spcBef>
            </a:pPr>
            <a:r>
              <a:rPr lang="en-US" altLang="en-US" sz="1200" b="1">
                <a:solidFill>
                  <a:srgbClr val="800000"/>
                </a:solidFill>
                <a:latin typeface="Verdana" panose="020B0604030504040204" pitchFamily="34" charset="0"/>
              </a:rPr>
              <a:t>MASYARAKAT SELEKTIF</a:t>
            </a:r>
          </a:p>
        </p:txBody>
      </p:sp>
      <p:sp>
        <p:nvSpPr>
          <p:cNvPr id="138262" name="Text Box 22">
            <a:extLst>
              <a:ext uri="{FF2B5EF4-FFF2-40B4-BE49-F238E27FC236}">
                <a16:creationId xmlns:a16="http://schemas.microsoft.com/office/drawing/2014/main" id="{C9387FBE-D4D2-419A-9A11-DFE56970BEE7}"/>
              </a:ext>
            </a:extLst>
          </p:cNvPr>
          <p:cNvSpPr txBox="1">
            <a:spLocks noChangeArrowheads="1"/>
          </p:cNvSpPr>
          <p:nvPr/>
        </p:nvSpPr>
        <p:spPr bwMode="auto">
          <a:xfrm>
            <a:off x="6248400" y="4495800"/>
            <a:ext cx="2286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spcBef>
                <a:spcPct val="50000"/>
              </a:spcBef>
            </a:pPr>
            <a:endParaRPr lang="id-ID" altLang="en-US">
              <a:latin typeface="Verdana" panose="020B0604030504040204" pitchFamily="34" charset="0"/>
            </a:endParaRPr>
          </a:p>
        </p:txBody>
      </p:sp>
      <p:sp>
        <p:nvSpPr>
          <p:cNvPr id="128023" name="Text Box 23">
            <a:extLst>
              <a:ext uri="{FF2B5EF4-FFF2-40B4-BE49-F238E27FC236}">
                <a16:creationId xmlns:a16="http://schemas.microsoft.com/office/drawing/2014/main" id="{278E9ABB-6679-4409-B8A0-47B59D032CF7}"/>
              </a:ext>
            </a:extLst>
          </p:cNvPr>
          <p:cNvSpPr txBox="1">
            <a:spLocks noChangeArrowheads="1"/>
          </p:cNvSpPr>
          <p:nvPr/>
        </p:nvSpPr>
        <p:spPr bwMode="auto">
          <a:xfrm>
            <a:off x="5181600" y="3819525"/>
            <a:ext cx="2133600" cy="2954338"/>
          </a:xfrm>
          <a:prstGeom prst="rect">
            <a:avLst/>
          </a:prstGeom>
          <a:noFill/>
          <a:ln w="9525">
            <a:noFill/>
            <a:miter lim="800000"/>
            <a:headEnd/>
            <a:tailEnd/>
          </a:ln>
        </p:spPr>
        <p:txBody>
          <a:bodyPr>
            <a:spAutoFit/>
          </a:bodyPr>
          <a:lstStyle/>
          <a:p>
            <a:pPr marL="342900" indent="-342900">
              <a:spcBef>
                <a:spcPct val="50000"/>
              </a:spcBef>
              <a:defRPr/>
            </a:pPr>
            <a:r>
              <a:rPr lang="en-US" sz="1200" b="1" dirty="0">
                <a:solidFill>
                  <a:srgbClr val="800000"/>
                </a:solidFill>
                <a:latin typeface="Verdana" pitchFamily="34" charset="0"/>
              </a:rPr>
              <a:t>PUS</a:t>
            </a:r>
          </a:p>
          <a:p>
            <a:pPr marL="342900" indent="-342900">
              <a:spcBef>
                <a:spcPct val="50000"/>
              </a:spcBef>
              <a:defRPr/>
            </a:pPr>
            <a:r>
              <a:rPr lang="en-US" sz="1200" b="1" dirty="0">
                <a:solidFill>
                  <a:srgbClr val="800000"/>
                </a:solidFill>
                <a:latin typeface="Verdana" pitchFamily="34" charset="0"/>
              </a:rPr>
              <a:t>DESAS DESUS</a:t>
            </a:r>
          </a:p>
          <a:p>
            <a:pPr marL="342900" indent="-342900">
              <a:spcBef>
                <a:spcPct val="50000"/>
              </a:spcBef>
              <a:defRPr/>
            </a:pPr>
            <a:r>
              <a:rPr lang="en-US" sz="1200" b="1" dirty="0">
                <a:solidFill>
                  <a:srgbClr val="800000"/>
                </a:solidFill>
                <a:latin typeface="Verdana" pitchFamily="34" charset="0"/>
              </a:rPr>
              <a:t>PENGGUNAAN GOSIP</a:t>
            </a:r>
          </a:p>
          <a:p>
            <a:pPr marL="342900" indent="-342900">
              <a:spcBef>
                <a:spcPct val="50000"/>
              </a:spcBef>
              <a:defRPr/>
            </a:pPr>
            <a:r>
              <a:rPr lang="en-US" sz="1200" b="1" dirty="0">
                <a:solidFill>
                  <a:srgbClr val="800000"/>
                </a:solidFill>
                <a:latin typeface="Verdana" pitchFamily="34" charset="0"/>
              </a:rPr>
              <a:t>ISSUE</a:t>
            </a:r>
          </a:p>
          <a:p>
            <a:pPr marL="58738" indent="-58738">
              <a:spcBef>
                <a:spcPct val="50000"/>
              </a:spcBef>
              <a:defRPr/>
            </a:pPr>
            <a:r>
              <a:rPr lang="en-US" sz="1200" b="1" dirty="0">
                <a:solidFill>
                  <a:srgbClr val="800000"/>
                </a:solidFill>
                <a:latin typeface="Verdana" pitchFamily="34" charset="0"/>
              </a:rPr>
              <a:t>KONTAK TERSELUBUNG</a:t>
            </a:r>
          </a:p>
          <a:p>
            <a:pPr marL="342900" indent="-342900">
              <a:spcBef>
                <a:spcPct val="50000"/>
              </a:spcBef>
              <a:defRPr/>
            </a:pPr>
            <a:r>
              <a:rPr lang="en-US" sz="1200" b="1" dirty="0">
                <a:solidFill>
                  <a:srgbClr val="800000"/>
                </a:solidFill>
                <a:latin typeface="Verdana" pitchFamily="34" charset="0"/>
              </a:rPr>
              <a:t>TEROR</a:t>
            </a:r>
          </a:p>
          <a:p>
            <a:pPr marL="342900" indent="-342900">
              <a:spcBef>
                <a:spcPct val="50000"/>
              </a:spcBef>
              <a:defRPr/>
            </a:pPr>
            <a:r>
              <a:rPr lang="en-US" sz="1200" b="1" dirty="0">
                <a:solidFill>
                  <a:srgbClr val="800000"/>
                </a:solidFill>
                <a:latin typeface="Verdana" pitchFamily="34" charset="0"/>
              </a:rPr>
              <a:t>PENETRASI</a:t>
            </a:r>
          </a:p>
          <a:p>
            <a:pPr marL="342900" indent="-342900">
              <a:spcBef>
                <a:spcPct val="50000"/>
              </a:spcBef>
              <a:defRPr/>
            </a:pPr>
            <a:r>
              <a:rPr lang="en-US" sz="1200" b="1" dirty="0">
                <a:solidFill>
                  <a:srgbClr val="800000"/>
                </a:solidFill>
                <a:latin typeface="Verdana" pitchFamily="34" charset="0"/>
              </a:rPr>
              <a:t>KELEMAHAN LAWAN</a:t>
            </a:r>
          </a:p>
          <a:p>
            <a:pPr marL="342900" indent="-342900">
              <a:spcBef>
                <a:spcPct val="50000"/>
              </a:spcBef>
              <a:defRPr/>
            </a:pPr>
            <a:r>
              <a:rPr lang="en-US" sz="1200" b="1" dirty="0">
                <a:solidFill>
                  <a:srgbClr val="800000"/>
                </a:solidFill>
                <a:latin typeface="Verdana" pitchFamily="34" charset="0"/>
              </a:rPr>
              <a:t>KEBIASAAN LAWAN</a:t>
            </a:r>
          </a:p>
          <a:p>
            <a:pPr marL="342900" indent="-342900">
              <a:spcBef>
                <a:spcPct val="50000"/>
              </a:spcBef>
              <a:defRPr/>
            </a:pPr>
            <a:endParaRPr lang="en-US" sz="1200" dirty="0">
              <a:solidFill>
                <a:srgbClr val="800000"/>
              </a:solidFill>
              <a:latin typeface="Verdana" pitchFamily="34" charset="0"/>
            </a:endParaRPr>
          </a:p>
        </p:txBody>
      </p:sp>
      <p:sp>
        <p:nvSpPr>
          <p:cNvPr id="138264" name="Text Box 24">
            <a:extLst>
              <a:ext uri="{FF2B5EF4-FFF2-40B4-BE49-F238E27FC236}">
                <a16:creationId xmlns:a16="http://schemas.microsoft.com/office/drawing/2014/main" id="{C0A6A25B-F57A-4244-AE22-D3C973FFAA41}"/>
              </a:ext>
            </a:extLst>
          </p:cNvPr>
          <p:cNvSpPr txBox="1">
            <a:spLocks noChangeArrowheads="1"/>
          </p:cNvSpPr>
          <p:nvPr/>
        </p:nvSpPr>
        <p:spPr bwMode="auto">
          <a:xfrm>
            <a:off x="7239000" y="3838575"/>
            <a:ext cx="1752600"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spcBef>
                <a:spcPct val="50000"/>
              </a:spcBef>
            </a:pPr>
            <a:r>
              <a:rPr lang="en-US" altLang="en-US" sz="1200" b="1">
                <a:solidFill>
                  <a:srgbClr val="800000"/>
                </a:solidFill>
                <a:latin typeface="Verdana" panose="020B0604030504040204" pitchFamily="34" charset="0"/>
              </a:rPr>
              <a:t>MENARIK SIMPATI</a:t>
            </a:r>
          </a:p>
          <a:p>
            <a:pPr>
              <a:spcBef>
                <a:spcPct val="50000"/>
              </a:spcBef>
            </a:pPr>
            <a:r>
              <a:rPr lang="en-US" altLang="en-US" sz="1200" b="1">
                <a:solidFill>
                  <a:srgbClr val="800000"/>
                </a:solidFill>
                <a:latin typeface="Verdana" panose="020B0604030504040204" pitchFamily="34" charset="0"/>
              </a:rPr>
              <a:t>MENEKAN SASARAN</a:t>
            </a:r>
          </a:p>
          <a:p>
            <a:pPr>
              <a:spcBef>
                <a:spcPct val="50000"/>
              </a:spcBef>
            </a:pPr>
            <a:r>
              <a:rPr lang="en-US" altLang="en-US" sz="1200" b="1">
                <a:solidFill>
                  <a:srgbClr val="800000"/>
                </a:solidFill>
                <a:latin typeface="Verdana" panose="020B0604030504040204" pitchFamily="34" charset="0"/>
              </a:rPr>
              <a:t>PENYESATAN</a:t>
            </a:r>
          </a:p>
          <a:p>
            <a:pPr>
              <a:spcBef>
                <a:spcPct val="50000"/>
              </a:spcBef>
            </a:pPr>
            <a:r>
              <a:rPr lang="en-US" altLang="en-US" sz="1200" b="1">
                <a:solidFill>
                  <a:srgbClr val="800000"/>
                </a:solidFill>
                <a:latin typeface="Verdana" panose="020B0604030504040204" pitchFamily="34" charset="0"/>
              </a:rPr>
              <a:t>MEMECAHKAN LAWAN</a:t>
            </a:r>
          </a:p>
          <a:p>
            <a:pPr>
              <a:spcBef>
                <a:spcPct val="50000"/>
              </a:spcBef>
            </a:pPr>
            <a:r>
              <a:rPr lang="en-US" altLang="en-US" sz="1200" b="1">
                <a:solidFill>
                  <a:srgbClr val="800000"/>
                </a:solidFill>
                <a:latin typeface="Verdana" panose="020B0604030504040204" pitchFamily="34" charset="0"/>
              </a:rPr>
              <a:t>MENDORONG</a:t>
            </a:r>
          </a:p>
          <a:p>
            <a:pPr>
              <a:spcBef>
                <a:spcPct val="50000"/>
              </a:spcBef>
            </a:pPr>
            <a:r>
              <a:rPr lang="en-US" altLang="en-US" sz="1200" b="1">
                <a:solidFill>
                  <a:srgbClr val="800000"/>
                </a:solidFill>
                <a:latin typeface="Verdana" panose="020B0604030504040204" pitchFamily="34" charset="0"/>
              </a:rPr>
              <a:t>MERANGSANG</a:t>
            </a:r>
            <a:br>
              <a:rPr lang="en-US" altLang="en-US" sz="1200" b="1">
                <a:solidFill>
                  <a:srgbClr val="800000"/>
                </a:solidFill>
                <a:latin typeface="Verdana" panose="020B0604030504040204" pitchFamily="34" charset="0"/>
              </a:rPr>
            </a:br>
            <a:r>
              <a:rPr lang="en-US" altLang="en-US" sz="1200" b="1">
                <a:solidFill>
                  <a:srgbClr val="800000"/>
                </a:solidFill>
                <a:latin typeface="Verdana" panose="020B0604030504040204" pitchFamily="34" charset="0"/>
              </a:rPr>
              <a:t>BERSIFAT PERSUASIF</a:t>
            </a:r>
          </a:p>
          <a:p>
            <a:pPr>
              <a:spcBef>
                <a:spcPct val="50000"/>
              </a:spcBef>
            </a:pPr>
            <a:endParaRPr lang="en-US" altLang="en-US" sz="1200">
              <a:solidFill>
                <a:srgbClr val="800000"/>
              </a:solidFill>
              <a:latin typeface="Verdana" panose="020B0604030504040204" pitchFamily="34" charset="0"/>
            </a:endParaRPr>
          </a:p>
        </p:txBody>
      </p:sp>
      <p:sp>
        <p:nvSpPr>
          <p:cNvPr id="138265" name="AutoShape 25">
            <a:extLst>
              <a:ext uri="{FF2B5EF4-FFF2-40B4-BE49-F238E27FC236}">
                <a16:creationId xmlns:a16="http://schemas.microsoft.com/office/drawing/2014/main" id="{5CC9B679-78C8-4978-86AE-08B654CACC9C}"/>
              </a:ext>
            </a:extLst>
          </p:cNvPr>
          <p:cNvSpPr>
            <a:spLocks noChangeArrowheads="1"/>
          </p:cNvSpPr>
          <p:nvPr/>
        </p:nvSpPr>
        <p:spPr bwMode="auto">
          <a:xfrm>
            <a:off x="762000" y="3200400"/>
            <a:ext cx="485775" cy="457200"/>
          </a:xfrm>
          <a:prstGeom prst="downArrow">
            <a:avLst>
              <a:gd name="adj1" fmla="val 50000"/>
              <a:gd name="adj2" fmla="val 25000"/>
            </a:avLst>
          </a:prstGeom>
          <a:solidFill>
            <a:schemeClr val="accent1"/>
          </a:solidFill>
          <a:ln w="9525">
            <a:solidFill>
              <a:schemeClr val="tx1"/>
            </a:solidFill>
            <a:miter lim="800000"/>
            <a:headEnd/>
            <a:tailEnd/>
          </a:ln>
        </p:spPr>
        <p:txBody>
          <a:bodyPr vert="eaVert"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138266" name="AutoShape 26">
            <a:extLst>
              <a:ext uri="{FF2B5EF4-FFF2-40B4-BE49-F238E27FC236}">
                <a16:creationId xmlns:a16="http://schemas.microsoft.com/office/drawing/2014/main" id="{4544C55D-042D-48EC-A961-267722AFA9EE}"/>
              </a:ext>
            </a:extLst>
          </p:cNvPr>
          <p:cNvSpPr>
            <a:spLocks noChangeArrowheads="1"/>
          </p:cNvSpPr>
          <p:nvPr/>
        </p:nvSpPr>
        <p:spPr bwMode="auto">
          <a:xfrm>
            <a:off x="2181225" y="3200400"/>
            <a:ext cx="485775" cy="457200"/>
          </a:xfrm>
          <a:prstGeom prst="downArrow">
            <a:avLst>
              <a:gd name="adj1" fmla="val 50000"/>
              <a:gd name="adj2" fmla="val 25000"/>
            </a:avLst>
          </a:prstGeom>
          <a:solidFill>
            <a:schemeClr val="accent1"/>
          </a:solidFill>
          <a:ln w="9525">
            <a:solidFill>
              <a:schemeClr val="tx1"/>
            </a:solidFill>
            <a:miter lim="800000"/>
            <a:headEnd/>
            <a:tailEnd/>
          </a:ln>
        </p:spPr>
        <p:txBody>
          <a:bodyPr vert="eaVert"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138267" name="AutoShape 27">
            <a:extLst>
              <a:ext uri="{FF2B5EF4-FFF2-40B4-BE49-F238E27FC236}">
                <a16:creationId xmlns:a16="http://schemas.microsoft.com/office/drawing/2014/main" id="{BB8EF2BE-85EB-4032-872A-6BF7BBBD67FB}"/>
              </a:ext>
            </a:extLst>
          </p:cNvPr>
          <p:cNvSpPr>
            <a:spLocks noChangeArrowheads="1"/>
          </p:cNvSpPr>
          <p:nvPr/>
        </p:nvSpPr>
        <p:spPr bwMode="auto">
          <a:xfrm>
            <a:off x="5915025" y="3200400"/>
            <a:ext cx="485775" cy="457200"/>
          </a:xfrm>
          <a:prstGeom prst="downArrow">
            <a:avLst>
              <a:gd name="adj1" fmla="val 50000"/>
              <a:gd name="adj2" fmla="val 25000"/>
            </a:avLst>
          </a:prstGeom>
          <a:solidFill>
            <a:schemeClr val="accent1"/>
          </a:solidFill>
          <a:ln w="9525">
            <a:solidFill>
              <a:schemeClr val="tx1"/>
            </a:solidFill>
            <a:miter lim="800000"/>
            <a:headEnd/>
            <a:tailEnd/>
          </a:ln>
        </p:spPr>
        <p:txBody>
          <a:bodyPr vert="eaVert"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138268" name="AutoShape 28">
            <a:extLst>
              <a:ext uri="{FF2B5EF4-FFF2-40B4-BE49-F238E27FC236}">
                <a16:creationId xmlns:a16="http://schemas.microsoft.com/office/drawing/2014/main" id="{AD689AD0-3E49-4AF1-8DAB-E7C90BC644A9}"/>
              </a:ext>
            </a:extLst>
          </p:cNvPr>
          <p:cNvSpPr>
            <a:spLocks noChangeArrowheads="1"/>
          </p:cNvSpPr>
          <p:nvPr/>
        </p:nvSpPr>
        <p:spPr bwMode="auto">
          <a:xfrm>
            <a:off x="3810000" y="3200400"/>
            <a:ext cx="485775" cy="457200"/>
          </a:xfrm>
          <a:prstGeom prst="downArrow">
            <a:avLst>
              <a:gd name="adj1" fmla="val 50000"/>
              <a:gd name="adj2" fmla="val 25000"/>
            </a:avLst>
          </a:prstGeom>
          <a:solidFill>
            <a:schemeClr val="accent1"/>
          </a:solidFill>
          <a:ln w="9525">
            <a:solidFill>
              <a:schemeClr val="tx1"/>
            </a:solidFill>
            <a:miter lim="800000"/>
            <a:headEnd/>
            <a:tailEnd/>
          </a:ln>
        </p:spPr>
        <p:txBody>
          <a:bodyPr vert="eaVert"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138269" name="AutoShape 29">
            <a:extLst>
              <a:ext uri="{FF2B5EF4-FFF2-40B4-BE49-F238E27FC236}">
                <a16:creationId xmlns:a16="http://schemas.microsoft.com/office/drawing/2014/main" id="{515E64E5-E2CF-4CA5-AA3C-F6D08545951E}"/>
              </a:ext>
            </a:extLst>
          </p:cNvPr>
          <p:cNvSpPr>
            <a:spLocks noChangeArrowheads="1"/>
          </p:cNvSpPr>
          <p:nvPr/>
        </p:nvSpPr>
        <p:spPr bwMode="auto">
          <a:xfrm>
            <a:off x="7820025" y="3200400"/>
            <a:ext cx="485775" cy="457200"/>
          </a:xfrm>
          <a:prstGeom prst="downArrow">
            <a:avLst>
              <a:gd name="adj1" fmla="val 50000"/>
              <a:gd name="adj2" fmla="val 25000"/>
            </a:avLst>
          </a:prstGeom>
          <a:solidFill>
            <a:schemeClr val="accent1"/>
          </a:solidFill>
          <a:ln w="9525">
            <a:solidFill>
              <a:schemeClr val="tx1"/>
            </a:solidFill>
            <a:miter lim="800000"/>
            <a:headEnd/>
            <a:tailEnd/>
          </a:ln>
        </p:spPr>
        <p:txBody>
          <a:bodyPr vert="eaVert"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id-ID" altLang="en-US"/>
          </a:p>
        </p:txBody>
      </p:sp>
      <p:sp>
        <p:nvSpPr>
          <p:cNvPr id="138270" name="Line 30">
            <a:extLst>
              <a:ext uri="{FF2B5EF4-FFF2-40B4-BE49-F238E27FC236}">
                <a16:creationId xmlns:a16="http://schemas.microsoft.com/office/drawing/2014/main" id="{71BCA22F-3157-4C35-BE99-5E1E6063207A}"/>
              </a:ext>
            </a:extLst>
          </p:cNvPr>
          <p:cNvSpPr>
            <a:spLocks noChangeShapeType="1"/>
          </p:cNvSpPr>
          <p:nvPr/>
        </p:nvSpPr>
        <p:spPr bwMode="auto">
          <a:xfrm>
            <a:off x="990600" y="1724025"/>
            <a:ext cx="7010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38271" name="Line 31">
            <a:extLst>
              <a:ext uri="{FF2B5EF4-FFF2-40B4-BE49-F238E27FC236}">
                <a16:creationId xmlns:a16="http://schemas.microsoft.com/office/drawing/2014/main" id="{7BD6D9EC-7AD9-4F0D-ABBC-76714C9AB6A1}"/>
              </a:ext>
            </a:extLst>
          </p:cNvPr>
          <p:cNvSpPr>
            <a:spLocks noChangeShapeType="1"/>
          </p:cNvSpPr>
          <p:nvPr/>
        </p:nvSpPr>
        <p:spPr bwMode="auto">
          <a:xfrm>
            <a:off x="4419600" y="1328738"/>
            <a:ext cx="0" cy="37147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38272" name="Line 32">
            <a:extLst>
              <a:ext uri="{FF2B5EF4-FFF2-40B4-BE49-F238E27FC236}">
                <a16:creationId xmlns:a16="http://schemas.microsoft.com/office/drawing/2014/main" id="{DA0F39A5-AE8F-4E1A-A55B-A624EAB2E2F6}"/>
              </a:ext>
            </a:extLst>
          </p:cNvPr>
          <p:cNvSpPr>
            <a:spLocks noChangeShapeType="1"/>
          </p:cNvSpPr>
          <p:nvPr/>
        </p:nvSpPr>
        <p:spPr bwMode="auto">
          <a:xfrm>
            <a:off x="4114800" y="1724025"/>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38273" name="Line 33">
            <a:extLst>
              <a:ext uri="{FF2B5EF4-FFF2-40B4-BE49-F238E27FC236}">
                <a16:creationId xmlns:a16="http://schemas.microsoft.com/office/drawing/2014/main" id="{4E04CD89-740F-4DCA-B443-4255931957FD}"/>
              </a:ext>
            </a:extLst>
          </p:cNvPr>
          <p:cNvSpPr>
            <a:spLocks noChangeShapeType="1"/>
          </p:cNvSpPr>
          <p:nvPr/>
        </p:nvSpPr>
        <p:spPr bwMode="auto">
          <a:xfrm>
            <a:off x="8015288" y="1724025"/>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38274" name="Line 34">
            <a:extLst>
              <a:ext uri="{FF2B5EF4-FFF2-40B4-BE49-F238E27FC236}">
                <a16:creationId xmlns:a16="http://schemas.microsoft.com/office/drawing/2014/main" id="{D54AEA13-DE09-47C9-8803-F9A694ED4F46}"/>
              </a:ext>
            </a:extLst>
          </p:cNvPr>
          <p:cNvSpPr>
            <a:spLocks noChangeShapeType="1"/>
          </p:cNvSpPr>
          <p:nvPr/>
        </p:nvSpPr>
        <p:spPr bwMode="auto">
          <a:xfrm>
            <a:off x="990600" y="1724025"/>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38275" name="Line 35">
            <a:extLst>
              <a:ext uri="{FF2B5EF4-FFF2-40B4-BE49-F238E27FC236}">
                <a16:creationId xmlns:a16="http://schemas.microsoft.com/office/drawing/2014/main" id="{6FEF214C-23DB-4E99-B15E-E04357E35781}"/>
              </a:ext>
            </a:extLst>
          </p:cNvPr>
          <p:cNvSpPr>
            <a:spLocks noChangeShapeType="1"/>
          </p:cNvSpPr>
          <p:nvPr/>
        </p:nvSpPr>
        <p:spPr bwMode="auto">
          <a:xfrm>
            <a:off x="2514600" y="1724025"/>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38276" name="Line 36">
            <a:extLst>
              <a:ext uri="{FF2B5EF4-FFF2-40B4-BE49-F238E27FC236}">
                <a16:creationId xmlns:a16="http://schemas.microsoft.com/office/drawing/2014/main" id="{95CBE32B-BC19-4F19-BE16-4FF253946DC1}"/>
              </a:ext>
            </a:extLst>
          </p:cNvPr>
          <p:cNvSpPr>
            <a:spLocks noChangeShapeType="1"/>
          </p:cNvSpPr>
          <p:nvPr/>
        </p:nvSpPr>
        <p:spPr bwMode="auto">
          <a:xfrm>
            <a:off x="6172200" y="1724025"/>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pic>
        <p:nvPicPr>
          <p:cNvPr id="138277" name="Picture 37" descr="Logo">
            <a:extLst>
              <a:ext uri="{FF2B5EF4-FFF2-40B4-BE49-F238E27FC236}">
                <a16:creationId xmlns:a16="http://schemas.microsoft.com/office/drawing/2014/main" id="{D46DDDB3-59C8-4563-8748-6EB78A2812EC}"/>
              </a:ext>
            </a:extLst>
          </p:cNvPr>
          <p:cNvPicPr>
            <a:picLocks noGrp="1"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7772400" y="76200"/>
            <a:ext cx="1295400" cy="1066800"/>
          </a:xfrm>
          <a:noFill/>
        </p:spPr>
      </p:pic>
    </p:spTree>
  </p:cSld>
  <p:clrMapOvr>
    <a:masterClrMapping/>
  </p:clrMapOvr>
  <p:transition advTm="36000"/>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a:extLst>
              <a:ext uri="{FF2B5EF4-FFF2-40B4-BE49-F238E27FC236}">
                <a16:creationId xmlns:a16="http://schemas.microsoft.com/office/drawing/2014/main" id="{B9D12D7E-D3F1-4929-A150-C86A6579E12F}"/>
              </a:ext>
            </a:extLst>
          </p:cNvPr>
          <p:cNvSpPr>
            <a:spLocks noGrp="1" noChangeArrowheads="1"/>
          </p:cNvSpPr>
          <p:nvPr>
            <p:ph type="title"/>
          </p:nvPr>
        </p:nvSpPr>
        <p:spPr>
          <a:xfrm>
            <a:off x="838200" y="76200"/>
            <a:ext cx="7543800" cy="533400"/>
          </a:xfrm>
        </p:spPr>
        <p:txBody>
          <a:bodyPr>
            <a:normAutofit fontScale="90000"/>
          </a:bodyPr>
          <a:lstStyle/>
          <a:p>
            <a:pPr eaLnBrk="1" fontAlgn="auto" hangingPunct="1">
              <a:spcAft>
                <a:spcPts val="0"/>
              </a:spcAft>
              <a:defRPr/>
            </a:pPr>
            <a:r>
              <a:rPr lang="en-US" sz="3600" dirty="0">
                <a:solidFill>
                  <a:srgbClr val="FFFF00"/>
                </a:solidFill>
                <a:latin typeface="Mistral" pitchFamily="66" charset="0"/>
              </a:rPr>
              <a:t>SIFAT PENGGALANGAN INTELIJEN</a:t>
            </a:r>
          </a:p>
        </p:txBody>
      </p:sp>
      <p:sp>
        <p:nvSpPr>
          <p:cNvPr id="89091" name="Rectangle 3">
            <a:extLst>
              <a:ext uri="{FF2B5EF4-FFF2-40B4-BE49-F238E27FC236}">
                <a16:creationId xmlns:a16="http://schemas.microsoft.com/office/drawing/2014/main" id="{010A9772-D77A-4EF4-A3D6-79814B9B0CD0}"/>
              </a:ext>
            </a:extLst>
          </p:cNvPr>
          <p:cNvSpPr>
            <a:spLocks noGrp="1" noChangeArrowheads="1"/>
          </p:cNvSpPr>
          <p:nvPr>
            <p:ph idx="1"/>
          </p:nvPr>
        </p:nvSpPr>
        <p:spPr>
          <a:xfrm>
            <a:off x="457200" y="762000"/>
            <a:ext cx="8229600" cy="6096000"/>
          </a:xfrm>
        </p:spPr>
        <p:txBody>
          <a:bodyPr>
            <a:normAutofit fontScale="92500" lnSpcReduction="20000"/>
          </a:bodyPr>
          <a:lstStyle/>
          <a:p>
            <a:pPr marL="548640" indent="-411480" algn="just" eaLnBrk="1" fontAlgn="auto" hangingPunct="1">
              <a:lnSpc>
                <a:spcPct val="160000"/>
              </a:lnSpc>
              <a:spcAft>
                <a:spcPts val="0"/>
              </a:spcAft>
              <a:buClr>
                <a:schemeClr val="tx1">
                  <a:shade val="95000"/>
                </a:schemeClr>
              </a:buClr>
              <a:buFont typeface="Wingdings" pitchFamily="2" charset="2"/>
              <a:buNone/>
              <a:defRPr/>
            </a:pPr>
            <a:r>
              <a:rPr lang="en-US" sz="2000" dirty="0"/>
              <a:t>	</a:t>
            </a:r>
            <a:r>
              <a:rPr lang="en-US" sz="2200" b="1" dirty="0">
                <a:solidFill>
                  <a:srgbClr val="FFFF00"/>
                </a:solidFill>
              </a:rPr>
              <a:t>SESUAI DENGAN SIFATNYA SBG OPERASI INTELIJEN, MAKA  PENYELENGGARAAN PENGGALANGAN INTELIJEN  DILAKUKAN MENURUT POLA KEGIATAN YANG TELAH DITENTUKAN SESUAI DENGAN KEBUTUHAN ATAU MACAM SASARAN YANG DIHADAPI.</a:t>
            </a:r>
          </a:p>
          <a:p>
            <a:pPr marL="548640" indent="-411480" eaLnBrk="1" fontAlgn="auto" hangingPunct="1">
              <a:lnSpc>
                <a:spcPct val="80000"/>
              </a:lnSpc>
              <a:spcAft>
                <a:spcPts val="0"/>
              </a:spcAft>
              <a:buClr>
                <a:schemeClr val="tx1">
                  <a:shade val="95000"/>
                </a:schemeClr>
              </a:buClr>
              <a:buFont typeface="Wingdings" pitchFamily="2" charset="2"/>
              <a:buNone/>
              <a:defRPr/>
            </a:pPr>
            <a:endParaRPr lang="en-US" sz="2200" b="1" dirty="0">
              <a:solidFill>
                <a:schemeClr val="bg2">
                  <a:lumMod val="20000"/>
                  <a:lumOff val="80000"/>
                </a:schemeClr>
              </a:solidFill>
            </a:endParaRPr>
          </a:p>
          <a:p>
            <a:pPr marL="548640" indent="-411480" eaLnBrk="1" fontAlgn="auto" hangingPunct="1">
              <a:lnSpc>
                <a:spcPct val="80000"/>
              </a:lnSpc>
              <a:spcAft>
                <a:spcPts val="0"/>
              </a:spcAft>
              <a:buClr>
                <a:schemeClr val="tx1">
                  <a:shade val="95000"/>
                </a:schemeClr>
              </a:buClr>
              <a:buFont typeface="Wingdings" pitchFamily="2" charset="2"/>
              <a:buNone/>
              <a:defRPr/>
            </a:pPr>
            <a:r>
              <a:rPr lang="en-US" sz="2200" b="1" dirty="0">
                <a:solidFill>
                  <a:srgbClr val="FFFF00"/>
                </a:solidFill>
              </a:rPr>
              <a:t>POLA OPERASI PENGGALANGAN INTELIJEN</a:t>
            </a:r>
          </a:p>
          <a:p>
            <a:pPr marL="548640" indent="-411480" eaLnBrk="1" fontAlgn="auto" hangingPunct="1">
              <a:lnSpc>
                <a:spcPct val="80000"/>
              </a:lnSpc>
              <a:spcAft>
                <a:spcPts val="0"/>
              </a:spcAft>
              <a:buClr>
                <a:schemeClr val="tx1">
                  <a:shade val="95000"/>
                </a:schemeClr>
              </a:buClr>
              <a:buFont typeface="Wingdings" pitchFamily="2" charset="2"/>
              <a:buNone/>
              <a:defRPr/>
            </a:pPr>
            <a:r>
              <a:rPr lang="en-US" sz="2200" b="1" dirty="0">
                <a:solidFill>
                  <a:schemeClr val="bg2">
                    <a:lumMod val="20000"/>
                    <a:lumOff val="80000"/>
                  </a:schemeClr>
                </a:solidFill>
              </a:rPr>
              <a:t>1.	</a:t>
            </a:r>
            <a:r>
              <a:rPr lang="en-US" sz="2200" b="1" dirty="0"/>
              <a:t>KONSTRUKTIF.</a:t>
            </a:r>
          </a:p>
          <a:p>
            <a:pPr marL="548640" indent="-411480" eaLnBrk="1" fontAlgn="auto" hangingPunct="1">
              <a:lnSpc>
                <a:spcPct val="80000"/>
              </a:lnSpc>
              <a:spcAft>
                <a:spcPts val="0"/>
              </a:spcAft>
              <a:buClr>
                <a:schemeClr val="tx1">
                  <a:shade val="95000"/>
                </a:schemeClr>
              </a:buClr>
              <a:buFont typeface="Wingdings" pitchFamily="2" charset="2"/>
              <a:buNone/>
              <a:defRPr/>
            </a:pPr>
            <a:r>
              <a:rPr lang="en-US" sz="2200" b="1" dirty="0">
                <a:solidFill>
                  <a:schemeClr val="bg2">
                    <a:lumMod val="20000"/>
                    <a:lumOff val="80000"/>
                  </a:schemeClr>
                </a:solidFill>
              </a:rPr>
              <a:t>	</a:t>
            </a:r>
            <a:r>
              <a:rPr lang="en-US" sz="2200" b="1" dirty="0">
                <a:solidFill>
                  <a:schemeClr val="bg2">
                    <a:lumMod val="20000"/>
                    <a:lumOff val="80000"/>
                  </a:schemeClr>
                </a:solidFill>
                <a:latin typeface="Bell MT" pitchFamily="18" charset="0"/>
              </a:rPr>
              <a:t>a. 	</a:t>
            </a:r>
            <a:r>
              <a:rPr lang="en-US" sz="2200" b="1" dirty="0">
                <a:solidFill>
                  <a:srgbClr val="FFFF00"/>
                </a:solidFill>
                <a:latin typeface="Bell MT" pitchFamily="18" charset="0"/>
              </a:rPr>
              <a:t>LET THEM THING </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Mendorong</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sasaran</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utk</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berpikir</a:t>
            </a:r>
            <a:r>
              <a:rPr lang="en-US" sz="2200" b="1" dirty="0">
                <a:solidFill>
                  <a:schemeClr val="bg2">
                    <a:lumMod val="20000"/>
                    <a:lumOff val="80000"/>
                  </a:schemeClr>
                </a:solidFill>
                <a:latin typeface="Bell MT" pitchFamily="18" charset="0"/>
              </a:rPr>
              <a:t> )</a:t>
            </a:r>
          </a:p>
          <a:p>
            <a:pPr marL="548640" indent="-411480" algn="just" eaLnBrk="1" fontAlgn="auto" hangingPunct="1">
              <a:lnSpc>
                <a:spcPct val="80000"/>
              </a:lnSpc>
              <a:spcAft>
                <a:spcPts val="0"/>
              </a:spcAft>
              <a:buClr>
                <a:schemeClr val="tx1">
                  <a:shade val="95000"/>
                </a:schemeClr>
              </a:buClr>
              <a:buFont typeface="Wingdings" pitchFamily="2" charset="2"/>
              <a:buNone/>
              <a:defRPr/>
            </a:pP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Dalam</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hal</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sasaran</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langsung</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dirangsang</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dengan</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fakta</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dan</a:t>
            </a:r>
            <a:r>
              <a:rPr lang="en-US" sz="2200" b="1" dirty="0">
                <a:solidFill>
                  <a:schemeClr val="bg2">
                    <a:lumMod val="20000"/>
                    <a:lumOff val="80000"/>
                  </a:schemeClr>
                </a:solidFill>
                <a:latin typeface="Bell MT" pitchFamily="18" charset="0"/>
              </a:rPr>
              <a:t> data 	yang </a:t>
            </a:r>
            <a:r>
              <a:rPr lang="en-US" sz="2200" b="1" dirty="0" err="1">
                <a:solidFill>
                  <a:schemeClr val="bg2">
                    <a:lumMod val="20000"/>
                    <a:lumOff val="80000"/>
                  </a:schemeClr>
                </a:solidFill>
                <a:latin typeface="Bell MT" pitchFamily="18" charset="0"/>
              </a:rPr>
              <a:t>tlh</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disusun</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secara</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terarah</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maka</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pihak</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sasaran</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akan</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berpikir</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sendiri</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tentunya</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diarahkan</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kepada</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keadaan</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yg</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diharapkan</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penggalang</a:t>
            </a:r>
            <a:r>
              <a:rPr lang="en-US" sz="2200" b="1" dirty="0">
                <a:solidFill>
                  <a:schemeClr val="bg2">
                    <a:lumMod val="20000"/>
                    <a:lumOff val="80000"/>
                  </a:schemeClr>
                </a:solidFill>
                <a:latin typeface="Bell MT" pitchFamily="18" charset="0"/>
              </a:rPr>
              <a:t>.</a:t>
            </a:r>
          </a:p>
          <a:p>
            <a:pPr marL="548640" indent="-411480" algn="just" eaLnBrk="1" fontAlgn="auto" hangingPunct="1">
              <a:lnSpc>
                <a:spcPct val="80000"/>
              </a:lnSpc>
              <a:spcAft>
                <a:spcPts val="0"/>
              </a:spcAft>
              <a:buClr>
                <a:schemeClr val="tx1">
                  <a:shade val="95000"/>
                </a:schemeClr>
              </a:buClr>
              <a:buFont typeface="Wingdings" pitchFamily="2" charset="2"/>
              <a:buNone/>
              <a:defRPr/>
            </a:pPr>
            <a:r>
              <a:rPr lang="en-US" sz="2200" b="1" dirty="0">
                <a:solidFill>
                  <a:schemeClr val="bg2">
                    <a:lumMod val="20000"/>
                    <a:lumOff val="80000"/>
                  </a:schemeClr>
                </a:solidFill>
                <a:latin typeface="Bell MT" pitchFamily="18" charset="0"/>
              </a:rPr>
              <a:t>	b. 	</a:t>
            </a:r>
            <a:r>
              <a:rPr lang="en-US" sz="2200" b="1" dirty="0">
                <a:solidFill>
                  <a:srgbClr val="FFFF00"/>
                </a:solidFill>
                <a:latin typeface="Bell MT" pitchFamily="18" charset="0"/>
              </a:rPr>
              <a:t>LET THEM DECIDE  </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Sasaran</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mengambil</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keputusan</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Sendiri</a:t>
            </a:r>
            <a:r>
              <a:rPr lang="en-US" sz="2200" b="1" dirty="0">
                <a:solidFill>
                  <a:schemeClr val="bg2">
                    <a:lumMod val="20000"/>
                    <a:lumOff val="80000"/>
                  </a:schemeClr>
                </a:solidFill>
                <a:latin typeface="Bell MT" pitchFamily="18" charset="0"/>
              </a:rPr>
              <a:t> ) 	</a:t>
            </a:r>
            <a:r>
              <a:rPr lang="en-US" sz="2200" b="1" dirty="0" err="1">
                <a:solidFill>
                  <a:schemeClr val="bg2">
                    <a:lumMod val="20000"/>
                    <a:lumOff val="80000"/>
                  </a:schemeClr>
                </a:solidFill>
                <a:latin typeface="Bell MT" pitchFamily="18" charset="0"/>
              </a:rPr>
              <a:t>Pihak</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sasaran</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dirangsang</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dgn</a:t>
            </a:r>
            <a:r>
              <a:rPr lang="en-US" sz="2200" b="1" dirty="0">
                <a:solidFill>
                  <a:schemeClr val="bg2">
                    <a:lumMod val="20000"/>
                    <a:lumOff val="80000"/>
                  </a:schemeClr>
                </a:solidFill>
                <a:latin typeface="Bell MT" pitchFamily="18" charset="0"/>
              </a:rPr>
              <a:t> problem yang </a:t>
            </a:r>
            <a:r>
              <a:rPr lang="en-US" sz="2200" b="1" dirty="0" err="1">
                <a:solidFill>
                  <a:schemeClr val="bg2">
                    <a:lumMod val="20000"/>
                    <a:lumOff val="80000"/>
                  </a:schemeClr>
                </a:solidFill>
                <a:latin typeface="Bell MT" pitchFamily="18" charset="0"/>
              </a:rPr>
              <a:t>tersusun</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supaya</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sasaran</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mengambil</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keputusan</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sendiri</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untuk</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berbuat</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seperti</a:t>
            </a:r>
            <a:r>
              <a:rPr lang="en-US" sz="2200" b="1" dirty="0">
                <a:solidFill>
                  <a:schemeClr val="bg2">
                    <a:lumMod val="20000"/>
                    <a:lumOff val="80000"/>
                  </a:schemeClr>
                </a:solidFill>
                <a:latin typeface="Bell MT" pitchFamily="18" charset="0"/>
              </a:rPr>
              <a:t> 	yang </a:t>
            </a:r>
            <a:r>
              <a:rPr lang="en-US" sz="2200" b="1" dirty="0" err="1">
                <a:solidFill>
                  <a:schemeClr val="bg2">
                    <a:lumMod val="20000"/>
                    <a:lumOff val="80000"/>
                  </a:schemeClr>
                </a:solidFill>
                <a:latin typeface="Bell MT" pitchFamily="18" charset="0"/>
              </a:rPr>
              <a:t>diharapkan</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oleh</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pihak</a:t>
            </a:r>
            <a:r>
              <a:rPr lang="en-US" sz="2200" b="1" dirty="0">
                <a:solidFill>
                  <a:schemeClr val="bg2">
                    <a:lumMod val="20000"/>
                    <a:lumOff val="80000"/>
                  </a:schemeClr>
                </a:solidFill>
                <a:latin typeface="Bell MT" pitchFamily="18" charset="0"/>
              </a:rPr>
              <a:t> </a:t>
            </a:r>
            <a:r>
              <a:rPr lang="en-US" sz="2200" b="1" dirty="0" err="1">
                <a:solidFill>
                  <a:schemeClr val="bg2">
                    <a:lumMod val="20000"/>
                    <a:lumOff val="80000"/>
                  </a:schemeClr>
                </a:solidFill>
                <a:latin typeface="Bell MT" pitchFamily="18" charset="0"/>
              </a:rPr>
              <a:t>penggalang</a:t>
            </a:r>
            <a:r>
              <a:rPr lang="en-US" sz="2200" b="1" dirty="0">
                <a:solidFill>
                  <a:schemeClr val="bg2">
                    <a:lumMod val="20000"/>
                    <a:lumOff val="80000"/>
                  </a:schemeClr>
                </a:solidFill>
                <a:latin typeface="Bell MT" pitchFamily="18" charset="0"/>
              </a:rPr>
              <a:t>.</a:t>
            </a:r>
          </a:p>
          <a:p>
            <a:pPr marL="548640" indent="-411480" eaLnBrk="1" fontAlgn="auto" hangingPunct="1">
              <a:lnSpc>
                <a:spcPct val="80000"/>
              </a:lnSpc>
              <a:spcAft>
                <a:spcPts val="0"/>
              </a:spcAft>
              <a:buClr>
                <a:schemeClr val="tx1">
                  <a:shade val="95000"/>
                </a:schemeClr>
              </a:buClr>
              <a:buFont typeface="Wingdings" pitchFamily="2" charset="2"/>
              <a:buNone/>
              <a:defRPr/>
            </a:pPr>
            <a:r>
              <a:rPr lang="en-US" sz="2200" b="1" dirty="0">
                <a:solidFill>
                  <a:schemeClr val="bg2">
                    <a:lumMod val="20000"/>
                    <a:lumOff val="80000"/>
                  </a:schemeClr>
                </a:solidFill>
              </a:rPr>
              <a:t>2.</a:t>
            </a:r>
            <a:r>
              <a:rPr lang="en-US" sz="2200" b="1" dirty="0"/>
              <a:t>	DESTRUKTIF.</a:t>
            </a:r>
          </a:p>
          <a:p>
            <a:pPr marL="548640" indent="-411480" eaLnBrk="1" fontAlgn="auto" hangingPunct="1">
              <a:lnSpc>
                <a:spcPct val="80000"/>
              </a:lnSpc>
              <a:spcAft>
                <a:spcPts val="0"/>
              </a:spcAft>
              <a:buClr>
                <a:schemeClr val="tx1">
                  <a:shade val="95000"/>
                </a:schemeClr>
              </a:buClr>
              <a:buFont typeface="Wingdings" pitchFamily="2" charset="2"/>
              <a:buNone/>
              <a:defRPr/>
            </a:pPr>
            <a:r>
              <a:rPr lang="en-US" sz="2200" b="1" dirty="0">
                <a:solidFill>
                  <a:schemeClr val="bg2">
                    <a:lumMod val="20000"/>
                    <a:lumOff val="80000"/>
                  </a:schemeClr>
                </a:solidFill>
              </a:rPr>
              <a:t>	</a:t>
            </a:r>
            <a:r>
              <a:rPr lang="en-US" sz="2200" b="1" dirty="0">
                <a:solidFill>
                  <a:srgbClr val="FFFF00"/>
                </a:solidFill>
              </a:rPr>
              <a:t>LET THEM FIGHT </a:t>
            </a:r>
            <a:r>
              <a:rPr lang="en-US" sz="2200" b="1" dirty="0">
                <a:solidFill>
                  <a:schemeClr val="bg2">
                    <a:lumMod val="20000"/>
                    <a:lumOff val="80000"/>
                  </a:schemeClr>
                </a:solidFill>
              </a:rPr>
              <a:t>( </a:t>
            </a:r>
            <a:r>
              <a:rPr lang="en-US" sz="2200" b="1" dirty="0" err="1">
                <a:solidFill>
                  <a:schemeClr val="bg2">
                    <a:lumMod val="20000"/>
                    <a:lumOff val="80000"/>
                  </a:schemeClr>
                </a:solidFill>
              </a:rPr>
              <a:t>Sasaran</a:t>
            </a:r>
            <a:r>
              <a:rPr lang="en-US" sz="2200" b="1" dirty="0">
                <a:solidFill>
                  <a:schemeClr val="bg2">
                    <a:lumMod val="20000"/>
                    <a:lumOff val="80000"/>
                  </a:schemeClr>
                </a:solidFill>
              </a:rPr>
              <a:t> </a:t>
            </a:r>
            <a:r>
              <a:rPr lang="en-US" sz="2200" b="1" dirty="0" err="1">
                <a:solidFill>
                  <a:schemeClr val="bg2">
                    <a:lumMod val="20000"/>
                    <a:lumOff val="80000"/>
                  </a:schemeClr>
                </a:solidFill>
              </a:rPr>
              <a:t>diarahkan</a:t>
            </a:r>
            <a:r>
              <a:rPr lang="en-US" sz="2200" b="1" dirty="0">
                <a:solidFill>
                  <a:schemeClr val="bg2">
                    <a:lumMod val="20000"/>
                    <a:lumOff val="80000"/>
                  </a:schemeClr>
                </a:solidFill>
              </a:rPr>
              <a:t> agar </a:t>
            </a:r>
            <a:r>
              <a:rPr lang="en-US" sz="2200" b="1" dirty="0" err="1">
                <a:solidFill>
                  <a:schemeClr val="bg2">
                    <a:lumMod val="20000"/>
                    <a:lumOff val="80000"/>
                  </a:schemeClr>
                </a:solidFill>
              </a:rPr>
              <a:t>saling</a:t>
            </a:r>
            <a:r>
              <a:rPr lang="en-US" sz="2200" b="1" dirty="0">
                <a:solidFill>
                  <a:schemeClr val="bg2">
                    <a:lumMod val="20000"/>
                    <a:lumOff val="80000"/>
                  </a:schemeClr>
                </a:solidFill>
              </a:rPr>
              <a:t> </a:t>
            </a:r>
            <a:r>
              <a:rPr lang="en-US" sz="2200" b="1" dirty="0" err="1">
                <a:solidFill>
                  <a:schemeClr val="bg2">
                    <a:lumMod val="20000"/>
                    <a:lumOff val="80000"/>
                  </a:schemeClr>
                </a:solidFill>
              </a:rPr>
              <a:t>menghancurkan</a:t>
            </a:r>
            <a:r>
              <a:rPr lang="en-US" sz="2200" b="1" dirty="0">
                <a:solidFill>
                  <a:schemeClr val="bg2">
                    <a:lumMod val="20000"/>
                    <a:lumOff val="80000"/>
                  </a:schemeClr>
                </a:solidFill>
              </a:rPr>
              <a:t> )</a:t>
            </a:r>
          </a:p>
          <a:p>
            <a:pPr marL="548640" indent="-411480" algn="just" eaLnBrk="1" fontAlgn="auto" hangingPunct="1">
              <a:lnSpc>
                <a:spcPct val="80000"/>
              </a:lnSpc>
              <a:spcAft>
                <a:spcPts val="0"/>
              </a:spcAft>
              <a:buClr>
                <a:schemeClr val="tx1">
                  <a:shade val="95000"/>
                </a:schemeClr>
              </a:buClr>
              <a:buFont typeface="Wingdings" pitchFamily="2" charset="2"/>
              <a:buNone/>
              <a:defRPr/>
            </a:pPr>
            <a:r>
              <a:rPr lang="en-US" sz="2200" b="1" dirty="0">
                <a:solidFill>
                  <a:schemeClr val="bg2">
                    <a:lumMod val="20000"/>
                    <a:lumOff val="80000"/>
                  </a:schemeClr>
                </a:solidFill>
              </a:rPr>
              <a:t>	</a:t>
            </a:r>
            <a:r>
              <a:rPr lang="en-US" sz="2200" b="1" dirty="0" err="1">
                <a:solidFill>
                  <a:schemeClr val="bg2">
                    <a:lumMod val="20000"/>
                    <a:lumOff val="80000"/>
                  </a:schemeClr>
                </a:solidFill>
              </a:rPr>
              <a:t>dimana</a:t>
            </a:r>
            <a:r>
              <a:rPr lang="en-US" sz="2200" b="1" dirty="0">
                <a:solidFill>
                  <a:schemeClr val="bg2">
                    <a:lumMod val="20000"/>
                    <a:lumOff val="80000"/>
                  </a:schemeClr>
                </a:solidFill>
              </a:rPr>
              <a:t> masing2 </a:t>
            </a:r>
            <a:r>
              <a:rPr lang="en-US" sz="2200" b="1" dirty="0" err="1">
                <a:solidFill>
                  <a:schemeClr val="bg2">
                    <a:lumMod val="20000"/>
                    <a:lumOff val="80000"/>
                  </a:schemeClr>
                </a:solidFill>
              </a:rPr>
              <a:t>pihak</a:t>
            </a:r>
            <a:r>
              <a:rPr lang="en-US" sz="2200" b="1" dirty="0">
                <a:solidFill>
                  <a:schemeClr val="bg2">
                    <a:lumMod val="20000"/>
                    <a:lumOff val="80000"/>
                  </a:schemeClr>
                </a:solidFill>
              </a:rPr>
              <a:t> </a:t>
            </a:r>
            <a:r>
              <a:rPr lang="en-US" sz="2200" b="1" dirty="0" err="1">
                <a:solidFill>
                  <a:schemeClr val="bg2">
                    <a:lumMod val="20000"/>
                    <a:lumOff val="80000"/>
                  </a:schemeClr>
                </a:solidFill>
              </a:rPr>
              <a:t>diprovokasi</a:t>
            </a:r>
            <a:r>
              <a:rPr lang="en-US" sz="2200" b="1" dirty="0">
                <a:solidFill>
                  <a:schemeClr val="bg2">
                    <a:lumMod val="20000"/>
                    <a:lumOff val="80000"/>
                  </a:schemeClr>
                </a:solidFill>
              </a:rPr>
              <a:t> </a:t>
            </a:r>
            <a:r>
              <a:rPr lang="en-US" sz="2200" b="1" dirty="0" err="1">
                <a:solidFill>
                  <a:schemeClr val="bg2">
                    <a:lumMod val="20000"/>
                    <a:lumOff val="80000"/>
                  </a:schemeClr>
                </a:solidFill>
              </a:rPr>
              <a:t>untuk</a:t>
            </a:r>
            <a:r>
              <a:rPr lang="en-US" sz="2200" b="1" dirty="0">
                <a:solidFill>
                  <a:schemeClr val="bg2">
                    <a:lumMod val="20000"/>
                    <a:lumOff val="80000"/>
                  </a:schemeClr>
                </a:solidFill>
              </a:rPr>
              <a:t> </a:t>
            </a:r>
            <a:r>
              <a:rPr lang="en-US" sz="2200" b="1" dirty="0" err="1">
                <a:solidFill>
                  <a:schemeClr val="bg2">
                    <a:lumMod val="20000"/>
                    <a:lumOff val="80000"/>
                  </a:schemeClr>
                </a:solidFill>
              </a:rPr>
              <a:t>saling</a:t>
            </a:r>
            <a:r>
              <a:rPr lang="en-US" sz="2200" b="1" dirty="0">
                <a:solidFill>
                  <a:schemeClr val="bg2">
                    <a:lumMod val="20000"/>
                    <a:lumOff val="80000"/>
                  </a:schemeClr>
                </a:solidFill>
              </a:rPr>
              <a:t> </a:t>
            </a:r>
            <a:r>
              <a:rPr lang="en-US" sz="2200" b="1" dirty="0" err="1">
                <a:solidFill>
                  <a:schemeClr val="bg2">
                    <a:lumMod val="20000"/>
                    <a:lumOff val="80000"/>
                  </a:schemeClr>
                </a:solidFill>
              </a:rPr>
              <a:t>mengadu</a:t>
            </a:r>
            <a:r>
              <a:rPr lang="en-US" sz="2200" b="1" dirty="0">
                <a:solidFill>
                  <a:schemeClr val="bg2">
                    <a:lumMod val="20000"/>
                    <a:lumOff val="80000"/>
                  </a:schemeClr>
                </a:solidFill>
              </a:rPr>
              <a:t> </a:t>
            </a:r>
            <a:r>
              <a:rPr lang="en-US" sz="2200" b="1" dirty="0" err="1">
                <a:solidFill>
                  <a:schemeClr val="bg2">
                    <a:lumMod val="20000"/>
                    <a:lumOff val="80000"/>
                  </a:schemeClr>
                </a:solidFill>
              </a:rPr>
              <a:t>kekuatan</a:t>
            </a:r>
            <a:r>
              <a:rPr lang="en-US" sz="2200" b="1" dirty="0">
                <a:solidFill>
                  <a:schemeClr val="bg2">
                    <a:lumMod val="20000"/>
                    <a:lumOff val="80000"/>
                  </a:schemeClr>
                </a:solidFill>
              </a:rPr>
              <a:t> </a:t>
            </a:r>
            <a:r>
              <a:rPr lang="en-US" sz="2200" b="1" dirty="0" err="1">
                <a:solidFill>
                  <a:schemeClr val="bg2">
                    <a:lumMod val="20000"/>
                    <a:lumOff val="80000"/>
                  </a:schemeClr>
                </a:solidFill>
              </a:rPr>
              <a:t>dan</a:t>
            </a:r>
            <a:r>
              <a:rPr lang="en-US" sz="2200" b="1" dirty="0">
                <a:solidFill>
                  <a:schemeClr val="bg2">
                    <a:lumMod val="20000"/>
                    <a:lumOff val="80000"/>
                  </a:schemeClr>
                </a:solidFill>
              </a:rPr>
              <a:t> </a:t>
            </a:r>
            <a:r>
              <a:rPr lang="en-US" sz="2200" b="1" dirty="0" err="1">
                <a:solidFill>
                  <a:schemeClr val="bg2">
                    <a:lumMod val="20000"/>
                    <a:lumOff val="80000"/>
                  </a:schemeClr>
                </a:solidFill>
              </a:rPr>
              <a:t>saling</a:t>
            </a:r>
            <a:r>
              <a:rPr lang="en-US" sz="2200" b="1" dirty="0">
                <a:solidFill>
                  <a:schemeClr val="bg2">
                    <a:lumMod val="20000"/>
                    <a:lumOff val="80000"/>
                  </a:schemeClr>
                </a:solidFill>
              </a:rPr>
              <a:t> </a:t>
            </a:r>
            <a:r>
              <a:rPr lang="en-US" sz="2200" b="1" dirty="0" err="1">
                <a:solidFill>
                  <a:schemeClr val="bg2">
                    <a:lumMod val="20000"/>
                    <a:lumOff val="80000"/>
                  </a:schemeClr>
                </a:solidFill>
              </a:rPr>
              <a:t>menghancurkan</a:t>
            </a:r>
            <a:r>
              <a:rPr lang="en-US" sz="2200" b="1" dirty="0">
                <a:solidFill>
                  <a:schemeClr val="bg2">
                    <a:lumMod val="20000"/>
                    <a:lumOff val="80000"/>
                  </a:schemeClr>
                </a:solidFill>
              </a:rPr>
              <a:t> </a:t>
            </a:r>
            <a:r>
              <a:rPr lang="en-US" sz="2200" b="1" dirty="0" err="1">
                <a:solidFill>
                  <a:schemeClr val="bg2">
                    <a:lumMod val="20000"/>
                    <a:lumOff val="80000"/>
                  </a:schemeClr>
                </a:solidFill>
              </a:rPr>
              <a:t>antara</a:t>
            </a:r>
            <a:r>
              <a:rPr lang="en-US" sz="2200" b="1" dirty="0">
                <a:solidFill>
                  <a:schemeClr val="bg2">
                    <a:lumMod val="20000"/>
                    <a:lumOff val="80000"/>
                  </a:schemeClr>
                </a:solidFill>
              </a:rPr>
              <a:t> </a:t>
            </a:r>
            <a:r>
              <a:rPr lang="en-US" sz="2200" b="1" dirty="0" err="1">
                <a:solidFill>
                  <a:schemeClr val="bg2">
                    <a:lumMod val="20000"/>
                    <a:lumOff val="80000"/>
                  </a:schemeClr>
                </a:solidFill>
              </a:rPr>
              <a:t>satu</a:t>
            </a:r>
            <a:r>
              <a:rPr lang="en-US" sz="2200" b="1" dirty="0">
                <a:solidFill>
                  <a:schemeClr val="bg2">
                    <a:lumMod val="20000"/>
                    <a:lumOff val="80000"/>
                  </a:schemeClr>
                </a:solidFill>
              </a:rPr>
              <a:t> </a:t>
            </a:r>
            <a:r>
              <a:rPr lang="en-US" sz="2200" b="1" dirty="0" err="1">
                <a:solidFill>
                  <a:schemeClr val="bg2">
                    <a:lumMod val="20000"/>
                    <a:lumOff val="80000"/>
                  </a:schemeClr>
                </a:solidFill>
              </a:rPr>
              <a:t>dgn</a:t>
            </a:r>
            <a:r>
              <a:rPr lang="en-US" sz="2200" b="1" dirty="0">
                <a:solidFill>
                  <a:schemeClr val="bg2">
                    <a:lumMod val="20000"/>
                    <a:lumOff val="80000"/>
                  </a:schemeClr>
                </a:solidFill>
              </a:rPr>
              <a:t> yang </a:t>
            </a:r>
            <a:r>
              <a:rPr lang="en-US" sz="2200" b="1" dirty="0" err="1">
                <a:solidFill>
                  <a:schemeClr val="bg2">
                    <a:lumMod val="20000"/>
                    <a:lumOff val="80000"/>
                  </a:schemeClr>
                </a:solidFill>
              </a:rPr>
              <a:t>lainnya</a:t>
            </a:r>
            <a:r>
              <a:rPr lang="en-US" sz="2200" b="1" dirty="0">
                <a:solidFill>
                  <a:schemeClr val="bg2">
                    <a:lumMod val="20000"/>
                    <a:lumOff val="80000"/>
                  </a:schemeClr>
                </a:solidFill>
              </a:rPr>
              <a:t>.</a:t>
            </a:r>
          </a:p>
        </p:txBody>
      </p:sp>
    </p:spTree>
  </p:cSld>
  <p:clrMapOvr>
    <a:masterClrMapping/>
  </p:clrMapOvr>
  <p:transition advTm="36000"/>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a:extLst>
              <a:ext uri="{FF2B5EF4-FFF2-40B4-BE49-F238E27FC236}">
                <a16:creationId xmlns:a16="http://schemas.microsoft.com/office/drawing/2014/main" id="{BEA19FD8-D601-4BDA-8585-561EE6946DE7}"/>
              </a:ext>
            </a:extLst>
          </p:cNvPr>
          <p:cNvSpPr>
            <a:spLocks noGrp="1" noChangeArrowheads="1"/>
          </p:cNvSpPr>
          <p:nvPr>
            <p:ph type="title"/>
          </p:nvPr>
        </p:nvSpPr>
        <p:spPr>
          <a:xfrm>
            <a:off x="228600" y="-76200"/>
            <a:ext cx="8686800" cy="685800"/>
          </a:xfrm>
        </p:spPr>
        <p:txBody>
          <a:bodyPr>
            <a:normAutofit fontScale="90000"/>
          </a:bodyPr>
          <a:lstStyle/>
          <a:p>
            <a:pPr eaLnBrk="1" fontAlgn="auto" hangingPunct="1">
              <a:spcAft>
                <a:spcPts val="0"/>
              </a:spcAft>
              <a:defRPr/>
            </a:pPr>
            <a:r>
              <a:rPr lang="en-US" sz="4000" dirty="0">
                <a:solidFill>
                  <a:srgbClr val="FFFF00"/>
                </a:solidFill>
                <a:latin typeface="Mistral" pitchFamily="66" charset="0"/>
              </a:rPr>
              <a:t>SASASARN PENGGALANGAN INTELIJEN</a:t>
            </a:r>
          </a:p>
        </p:txBody>
      </p:sp>
      <p:sp>
        <p:nvSpPr>
          <p:cNvPr id="90115" name="Rectangle 3">
            <a:extLst>
              <a:ext uri="{FF2B5EF4-FFF2-40B4-BE49-F238E27FC236}">
                <a16:creationId xmlns:a16="http://schemas.microsoft.com/office/drawing/2014/main" id="{0F7B5391-7B69-483D-8DAD-2B9F4AC5858F}"/>
              </a:ext>
            </a:extLst>
          </p:cNvPr>
          <p:cNvSpPr>
            <a:spLocks noGrp="1" noChangeArrowheads="1"/>
          </p:cNvSpPr>
          <p:nvPr>
            <p:ph idx="1"/>
          </p:nvPr>
        </p:nvSpPr>
        <p:spPr>
          <a:xfrm>
            <a:off x="457200" y="685800"/>
            <a:ext cx="8534400" cy="5791200"/>
          </a:xfrm>
        </p:spPr>
        <p:txBody>
          <a:bodyPr>
            <a:normAutofit lnSpcReduction="10000"/>
          </a:bodyPr>
          <a:lstStyle/>
          <a:p>
            <a:pPr marL="609600" indent="-609600" eaLnBrk="1" fontAlgn="auto" hangingPunct="1">
              <a:lnSpc>
                <a:spcPct val="80000"/>
              </a:lnSpc>
              <a:spcAft>
                <a:spcPts val="0"/>
              </a:spcAft>
              <a:buClr>
                <a:schemeClr val="tx1">
                  <a:shade val="95000"/>
                </a:schemeClr>
              </a:buClr>
              <a:buFont typeface="Wingdings" pitchFamily="2" charset="2"/>
              <a:buNone/>
              <a:defRPr/>
            </a:pPr>
            <a:r>
              <a:rPr lang="en-US" sz="2400" dirty="0"/>
              <a:t>	</a:t>
            </a:r>
            <a:r>
              <a:rPr lang="en-US" sz="2400" dirty="0">
                <a:solidFill>
                  <a:srgbClr val="FFFF00"/>
                </a:solidFill>
              </a:rPr>
              <a:t>SASARAN PENGGALANGAN INTELIJEN DITUJUKAN TERHADAP MASYARAKAT ATAU KEJAHATAN YANG TERORGANISIR, YANG DAPAT DIBEDAKAN MENJADI</a:t>
            </a:r>
            <a:r>
              <a:rPr lang="en-US" sz="2400" dirty="0">
                <a:solidFill>
                  <a:schemeClr val="bg2">
                    <a:lumMod val="20000"/>
                    <a:lumOff val="80000"/>
                  </a:schemeClr>
                </a:solidFill>
              </a:rPr>
              <a:t>.</a:t>
            </a:r>
          </a:p>
          <a:p>
            <a:pPr marL="609600" indent="-609600" eaLnBrk="1" fontAlgn="auto" hangingPunct="1">
              <a:lnSpc>
                <a:spcPct val="80000"/>
              </a:lnSpc>
              <a:spcAft>
                <a:spcPts val="0"/>
              </a:spcAft>
              <a:buClr>
                <a:schemeClr val="tx1">
                  <a:shade val="95000"/>
                </a:schemeClr>
              </a:buClr>
              <a:buFont typeface="Wingdings" pitchFamily="2" charset="2"/>
              <a:buNone/>
              <a:defRPr/>
            </a:pPr>
            <a:r>
              <a:rPr lang="en-US" sz="2400" dirty="0">
                <a:solidFill>
                  <a:schemeClr val="bg2">
                    <a:lumMod val="20000"/>
                    <a:lumOff val="80000"/>
                  </a:schemeClr>
                </a:solidFill>
              </a:rPr>
              <a:t>1.	</a:t>
            </a:r>
            <a:r>
              <a:rPr lang="en-US" sz="2400" dirty="0" err="1">
                <a:solidFill>
                  <a:schemeClr val="bg2">
                    <a:lumMod val="20000"/>
                    <a:lumOff val="80000"/>
                  </a:schemeClr>
                </a:solidFill>
              </a:rPr>
              <a:t>Masyarakat</a:t>
            </a:r>
            <a:r>
              <a:rPr lang="en-US" sz="2400" dirty="0">
                <a:solidFill>
                  <a:schemeClr val="bg2">
                    <a:lumMod val="20000"/>
                    <a:lumOff val="80000"/>
                  </a:schemeClr>
                </a:solidFill>
              </a:rPr>
              <a:t> </a:t>
            </a:r>
            <a:r>
              <a:rPr lang="en-US" sz="2400" dirty="0" err="1">
                <a:solidFill>
                  <a:schemeClr val="bg2">
                    <a:lumMod val="20000"/>
                    <a:lumOff val="80000"/>
                  </a:schemeClr>
                </a:solidFill>
              </a:rPr>
              <a:t>Selektif</a:t>
            </a:r>
            <a:endParaRPr lang="en-US" sz="2400" dirty="0">
              <a:solidFill>
                <a:schemeClr val="bg2">
                  <a:lumMod val="20000"/>
                  <a:lumOff val="80000"/>
                </a:schemeClr>
              </a:solidFill>
            </a:endParaRPr>
          </a:p>
          <a:p>
            <a:pPr marL="609600" indent="-609600" eaLnBrk="1" fontAlgn="auto" hangingPunct="1">
              <a:lnSpc>
                <a:spcPct val="80000"/>
              </a:lnSpc>
              <a:spcAft>
                <a:spcPts val="0"/>
              </a:spcAft>
              <a:buClr>
                <a:schemeClr val="tx1">
                  <a:shade val="95000"/>
                </a:schemeClr>
              </a:buClr>
              <a:buFont typeface="Wingdings" pitchFamily="2" charset="2"/>
              <a:buNone/>
              <a:defRPr/>
            </a:pPr>
            <a:r>
              <a:rPr lang="en-US" sz="2400" dirty="0">
                <a:solidFill>
                  <a:schemeClr val="bg2">
                    <a:lumMod val="20000"/>
                    <a:lumOff val="80000"/>
                  </a:schemeClr>
                </a:solidFill>
              </a:rPr>
              <a:t>	a.	 </a:t>
            </a:r>
            <a:r>
              <a:rPr lang="en-US" sz="2400" dirty="0" err="1">
                <a:solidFill>
                  <a:schemeClr val="bg2">
                    <a:lumMod val="20000"/>
                    <a:lumOff val="80000"/>
                  </a:schemeClr>
                </a:solidFill>
              </a:rPr>
              <a:t>Kelompok</a:t>
            </a:r>
            <a:r>
              <a:rPr lang="en-US" sz="2400" dirty="0">
                <a:solidFill>
                  <a:schemeClr val="bg2">
                    <a:lumMod val="20000"/>
                    <a:lumOff val="80000"/>
                  </a:schemeClr>
                </a:solidFill>
              </a:rPr>
              <a:t> </a:t>
            </a:r>
            <a:r>
              <a:rPr lang="en-US" sz="2400" dirty="0" err="1">
                <a:solidFill>
                  <a:schemeClr val="bg2">
                    <a:lumMod val="20000"/>
                    <a:lumOff val="80000"/>
                  </a:schemeClr>
                </a:solidFill>
              </a:rPr>
              <a:t>Kejahatan</a:t>
            </a:r>
            <a:r>
              <a:rPr lang="en-US" sz="2400" dirty="0">
                <a:solidFill>
                  <a:schemeClr val="bg2">
                    <a:lumMod val="20000"/>
                    <a:lumOff val="80000"/>
                  </a:schemeClr>
                </a:solidFill>
              </a:rPr>
              <a:t> ( Criminal Group )</a:t>
            </a:r>
          </a:p>
          <a:p>
            <a:pPr marL="609600" indent="-609600" eaLnBrk="1" fontAlgn="auto" hangingPunct="1">
              <a:lnSpc>
                <a:spcPct val="80000"/>
              </a:lnSpc>
              <a:spcAft>
                <a:spcPts val="0"/>
              </a:spcAft>
              <a:buClr>
                <a:schemeClr val="tx1">
                  <a:shade val="95000"/>
                </a:schemeClr>
              </a:buClr>
              <a:buFont typeface="Wingdings" pitchFamily="2" charset="2"/>
              <a:buNone/>
              <a:defRPr/>
            </a:pPr>
            <a:r>
              <a:rPr lang="en-US" sz="2400" dirty="0">
                <a:solidFill>
                  <a:schemeClr val="bg2">
                    <a:lumMod val="20000"/>
                    <a:lumOff val="80000"/>
                  </a:schemeClr>
                </a:solidFill>
              </a:rPr>
              <a:t>	b.  </a:t>
            </a:r>
            <a:r>
              <a:rPr lang="en-US" sz="2400" dirty="0" err="1">
                <a:solidFill>
                  <a:schemeClr val="bg2">
                    <a:lumMod val="20000"/>
                    <a:lumOff val="80000"/>
                  </a:schemeClr>
                </a:solidFill>
              </a:rPr>
              <a:t>Organisasi</a:t>
            </a:r>
            <a:r>
              <a:rPr lang="en-US" sz="2400" dirty="0">
                <a:solidFill>
                  <a:schemeClr val="bg2">
                    <a:lumMod val="20000"/>
                    <a:lumOff val="80000"/>
                  </a:schemeClr>
                </a:solidFill>
              </a:rPr>
              <a:t> </a:t>
            </a:r>
            <a:r>
              <a:rPr lang="en-US" sz="2400" dirty="0" err="1">
                <a:solidFill>
                  <a:schemeClr val="bg2">
                    <a:lumMod val="20000"/>
                    <a:lumOff val="80000"/>
                  </a:schemeClr>
                </a:solidFill>
              </a:rPr>
              <a:t>Kejahatan</a:t>
            </a:r>
            <a:r>
              <a:rPr lang="en-US" sz="2400" dirty="0">
                <a:solidFill>
                  <a:schemeClr val="bg2">
                    <a:lumMod val="20000"/>
                    <a:lumOff val="80000"/>
                  </a:schemeClr>
                </a:solidFill>
              </a:rPr>
              <a:t> ( Criminal </a:t>
            </a:r>
            <a:r>
              <a:rPr lang="en-US" sz="2400" dirty="0" err="1">
                <a:solidFill>
                  <a:schemeClr val="bg2">
                    <a:lumMod val="20000"/>
                    <a:lumOff val="80000"/>
                  </a:schemeClr>
                </a:solidFill>
              </a:rPr>
              <a:t>Organisation</a:t>
            </a:r>
            <a:r>
              <a:rPr lang="en-US" sz="2400" dirty="0">
                <a:solidFill>
                  <a:schemeClr val="bg2">
                    <a:lumMod val="20000"/>
                    <a:lumOff val="80000"/>
                  </a:schemeClr>
                </a:solidFill>
              </a:rPr>
              <a:t> )</a:t>
            </a:r>
          </a:p>
          <a:p>
            <a:pPr marL="609600" indent="-609600" eaLnBrk="1" fontAlgn="auto" hangingPunct="1">
              <a:lnSpc>
                <a:spcPct val="80000"/>
              </a:lnSpc>
              <a:spcAft>
                <a:spcPts val="0"/>
              </a:spcAft>
              <a:buClr>
                <a:schemeClr val="tx1">
                  <a:shade val="95000"/>
                </a:schemeClr>
              </a:buClr>
              <a:buFont typeface="Wingdings" pitchFamily="2" charset="2"/>
              <a:buNone/>
              <a:defRPr/>
            </a:pPr>
            <a:r>
              <a:rPr lang="en-US" sz="2400" dirty="0">
                <a:solidFill>
                  <a:schemeClr val="bg2">
                    <a:lumMod val="20000"/>
                    <a:lumOff val="80000"/>
                  </a:schemeClr>
                </a:solidFill>
              </a:rPr>
              <a:t>	c.	 </a:t>
            </a:r>
            <a:r>
              <a:rPr lang="en-US" sz="2400" dirty="0" err="1">
                <a:solidFill>
                  <a:schemeClr val="bg2">
                    <a:lumMod val="20000"/>
                    <a:lumOff val="80000"/>
                  </a:schemeClr>
                </a:solidFill>
              </a:rPr>
              <a:t>Sindikat</a:t>
            </a:r>
            <a:r>
              <a:rPr lang="en-US" sz="2400" dirty="0">
                <a:solidFill>
                  <a:schemeClr val="bg2">
                    <a:lumMod val="20000"/>
                    <a:lumOff val="80000"/>
                  </a:schemeClr>
                </a:solidFill>
              </a:rPr>
              <a:t> </a:t>
            </a:r>
            <a:r>
              <a:rPr lang="en-US" sz="2400" dirty="0" err="1">
                <a:solidFill>
                  <a:schemeClr val="bg2">
                    <a:lumMod val="20000"/>
                    <a:lumOff val="80000"/>
                  </a:schemeClr>
                </a:solidFill>
              </a:rPr>
              <a:t>Kejahatan</a:t>
            </a:r>
            <a:r>
              <a:rPr lang="en-US" sz="2400" dirty="0">
                <a:solidFill>
                  <a:schemeClr val="bg2">
                    <a:lumMod val="20000"/>
                    <a:lumOff val="80000"/>
                  </a:schemeClr>
                </a:solidFill>
              </a:rPr>
              <a:t>.</a:t>
            </a:r>
          </a:p>
          <a:p>
            <a:pPr marL="609600" indent="-609600" eaLnBrk="1" fontAlgn="auto" hangingPunct="1">
              <a:lnSpc>
                <a:spcPct val="80000"/>
              </a:lnSpc>
              <a:spcAft>
                <a:spcPts val="0"/>
              </a:spcAft>
              <a:buClr>
                <a:schemeClr val="tx1">
                  <a:shade val="95000"/>
                </a:schemeClr>
              </a:buClr>
              <a:buFont typeface="Wingdings" pitchFamily="2" charset="2"/>
              <a:buNone/>
              <a:defRPr/>
            </a:pPr>
            <a:r>
              <a:rPr lang="en-US" sz="2400" dirty="0">
                <a:solidFill>
                  <a:schemeClr val="bg2">
                    <a:lumMod val="20000"/>
                    <a:lumOff val="80000"/>
                  </a:schemeClr>
                </a:solidFill>
              </a:rPr>
              <a:t>	d.  </a:t>
            </a:r>
            <a:r>
              <a:rPr lang="en-US" sz="2400" dirty="0" err="1">
                <a:solidFill>
                  <a:schemeClr val="bg2">
                    <a:lumMod val="20000"/>
                    <a:lumOff val="80000"/>
                  </a:schemeClr>
                </a:solidFill>
              </a:rPr>
              <a:t>Kelompok</a:t>
            </a:r>
            <a:r>
              <a:rPr lang="en-US" sz="2400" dirty="0">
                <a:solidFill>
                  <a:schemeClr val="bg2">
                    <a:lumMod val="20000"/>
                    <a:lumOff val="80000"/>
                  </a:schemeClr>
                </a:solidFill>
              </a:rPr>
              <a:t> </a:t>
            </a:r>
            <a:r>
              <a:rPr lang="en-US" sz="2400" dirty="0" err="1">
                <a:solidFill>
                  <a:schemeClr val="bg2">
                    <a:lumMod val="20000"/>
                    <a:lumOff val="80000"/>
                  </a:schemeClr>
                </a:solidFill>
              </a:rPr>
              <a:t>Masyarakat</a:t>
            </a:r>
            <a:r>
              <a:rPr lang="en-US" sz="2400" dirty="0">
                <a:solidFill>
                  <a:schemeClr val="bg2">
                    <a:lumMod val="20000"/>
                    <a:lumOff val="80000"/>
                  </a:schemeClr>
                </a:solidFill>
              </a:rPr>
              <a:t> </a:t>
            </a:r>
            <a:r>
              <a:rPr lang="en-US" sz="2400" dirty="0" err="1">
                <a:solidFill>
                  <a:schemeClr val="bg2">
                    <a:lumMod val="20000"/>
                    <a:lumOff val="80000"/>
                  </a:schemeClr>
                </a:solidFill>
              </a:rPr>
              <a:t>Ekstrim</a:t>
            </a:r>
            <a:r>
              <a:rPr lang="en-US" sz="2400" dirty="0">
                <a:solidFill>
                  <a:schemeClr val="bg2">
                    <a:lumMod val="20000"/>
                    <a:lumOff val="80000"/>
                  </a:schemeClr>
                </a:solidFill>
              </a:rPr>
              <a:t>.</a:t>
            </a:r>
          </a:p>
          <a:p>
            <a:pPr marL="609600" indent="-609600" eaLnBrk="1" fontAlgn="auto" hangingPunct="1">
              <a:lnSpc>
                <a:spcPct val="80000"/>
              </a:lnSpc>
              <a:spcAft>
                <a:spcPts val="0"/>
              </a:spcAft>
              <a:buClr>
                <a:schemeClr val="tx1">
                  <a:shade val="95000"/>
                </a:schemeClr>
              </a:buClr>
              <a:buFont typeface="Wingdings" pitchFamily="2" charset="2"/>
              <a:buNone/>
              <a:defRPr/>
            </a:pPr>
            <a:r>
              <a:rPr lang="en-US" sz="2400" dirty="0">
                <a:solidFill>
                  <a:schemeClr val="bg2">
                    <a:lumMod val="20000"/>
                    <a:lumOff val="80000"/>
                  </a:schemeClr>
                </a:solidFill>
              </a:rPr>
              <a:t>2.	</a:t>
            </a:r>
            <a:r>
              <a:rPr lang="en-US" sz="2400" dirty="0" err="1">
                <a:solidFill>
                  <a:schemeClr val="bg2">
                    <a:lumMod val="20000"/>
                    <a:lumOff val="80000"/>
                  </a:schemeClr>
                </a:solidFill>
              </a:rPr>
              <a:t>Stratifikasi</a:t>
            </a:r>
            <a:r>
              <a:rPr lang="en-US" sz="2400" dirty="0">
                <a:solidFill>
                  <a:schemeClr val="bg2">
                    <a:lumMod val="20000"/>
                    <a:lumOff val="80000"/>
                  </a:schemeClr>
                </a:solidFill>
              </a:rPr>
              <a:t> </a:t>
            </a:r>
            <a:r>
              <a:rPr lang="en-US" sz="2400" dirty="0" err="1">
                <a:solidFill>
                  <a:schemeClr val="bg2">
                    <a:lumMod val="20000"/>
                    <a:lumOff val="80000"/>
                  </a:schemeClr>
                </a:solidFill>
              </a:rPr>
              <a:t>masyarakat</a:t>
            </a:r>
            <a:endParaRPr lang="en-US" sz="2400" dirty="0">
              <a:solidFill>
                <a:schemeClr val="bg2">
                  <a:lumMod val="20000"/>
                  <a:lumOff val="80000"/>
                </a:schemeClr>
              </a:solidFill>
            </a:endParaRPr>
          </a:p>
          <a:p>
            <a:pPr marL="609600" indent="-609600" eaLnBrk="1" fontAlgn="auto" hangingPunct="1">
              <a:lnSpc>
                <a:spcPct val="80000"/>
              </a:lnSpc>
              <a:spcAft>
                <a:spcPts val="0"/>
              </a:spcAft>
              <a:buClr>
                <a:schemeClr val="tx1">
                  <a:shade val="95000"/>
                </a:schemeClr>
              </a:buClr>
              <a:buFont typeface="Wingdings" pitchFamily="2" charset="2"/>
              <a:buNone/>
              <a:defRPr/>
            </a:pPr>
            <a:r>
              <a:rPr lang="en-US" sz="2400" dirty="0">
                <a:solidFill>
                  <a:schemeClr val="bg2">
                    <a:lumMod val="20000"/>
                    <a:lumOff val="80000"/>
                  </a:schemeClr>
                </a:solidFill>
              </a:rPr>
              <a:t>	</a:t>
            </a:r>
            <a:r>
              <a:rPr lang="en-US" sz="2400" dirty="0" err="1">
                <a:solidFill>
                  <a:schemeClr val="bg2">
                    <a:lumMod val="20000"/>
                    <a:lumOff val="80000"/>
                  </a:schemeClr>
                </a:solidFill>
              </a:rPr>
              <a:t>Masyarakat</a:t>
            </a:r>
            <a:r>
              <a:rPr lang="en-US" sz="2400" dirty="0">
                <a:solidFill>
                  <a:schemeClr val="bg2">
                    <a:lumMod val="20000"/>
                    <a:lumOff val="80000"/>
                  </a:schemeClr>
                </a:solidFill>
              </a:rPr>
              <a:t> </a:t>
            </a:r>
            <a:r>
              <a:rPr lang="en-US" sz="2400" dirty="0" err="1">
                <a:solidFill>
                  <a:schemeClr val="bg2">
                    <a:lumMod val="20000"/>
                    <a:lumOff val="80000"/>
                  </a:schemeClr>
                </a:solidFill>
              </a:rPr>
              <a:t>Bawah</a:t>
            </a:r>
            <a:r>
              <a:rPr lang="en-US" sz="2400" dirty="0">
                <a:solidFill>
                  <a:schemeClr val="bg2">
                    <a:lumMod val="20000"/>
                    <a:lumOff val="80000"/>
                  </a:schemeClr>
                </a:solidFill>
              </a:rPr>
              <a:t>, </a:t>
            </a:r>
            <a:r>
              <a:rPr lang="en-US" sz="2400" dirty="0" err="1">
                <a:solidFill>
                  <a:schemeClr val="bg2">
                    <a:lumMod val="20000"/>
                    <a:lumOff val="80000"/>
                  </a:schemeClr>
                </a:solidFill>
              </a:rPr>
              <a:t>Menengah</a:t>
            </a:r>
            <a:r>
              <a:rPr lang="en-US" sz="2400" dirty="0">
                <a:solidFill>
                  <a:schemeClr val="bg2">
                    <a:lumMod val="20000"/>
                    <a:lumOff val="80000"/>
                  </a:schemeClr>
                </a:solidFill>
              </a:rPr>
              <a:t>, </a:t>
            </a:r>
            <a:r>
              <a:rPr lang="en-US" sz="2400" dirty="0" err="1">
                <a:solidFill>
                  <a:schemeClr val="bg2">
                    <a:lumMod val="20000"/>
                    <a:lumOff val="80000"/>
                  </a:schemeClr>
                </a:solidFill>
              </a:rPr>
              <a:t>Atas</a:t>
            </a:r>
            <a:endParaRPr lang="en-US" sz="2400" dirty="0">
              <a:solidFill>
                <a:schemeClr val="bg2">
                  <a:lumMod val="20000"/>
                  <a:lumOff val="80000"/>
                </a:schemeClr>
              </a:solidFill>
            </a:endParaRPr>
          </a:p>
          <a:p>
            <a:pPr marL="609600" indent="-609600" eaLnBrk="1" fontAlgn="auto" hangingPunct="1">
              <a:lnSpc>
                <a:spcPct val="80000"/>
              </a:lnSpc>
              <a:spcAft>
                <a:spcPts val="0"/>
              </a:spcAft>
              <a:buClr>
                <a:schemeClr val="tx1">
                  <a:shade val="95000"/>
                </a:schemeClr>
              </a:buClr>
              <a:buFont typeface="Wingdings" pitchFamily="2" charset="2"/>
              <a:buNone/>
              <a:defRPr/>
            </a:pPr>
            <a:r>
              <a:rPr lang="en-US" sz="2400" dirty="0">
                <a:solidFill>
                  <a:schemeClr val="bg2">
                    <a:lumMod val="20000"/>
                    <a:lumOff val="80000"/>
                  </a:schemeClr>
                </a:solidFill>
              </a:rPr>
              <a:t>3.	</a:t>
            </a:r>
            <a:r>
              <a:rPr lang="en-US" sz="2400" dirty="0" err="1">
                <a:solidFill>
                  <a:schemeClr val="bg2">
                    <a:lumMod val="20000"/>
                    <a:lumOff val="80000"/>
                  </a:schemeClr>
                </a:solidFill>
              </a:rPr>
              <a:t>Kondisi</a:t>
            </a:r>
            <a:r>
              <a:rPr lang="en-US" sz="2400" dirty="0">
                <a:solidFill>
                  <a:schemeClr val="bg2">
                    <a:lumMod val="20000"/>
                    <a:lumOff val="80000"/>
                  </a:schemeClr>
                </a:solidFill>
              </a:rPr>
              <a:t> </a:t>
            </a:r>
            <a:r>
              <a:rPr lang="en-US" sz="2400" dirty="0" err="1">
                <a:solidFill>
                  <a:schemeClr val="bg2">
                    <a:lumMod val="20000"/>
                    <a:lumOff val="80000"/>
                  </a:schemeClr>
                </a:solidFill>
              </a:rPr>
              <a:t>Masyarakat</a:t>
            </a:r>
            <a:r>
              <a:rPr lang="en-US" sz="2400" dirty="0">
                <a:solidFill>
                  <a:schemeClr val="bg2">
                    <a:lumMod val="20000"/>
                    <a:lumOff val="80000"/>
                  </a:schemeClr>
                </a:solidFill>
              </a:rPr>
              <a:t>.</a:t>
            </a:r>
          </a:p>
          <a:p>
            <a:pPr marL="609600" indent="-609600" eaLnBrk="1" fontAlgn="auto" hangingPunct="1">
              <a:lnSpc>
                <a:spcPct val="80000"/>
              </a:lnSpc>
              <a:spcAft>
                <a:spcPts val="0"/>
              </a:spcAft>
              <a:buClr>
                <a:schemeClr val="tx1">
                  <a:shade val="95000"/>
                </a:schemeClr>
              </a:buClr>
              <a:buFont typeface="Wingdings" pitchFamily="2" charset="2"/>
              <a:buNone/>
              <a:defRPr/>
            </a:pPr>
            <a:r>
              <a:rPr lang="en-US" sz="2400" dirty="0">
                <a:solidFill>
                  <a:schemeClr val="bg2">
                    <a:lumMod val="20000"/>
                    <a:lumOff val="80000"/>
                  </a:schemeClr>
                </a:solidFill>
              </a:rPr>
              <a:t>	a.	 </a:t>
            </a:r>
            <a:r>
              <a:rPr lang="en-US" sz="2400" dirty="0" err="1">
                <a:solidFill>
                  <a:schemeClr val="bg2">
                    <a:lumMod val="20000"/>
                    <a:lumOff val="80000"/>
                  </a:schemeClr>
                </a:solidFill>
              </a:rPr>
              <a:t>Sikap</a:t>
            </a:r>
            <a:endParaRPr lang="en-US" sz="2400" dirty="0">
              <a:solidFill>
                <a:schemeClr val="bg2">
                  <a:lumMod val="20000"/>
                  <a:lumOff val="80000"/>
                </a:schemeClr>
              </a:solidFill>
            </a:endParaRPr>
          </a:p>
          <a:p>
            <a:pPr marL="609600" indent="-609600" eaLnBrk="1" fontAlgn="auto" hangingPunct="1">
              <a:lnSpc>
                <a:spcPct val="80000"/>
              </a:lnSpc>
              <a:spcAft>
                <a:spcPts val="0"/>
              </a:spcAft>
              <a:buClr>
                <a:schemeClr val="tx1">
                  <a:shade val="95000"/>
                </a:schemeClr>
              </a:buClr>
              <a:buFont typeface="Wingdings" pitchFamily="2" charset="2"/>
              <a:buNone/>
              <a:defRPr/>
            </a:pPr>
            <a:r>
              <a:rPr lang="en-US" sz="2400" dirty="0">
                <a:solidFill>
                  <a:schemeClr val="bg2">
                    <a:lumMod val="20000"/>
                    <a:lumOff val="80000"/>
                  </a:schemeClr>
                </a:solidFill>
              </a:rPr>
              <a:t>	b.  </a:t>
            </a:r>
            <a:r>
              <a:rPr lang="en-US" sz="2400" dirty="0" err="1">
                <a:solidFill>
                  <a:schemeClr val="bg2">
                    <a:lumMod val="20000"/>
                    <a:lumOff val="80000"/>
                  </a:schemeClr>
                </a:solidFill>
              </a:rPr>
              <a:t>Emosi</a:t>
            </a:r>
            <a:endParaRPr lang="en-US" sz="2400" dirty="0">
              <a:solidFill>
                <a:schemeClr val="bg2">
                  <a:lumMod val="20000"/>
                  <a:lumOff val="80000"/>
                </a:schemeClr>
              </a:solidFill>
            </a:endParaRPr>
          </a:p>
          <a:p>
            <a:pPr marL="609600" indent="-609600" eaLnBrk="1" fontAlgn="auto" hangingPunct="1">
              <a:lnSpc>
                <a:spcPct val="80000"/>
              </a:lnSpc>
              <a:spcAft>
                <a:spcPts val="0"/>
              </a:spcAft>
              <a:buClr>
                <a:schemeClr val="tx1">
                  <a:shade val="95000"/>
                </a:schemeClr>
              </a:buClr>
              <a:buFont typeface="Wingdings" pitchFamily="2" charset="2"/>
              <a:buNone/>
              <a:defRPr/>
            </a:pPr>
            <a:r>
              <a:rPr lang="en-US" sz="2400" dirty="0">
                <a:solidFill>
                  <a:schemeClr val="bg2">
                    <a:lumMod val="20000"/>
                    <a:lumOff val="80000"/>
                  </a:schemeClr>
                </a:solidFill>
              </a:rPr>
              <a:t>	c.  </a:t>
            </a:r>
            <a:r>
              <a:rPr lang="en-US" sz="2400" dirty="0" err="1">
                <a:solidFill>
                  <a:schemeClr val="bg2">
                    <a:lumMod val="20000"/>
                    <a:lumOff val="80000"/>
                  </a:schemeClr>
                </a:solidFill>
              </a:rPr>
              <a:t>Perilaku</a:t>
            </a:r>
            <a:r>
              <a:rPr lang="en-US" sz="2400" dirty="0">
                <a:solidFill>
                  <a:schemeClr val="bg2">
                    <a:lumMod val="20000"/>
                    <a:lumOff val="80000"/>
                  </a:schemeClr>
                </a:solidFill>
              </a:rPr>
              <a:t> / </a:t>
            </a:r>
            <a:r>
              <a:rPr lang="en-US" sz="2400" dirty="0" err="1">
                <a:solidFill>
                  <a:schemeClr val="bg2">
                    <a:lumMod val="20000"/>
                    <a:lumOff val="80000"/>
                  </a:schemeClr>
                </a:solidFill>
              </a:rPr>
              <a:t>Tingkah</a:t>
            </a:r>
            <a:r>
              <a:rPr lang="en-US" sz="2400" dirty="0">
                <a:solidFill>
                  <a:schemeClr val="bg2">
                    <a:lumMod val="20000"/>
                    <a:lumOff val="80000"/>
                  </a:schemeClr>
                </a:solidFill>
              </a:rPr>
              <a:t> </a:t>
            </a:r>
            <a:r>
              <a:rPr lang="en-US" sz="2400" dirty="0" err="1">
                <a:solidFill>
                  <a:schemeClr val="bg2">
                    <a:lumMod val="20000"/>
                    <a:lumOff val="80000"/>
                  </a:schemeClr>
                </a:solidFill>
              </a:rPr>
              <a:t>Laku</a:t>
            </a:r>
            <a:endParaRPr lang="en-US" sz="2400" dirty="0">
              <a:solidFill>
                <a:schemeClr val="bg2">
                  <a:lumMod val="20000"/>
                  <a:lumOff val="80000"/>
                </a:schemeClr>
              </a:solidFill>
            </a:endParaRPr>
          </a:p>
          <a:p>
            <a:pPr marL="609600" indent="-609600" eaLnBrk="1" fontAlgn="auto" hangingPunct="1">
              <a:lnSpc>
                <a:spcPct val="80000"/>
              </a:lnSpc>
              <a:spcAft>
                <a:spcPts val="0"/>
              </a:spcAft>
              <a:buClr>
                <a:schemeClr val="tx1">
                  <a:shade val="95000"/>
                </a:schemeClr>
              </a:buClr>
              <a:buFont typeface="Wingdings" pitchFamily="2" charset="2"/>
              <a:buNone/>
              <a:defRPr/>
            </a:pPr>
            <a:r>
              <a:rPr lang="en-US" sz="2400" dirty="0">
                <a:solidFill>
                  <a:schemeClr val="bg2">
                    <a:lumMod val="20000"/>
                    <a:lumOff val="80000"/>
                  </a:schemeClr>
                </a:solidFill>
              </a:rPr>
              <a:t>	d.  </a:t>
            </a:r>
            <a:r>
              <a:rPr lang="en-US" sz="2400" dirty="0" err="1">
                <a:solidFill>
                  <a:schemeClr val="bg2">
                    <a:lumMod val="20000"/>
                    <a:lumOff val="80000"/>
                  </a:schemeClr>
                </a:solidFill>
              </a:rPr>
              <a:t>Kebiasaan</a:t>
            </a:r>
            <a:endParaRPr lang="en-US" sz="2400" dirty="0">
              <a:solidFill>
                <a:schemeClr val="bg2">
                  <a:lumMod val="20000"/>
                  <a:lumOff val="80000"/>
                </a:schemeClr>
              </a:solidFill>
            </a:endParaRPr>
          </a:p>
          <a:p>
            <a:pPr marL="609600" indent="-609600" eaLnBrk="1" fontAlgn="auto" hangingPunct="1">
              <a:lnSpc>
                <a:spcPct val="80000"/>
              </a:lnSpc>
              <a:spcAft>
                <a:spcPts val="0"/>
              </a:spcAft>
              <a:buClr>
                <a:schemeClr val="tx1">
                  <a:shade val="95000"/>
                </a:schemeClr>
              </a:buClr>
              <a:buFont typeface="Wingdings" pitchFamily="2" charset="2"/>
              <a:buNone/>
              <a:defRPr/>
            </a:pPr>
            <a:r>
              <a:rPr lang="en-US" sz="2400" dirty="0">
                <a:solidFill>
                  <a:schemeClr val="bg2">
                    <a:lumMod val="20000"/>
                    <a:lumOff val="80000"/>
                  </a:schemeClr>
                </a:solidFill>
              </a:rPr>
              <a:t>	e.	 </a:t>
            </a:r>
            <a:r>
              <a:rPr lang="en-US" sz="2400" dirty="0" err="1">
                <a:solidFill>
                  <a:schemeClr val="bg2">
                    <a:lumMod val="20000"/>
                    <a:lumOff val="80000"/>
                  </a:schemeClr>
                </a:solidFill>
              </a:rPr>
              <a:t>Opini</a:t>
            </a:r>
            <a:endParaRPr lang="en-US" sz="2400" dirty="0">
              <a:solidFill>
                <a:schemeClr val="bg2">
                  <a:lumMod val="20000"/>
                  <a:lumOff val="80000"/>
                </a:schemeClr>
              </a:solidFill>
            </a:endParaRPr>
          </a:p>
          <a:p>
            <a:pPr marL="609600" indent="-609600" eaLnBrk="1" fontAlgn="auto" hangingPunct="1">
              <a:lnSpc>
                <a:spcPct val="80000"/>
              </a:lnSpc>
              <a:spcAft>
                <a:spcPts val="0"/>
              </a:spcAft>
              <a:buClr>
                <a:schemeClr val="tx1">
                  <a:shade val="95000"/>
                </a:schemeClr>
              </a:buClr>
              <a:buFont typeface="Wingdings" pitchFamily="2" charset="2"/>
              <a:buNone/>
              <a:defRPr/>
            </a:pPr>
            <a:r>
              <a:rPr lang="en-US" sz="2400" dirty="0">
                <a:solidFill>
                  <a:schemeClr val="bg2">
                    <a:lumMod val="20000"/>
                    <a:lumOff val="80000"/>
                  </a:schemeClr>
                </a:solidFill>
              </a:rPr>
              <a:t>	f.  </a:t>
            </a:r>
            <a:r>
              <a:rPr lang="en-US" sz="2400" dirty="0" err="1">
                <a:solidFill>
                  <a:schemeClr val="bg2">
                    <a:lumMod val="20000"/>
                    <a:lumOff val="80000"/>
                  </a:schemeClr>
                </a:solidFill>
              </a:rPr>
              <a:t>Persepsi</a:t>
            </a:r>
            <a:endParaRPr lang="en-US" sz="2400" dirty="0">
              <a:solidFill>
                <a:schemeClr val="bg2">
                  <a:lumMod val="20000"/>
                  <a:lumOff val="80000"/>
                </a:schemeClr>
              </a:solidFill>
            </a:endParaRPr>
          </a:p>
        </p:txBody>
      </p:sp>
    </p:spTree>
  </p:cSld>
  <p:clrMapOvr>
    <a:masterClrMapping/>
  </p:clrMapOvr>
  <p:transition advTm="36000"/>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a:extLst>
              <a:ext uri="{FF2B5EF4-FFF2-40B4-BE49-F238E27FC236}">
                <a16:creationId xmlns:a16="http://schemas.microsoft.com/office/drawing/2014/main" id="{FEE88C85-367C-4B06-9453-57273E20122E}"/>
              </a:ext>
            </a:extLst>
          </p:cNvPr>
          <p:cNvSpPr>
            <a:spLocks noGrp="1" noChangeArrowheads="1"/>
          </p:cNvSpPr>
          <p:nvPr>
            <p:ph type="title"/>
          </p:nvPr>
        </p:nvSpPr>
        <p:spPr>
          <a:xfrm>
            <a:off x="457200" y="152400"/>
            <a:ext cx="8229600" cy="762000"/>
          </a:xfrm>
        </p:spPr>
        <p:txBody>
          <a:bodyPr/>
          <a:lstStyle/>
          <a:p>
            <a:pPr eaLnBrk="1" fontAlgn="auto" hangingPunct="1">
              <a:spcAft>
                <a:spcPts val="0"/>
              </a:spcAft>
              <a:defRPr/>
            </a:pPr>
            <a:r>
              <a:rPr lang="en-US" sz="3600" dirty="0">
                <a:solidFill>
                  <a:srgbClr val="FFFF00"/>
                </a:solidFill>
                <a:effectLst/>
                <a:latin typeface="Mistral" pitchFamily="66" charset="0"/>
              </a:rPr>
              <a:t>TEHNIK PENGGALANGAN INTELIJEN</a:t>
            </a:r>
          </a:p>
        </p:txBody>
      </p:sp>
      <p:sp>
        <p:nvSpPr>
          <p:cNvPr id="116739" name="Rectangle 3">
            <a:extLst>
              <a:ext uri="{FF2B5EF4-FFF2-40B4-BE49-F238E27FC236}">
                <a16:creationId xmlns:a16="http://schemas.microsoft.com/office/drawing/2014/main" id="{118C676A-1CFC-4019-8FE0-4D177972B8AC}"/>
              </a:ext>
            </a:extLst>
          </p:cNvPr>
          <p:cNvSpPr>
            <a:spLocks noGrp="1" noChangeArrowheads="1"/>
          </p:cNvSpPr>
          <p:nvPr>
            <p:ph idx="1"/>
          </p:nvPr>
        </p:nvSpPr>
        <p:spPr>
          <a:xfrm>
            <a:off x="457200" y="838200"/>
            <a:ext cx="8686800" cy="5334000"/>
          </a:xfrm>
        </p:spPr>
        <p:txBody>
          <a:bodyPr>
            <a:normAutofit/>
          </a:bodyPr>
          <a:lstStyle/>
          <a:p>
            <a:pPr marL="548640" indent="-411480" eaLnBrk="1" fontAlgn="auto" hangingPunct="1">
              <a:lnSpc>
                <a:spcPct val="80000"/>
              </a:lnSpc>
              <a:spcAft>
                <a:spcPts val="0"/>
              </a:spcAft>
              <a:buClr>
                <a:schemeClr val="tx1">
                  <a:shade val="95000"/>
                </a:schemeClr>
              </a:buClr>
              <a:buFont typeface="Wingdings" pitchFamily="2" charset="2"/>
              <a:buNone/>
              <a:defRPr/>
            </a:pPr>
            <a:endParaRPr lang="en-US" sz="1800" dirty="0">
              <a:latin typeface="AvantGarde Md BT" pitchFamily="34" charset="0"/>
            </a:endParaRPr>
          </a:p>
          <a:p>
            <a:pPr marL="548640" indent="-411480" eaLnBrk="1" fontAlgn="auto" hangingPunct="1">
              <a:lnSpc>
                <a:spcPct val="80000"/>
              </a:lnSpc>
              <a:spcAft>
                <a:spcPts val="0"/>
              </a:spcAft>
              <a:buClr>
                <a:schemeClr val="tx1">
                  <a:shade val="95000"/>
                </a:schemeClr>
              </a:buClr>
              <a:buFont typeface="Wingdings" pitchFamily="2" charset="2"/>
              <a:buNone/>
              <a:defRPr/>
            </a:pPr>
            <a:r>
              <a:rPr lang="en-US" sz="2400" dirty="0">
                <a:latin typeface="AvantGarde Md BT" pitchFamily="34" charset="0"/>
              </a:rPr>
              <a:t>1.	</a:t>
            </a:r>
            <a:r>
              <a:rPr lang="en-US" dirty="0">
                <a:solidFill>
                  <a:schemeClr val="bg2">
                    <a:lumMod val="20000"/>
                    <a:lumOff val="80000"/>
                  </a:schemeClr>
                </a:solidFill>
                <a:latin typeface="AvantGarde Md BT" pitchFamily="34" charset="0"/>
              </a:rPr>
              <a:t>PUS  ( </a:t>
            </a:r>
            <a:r>
              <a:rPr lang="en-US" dirty="0" err="1">
                <a:solidFill>
                  <a:schemeClr val="bg2">
                    <a:lumMod val="20000"/>
                    <a:lumOff val="80000"/>
                  </a:schemeClr>
                </a:solidFill>
                <a:latin typeface="AvantGarde Md BT" pitchFamily="34" charset="0"/>
              </a:rPr>
              <a:t>Perang</a:t>
            </a:r>
            <a:r>
              <a:rPr lang="en-US" dirty="0">
                <a:solidFill>
                  <a:schemeClr val="bg2">
                    <a:lumMod val="20000"/>
                    <a:lumOff val="80000"/>
                  </a:schemeClr>
                </a:solidFill>
                <a:latin typeface="AvantGarde Md BT" pitchFamily="34" charset="0"/>
              </a:rPr>
              <a:t> </a:t>
            </a:r>
            <a:r>
              <a:rPr lang="en-US" dirty="0" err="1">
                <a:solidFill>
                  <a:schemeClr val="bg2">
                    <a:lumMod val="20000"/>
                    <a:lumOff val="80000"/>
                  </a:schemeClr>
                </a:solidFill>
                <a:latin typeface="AvantGarde Md BT" pitchFamily="34" charset="0"/>
              </a:rPr>
              <a:t>Urat</a:t>
            </a:r>
            <a:r>
              <a:rPr lang="en-US" dirty="0">
                <a:solidFill>
                  <a:schemeClr val="bg2">
                    <a:lumMod val="20000"/>
                    <a:lumOff val="80000"/>
                  </a:schemeClr>
                </a:solidFill>
                <a:latin typeface="AvantGarde Md BT" pitchFamily="34" charset="0"/>
              </a:rPr>
              <a:t>  </a:t>
            </a:r>
            <a:r>
              <a:rPr lang="en-US" dirty="0" err="1">
                <a:solidFill>
                  <a:schemeClr val="bg2">
                    <a:lumMod val="20000"/>
                    <a:lumOff val="80000"/>
                  </a:schemeClr>
                </a:solidFill>
                <a:latin typeface="AvantGarde Md BT" pitchFamily="34" charset="0"/>
              </a:rPr>
              <a:t>Syaraf</a:t>
            </a:r>
            <a:r>
              <a:rPr lang="en-US" dirty="0">
                <a:solidFill>
                  <a:schemeClr val="bg2">
                    <a:lumMod val="20000"/>
                    <a:lumOff val="80000"/>
                  </a:schemeClr>
                </a:solidFill>
                <a:latin typeface="AvantGarde Md BT" pitchFamily="34" charset="0"/>
              </a:rPr>
              <a:t> ). </a:t>
            </a:r>
          </a:p>
          <a:p>
            <a:pPr marL="548640" indent="-411480" eaLnBrk="1" fontAlgn="auto" hangingPunct="1">
              <a:lnSpc>
                <a:spcPct val="80000"/>
              </a:lnSpc>
              <a:spcAft>
                <a:spcPts val="0"/>
              </a:spcAft>
              <a:buClr>
                <a:schemeClr val="tx1">
                  <a:shade val="95000"/>
                </a:schemeClr>
              </a:buClr>
              <a:buFont typeface="Wingdings" pitchFamily="2" charset="2"/>
              <a:buNone/>
              <a:defRPr/>
            </a:pPr>
            <a:r>
              <a:rPr lang="en-US" dirty="0">
                <a:solidFill>
                  <a:schemeClr val="bg2">
                    <a:lumMod val="20000"/>
                    <a:lumOff val="80000"/>
                  </a:schemeClr>
                </a:solidFill>
                <a:latin typeface="AvantGarde Md BT" pitchFamily="34" charset="0"/>
              </a:rPr>
              <a:t>	</a:t>
            </a:r>
            <a:r>
              <a:rPr lang="en-US" dirty="0" err="1">
                <a:solidFill>
                  <a:schemeClr val="bg2">
                    <a:lumMod val="20000"/>
                    <a:lumOff val="80000"/>
                  </a:schemeClr>
                </a:solidFill>
                <a:latin typeface="AvantGarde Md BT" pitchFamily="34" charset="0"/>
              </a:rPr>
              <a:t>Jenis</a:t>
            </a:r>
            <a:r>
              <a:rPr lang="en-US" dirty="0">
                <a:solidFill>
                  <a:schemeClr val="bg2">
                    <a:lumMod val="20000"/>
                    <a:lumOff val="80000"/>
                  </a:schemeClr>
                </a:solidFill>
                <a:latin typeface="AvantGarde Md BT" pitchFamily="34" charset="0"/>
              </a:rPr>
              <a:t> – </a:t>
            </a:r>
            <a:r>
              <a:rPr lang="en-US" dirty="0" err="1">
                <a:solidFill>
                  <a:schemeClr val="bg2">
                    <a:lumMod val="20000"/>
                    <a:lumOff val="80000"/>
                  </a:schemeClr>
                </a:solidFill>
                <a:latin typeface="AvantGarde Md BT" pitchFamily="34" charset="0"/>
              </a:rPr>
              <a:t>jenis</a:t>
            </a:r>
            <a:r>
              <a:rPr lang="en-US" dirty="0">
                <a:solidFill>
                  <a:schemeClr val="bg2">
                    <a:lumMod val="20000"/>
                    <a:lumOff val="80000"/>
                  </a:schemeClr>
                </a:solidFill>
                <a:latin typeface="AvantGarde Md BT" pitchFamily="34" charset="0"/>
              </a:rPr>
              <a:t> </a:t>
            </a:r>
            <a:r>
              <a:rPr lang="en-US" dirty="0" err="1">
                <a:solidFill>
                  <a:schemeClr val="bg2">
                    <a:lumMod val="20000"/>
                    <a:lumOff val="80000"/>
                  </a:schemeClr>
                </a:solidFill>
                <a:latin typeface="AvantGarde Md BT" pitchFamily="34" charset="0"/>
              </a:rPr>
              <a:t>Perang</a:t>
            </a:r>
            <a:r>
              <a:rPr lang="en-US" dirty="0">
                <a:solidFill>
                  <a:schemeClr val="bg2">
                    <a:lumMod val="20000"/>
                    <a:lumOff val="80000"/>
                  </a:schemeClr>
                </a:solidFill>
                <a:latin typeface="AvantGarde Md BT" pitchFamily="34" charset="0"/>
              </a:rPr>
              <a:t> </a:t>
            </a:r>
            <a:r>
              <a:rPr lang="en-US" dirty="0" err="1">
                <a:solidFill>
                  <a:schemeClr val="bg2">
                    <a:lumMod val="20000"/>
                    <a:lumOff val="80000"/>
                  </a:schemeClr>
                </a:solidFill>
                <a:latin typeface="AvantGarde Md BT" pitchFamily="34" charset="0"/>
              </a:rPr>
              <a:t>Urat</a:t>
            </a:r>
            <a:r>
              <a:rPr lang="en-US" dirty="0">
                <a:solidFill>
                  <a:schemeClr val="bg2">
                    <a:lumMod val="20000"/>
                    <a:lumOff val="80000"/>
                  </a:schemeClr>
                </a:solidFill>
                <a:latin typeface="AvantGarde Md BT" pitchFamily="34" charset="0"/>
              </a:rPr>
              <a:t> </a:t>
            </a:r>
            <a:r>
              <a:rPr lang="en-US" dirty="0" err="1">
                <a:solidFill>
                  <a:schemeClr val="bg2">
                    <a:lumMod val="20000"/>
                    <a:lumOff val="80000"/>
                  </a:schemeClr>
                </a:solidFill>
                <a:latin typeface="AvantGarde Md BT" pitchFamily="34" charset="0"/>
              </a:rPr>
              <a:t>Syaraf</a:t>
            </a:r>
            <a:r>
              <a:rPr lang="en-US" dirty="0">
                <a:solidFill>
                  <a:schemeClr val="bg2">
                    <a:lumMod val="20000"/>
                    <a:lumOff val="80000"/>
                  </a:schemeClr>
                </a:solidFill>
                <a:latin typeface="AvantGarde Md BT" pitchFamily="34" charset="0"/>
              </a:rPr>
              <a:t>.</a:t>
            </a:r>
          </a:p>
          <a:p>
            <a:pPr marL="548640" indent="-411480" eaLnBrk="1" fontAlgn="auto" hangingPunct="1">
              <a:lnSpc>
                <a:spcPct val="80000"/>
              </a:lnSpc>
              <a:spcAft>
                <a:spcPts val="0"/>
              </a:spcAft>
              <a:buClr>
                <a:schemeClr val="tx1">
                  <a:shade val="95000"/>
                </a:schemeClr>
              </a:buClr>
              <a:buFont typeface="Wingdings" pitchFamily="2" charset="2"/>
              <a:buNone/>
              <a:defRPr/>
            </a:pPr>
            <a:r>
              <a:rPr lang="en-US" dirty="0">
                <a:solidFill>
                  <a:schemeClr val="bg2">
                    <a:lumMod val="20000"/>
                    <a:lumOff val="80000"/>
                  </a:schemeClr>
                </a:solidFill>
                <a:latin typeface="AvantGarde Md BT" pitchFamily="34" charset="0"/>
              </a:rPr>
              <a:t>	a. </a:t>
            </a:r>
            <a:r>
              <a:rPr lang="en-US" dirty="0" err="1">
                <a:solidFill>
                  <a:schemeClr val="bg2">
                    <a:lumMod val="20000"/>
                    <a:lumOff val="80000"/>
                  </a:schemeClr>
                </a:solidFill>
                <a:latin typeface="AvantGarde Md BT" pitchFamily="34" charset="0"/>
              </a:rPr>
              <a:t>Dilihat</a:t>
            </a:r>
            <a:r>
              <a:rPr lang="en-US" dirty="0">
                <a:solidFill>
                  <a:schemeClr val="bg2">
                    <a:lumMod val="20000"/>
                    <a:lumOff val="80000"/>
                  </a:schemeClr>
                </a:solidFill>
                <a:latin typeface="AvantGarde Md BT" pitchFamily="34" charset="0"/>
              </a:rPr>
              <a:t> </a:t>
            </a:r>
            <a:r>
              <a:rPr lang="en-US" dirty="0" err="1">
                <a:solidFill>
                  <a:schemeClr val="bg2">
                    <a:lumMod val="20000"/>
                    <a:lumOff val="80000"/>
                  </a:schemeClr>
                </a:solidFill>
                <a:latin typeface="AvantGarde Md BT" pitchFamily="34" charset="0"/>
              </a:rPr>
              <a:t>dari</a:t>
            </a:r>
            <a:r>
              <a:rPr lang="en-US" dirty="0">
                <a:solidFill>
                  <a:schemeClr val="bg2">
                    <a:lumMod val="20000"/>
                    <a:lumOff val="80000"/>
                  </a:schemeClr>
                </a:solidFill>
                <a:latin typeface="AvantGarde Md BT" pitchFamily="34" charset="0"/>
              </a:rPr>
              <a:t> </a:t>
            </a:r>
            <a:r>
              <a:rPr lang="en-US" dirty="0" err="1">
                <a:solidFill>
                  <a:schemeClr val="bg2">
                    <a:lumMod val="20000"/>
                    <a:lumOff val="80000"/>
                  </a:schemeClr>
                </a:solidFill>
                <a:latin typeface="AvantGarde Md BT" pitchFamily="34" charset="0"/>
              </a:rPr>
              <a:t>segi</a:t>
            </a:r>
            <a:r>
              <a:rPr lang="en-US" dirty="0">
                <a:solidFill>
                  <a:schemeClr val="bg2">
                    <a:lumMod val="20000"/>
                    <a:lumOff val="80000"/>
                  </a:schemeClr>
                </a:solidFill>
                <a:latin typeface="AvantGarde Md BT" pitchFamily="34" charset="0"/>
              </a:rPr>
              <a:t> </a:t>
            </a:r>
            <a:r>
              <a:rPr lang="en-US" dirty="0" err="1">
                <a:solidFill>
                  <a:schemeClr val="bg2">
                    <a:lumMod val="20000"/>
                    <a:lumOff val="80000"/>
                  </a:schemeClr>
                </a:solidFill>
                <a:latin typeface="AvantGarde Md BT" pitchFamily="34" charset="0"/>
              </a:rPr>
              <a:t>teknis</a:t>
            </a:r>
            <a:r>
              <a:rPr lang="en-US" dirty="0">
                <a:solidFill>
                  <a:schemeClr val="bg2">
                    <a:lumMod val="20000"/>
                    <a:lumOff val="80000"/>
                  </a:schemeClr>
                </a:solidFill>
                <a:latin typeface="AvantGarde Md BT" pitchFamily="34" charset="0"/>
              </a:rPr>
              <a:t>.</a:t>
            </a:r>
          </a:p>
          <a:p>
            <a:pPr marL="548640" indent="-411480" eaLnBrk="1" fontAlgn="auto" hangingPunct="1">
              <a:lnSpc>
                <a:spcPct val="80000"/>
              </a:lnSpc>
              <a:spcAft>
                <a:spcPts val="0"/>
              </a:spcAft>
              <a:buClr>
                <a:schemeClr val="tx1">
                  <a:shade val="95000"/>
                </a:schemeClr>
              </a:buClr>
              <a:buFont typeface="Wingdings" pitchFamily="2" charset="2"/>
              <a:buNone/>
              <a:defRPr/>
            </a:pPr>
            <a:r>
              <a:rPr lang="en-US" dirty="0">
                <a:solidFill>
                  <a:schemeClr val="bg2">
                    <a:lumMod val="20000"/>
                    <a:lumOff val="80000"/>
                  </a:schemeClr>
                </a:solidFill>
                <a:latin typeface="AvantGarde Md BT" pitchFamily="34" charset="0"/>
              </a:rPr>
              <a:t>	    1) 	PUS </a:t>
            </a:r>
            <a:r>
              <a:rPr lang="en-US" dirty="0" err="1">
                <a:solidFill>
                  <a:schemeClr val="bg2">
                    <a:lumMod val="20000"/>
                    <a:lumOff val="80000"/>
                  </a:schemeClr>
                </a:solidFill>
                <a:latin typeface="AvantGarde Md BT" pitchFamily="34" charset="0"/>
              </a:rPr>
              <a:t>Strategis</a:t>
            </a:r>
            <a:endParaRPr lang="en-US" dirty="0">
              <a:solidFill>
                <a:schemeClr val="bg2">
                  <a:lumMod val="20000"/>
                  <a:lumOff val="80000"/>
                </a:schemeClr>
              </a:solidFill>
              <a:latin typeface="AvantGarde Md BT" pitchFamily="34" charset="0"/>
            </a:endParaRPr>
          </a:p>
          <a:p>
            <a:pPr marL="548640" indent="-411480" eaLnBrk="1" fontAlgn="auto" hangingPunct="1">
              <a:lnSpc>
                <a:spcPct val="80000"/>
              </a:lnSpc>
              <a:spcAft>
                <a:spcPts val="0"/>
              </a:spcAft>
              <a:buClr>
                <a:schemeClr val="tx1">
                  <a:shade val="95000"/>
                </a:schemeClr>
              </a:buClr>
              <a:buFont typeface="Wingdings" pitchFamily="2" charset="2"/>
              <a:buNone/>
              <a:defRPr/>
            </a:pPr>
            <a:r>
              <a:rPr lang="en-US" dirty="0">
                <a:solidFill>
                  <a:schemeClr val="bg2">
                    <a:lumMod val="20000"/>
                    <a:lumOff val="80000"/>
                  </a:schemeClr>
                </a:solidFill>
                <a:latin typeface="AvantGarde Md BT" pitchFamily="34" charset="0"/>
              </a:rPr>
              <a:t>	    2)	PUS </a:t>
            </a:r>
            <a:r>
              <a:rPr lang="en-US" dirty="0" err="1">
                <a:solidFill>
                  <a:schemeClr val="bg2">
                    <a:lumMod val="20000"/>
                    <a:lumOff val="80000"/>
                  </a:schemeClr>
                </a:solidFill>
                <a:latin typeface="AvantGarde Md BT" pitchFamily="34" charset="0"/>
              </a:rPr>
              <a:t>Taktis</a:t>
            </a:r>
            <a:endParaRPr lang="en-US" dirty="0">
              <a:solidFill>
                <a:schemeClr val="bg2">
                  <a:lumMod val="20000"/>
                  <a:lumOff val="80000"/>
                </a:schemeClr>
              </a:solidFill>
              <a:latin typeface="AvantGarde Md BT" pitchFamily="34" charset="0"/>
            </a:endParaRPr>
          </a:p>
          <a:p>
            <a:pPr marL="548640" indent="-411480" eaLnBrk="1" fontAlgn="auto" hangingPunct="1">
              <a:lnSpc>
                <a:spcPct val="80000"/>
              </a:lnSpc>
              <a:spcAft>
                <a:spcPts val="0"/>
              </a:spcAft>
              <a:buClr>
                <a:schemeClr val="tx1">
                  <a:shade val="95000"/>
                </a:schemeClr>
              </a:buClr>
              <a:buFont typeface="Wingdings" pitchFamily="2" charset="2"/>
              <a:buNone/>
              <a:defRPr/>
            </a:pPr>
            <a:r>
              <a:rPr lang="en-US" dirty="0">
                <a:solidFill>
                  <a:schemeClr val="bg2">
                    <a:lumMod val="20000"/>
                    <a:lumOff val="80000"/>
                  </a:schemeClr>
                </a:solidFill>
                <a:latin typeface="AvantGarde Md BT" pitchFamily="34" charset="0"/>
              </a:rPr>
              <a:t>	    3)	PUS </a:t>
            </a:r>
            <a:r>
              <a:rPr lang="en-US" dirty="0" err="1">
                <a:solidFill>
                  <a:schemeClr val="bg2">
                    <a:lumMod val="20000"/>
                    <a:lumOff val="80000"/>
                  </a:schemeClr>
                </a:solidFill>
                <a:latin typeface="AvantGarde Md BT" pitchFamily="34" charset="0"/>
              </a:rPr>
              <a:t>Konsolidasi</a:t>
            </a:r>
            <a:endParaRPr lang="en-US" dirty="0">
              <a:solidFill>
                <a:schemeClr val="bg2">
                  <a:lumMod val="20000"/>
                  <a:lumOff val="80000"/>
                </a:schemeClr>
              </a:solidFill>
              <a:latin typeface="AvantGarde Md BT" pitchFamily="34" charset="0"/>
            </a:endParaRPr>
          </a:p>
          <a:p>
            <a:pPr marL="548640" indent="-411480" eaLnBrk="1" fontAlgn="auto" hangingPunct="1">
              <a:lnSpc>
                <a:spcPct val="80000"/>
              </a:lnSpc>
              <a:spcAft>
                <a:spcPts val="0"/>
              </a:spcAft>
              <a:buClr>
                <a:schemeClr val="tx1">
                  <a:shade val="95000"/>
                </a:schemeClr>
              </a:buClr>
              <a:buFont typeface="Wingdings" pitchFamily="2" charset="2"/>
              <a:buNone/>
              <a:defRPr/>
            </a:pPr>
            <a:endParaRPr lang="en-US" dirty="0">
              <a:solidFill>
                <a:schemeClr val="bg2">
                  <a:lumMod val="20000"/>
                  <a:lumOff val="80000"/>
                </a:schemeClr>
              </a:solidFill>
              <a:latin typeface="AvantGarde Md BT" pitchFamily="34" charset="0"/>
            </a:endParaRPr>
          </a:p>
          <a:p>
            <a:pPr marL="548640" indent="-411480" eaLnBrk="1" fontAlgn="auto" hangingPunct="1">
              <a:lnSpc>
                <a:spcPct val="80000"/>
              </a:lnSpc>
              <a:spcAft>
                <a:spcPts val="0"/>
              </a:spcAft>
              <a:buClr>
                <a:schemeClr val="tx1">
                  <a:shade val="95000"/>
                </a:schemeClr>
              </a:buClr>
              <a:buFont typeface="Wingdings" pitchFamily="2" charset="2"/>
              <a:buNone/>
              <a:defRPr/>
            </a:pPr>
            <a:r>
              <a:rPr lang="en-US" dirty="0">
                <a:solidFill>
                  <a:schemeClr val="bg2">
                    <a:lumMod val="20000"/>
                    <a:lumOff val="80000"/>
                  </a:schemeClr>
                </a:solidFill>
                <a:latin typeface="AvantGarde Md BT" pitchFamily="34" charset="0"/>
              </a:rPr>
              <a:t>	b. </a:t>
            </a:r>
            <a:r>
              <a:rPr lang="en-US" dirty="0" err="1">
                <a:solidFill>
                  <a:schemeClr val="bg2">
                    <a:lumMod val="20000"/>
                    <a:lumOff val="80000"/>
                  </a:schemeClr>
                </a:solidFill>
                <a:latin typeface="AvantGarde Md BT" pitchFamily="34" charset="0"/>
              </a:rPr>
              <a:t>Dilihat</a:t>
            </a:r>
            <a:r>
              <a:rPr lang="en-US" dirty="0">
                <a:solidFill>
                  <a:schemeClr val="bg2">
                    <a:lumMod val="20000"/>
                    <a:lumOff val="80000"/>
                  </a:schemeClr>
                </a:solidFill>
                <a:latin typeface="AvantGarde Md BT" pitchFamily="34" charset="0"/>
              </a:rPr>
              <a:t> </a:t>
            </a:r>
            <a:r>
              <a:rPr lang="en-US" dirty="0" err="1">
                <a:solidFill>
                  <a:schemeClr val="bg2">
                    <a:lumMod val="20000"/>
                    <a:lumOff val="80000"/>
                  </a:schemeClr>
                </a:solidFill>
                <a:latin typeface="AvantGarde Md BT" pitchFamily="34" charset="0"/>
              </a:rPr>
              <a:t>dari</a:t>
            </a:r>
            <a:r>
              <a:rPr lang="en-US" dirty="0">
                <a:solidFill>
                  <a:schemeClr val="bg2">
                    <a:lumMod val="20000"/>
                    <a:lumOff val="80000"/>
                  </a:schemeClr>
                </a:solidFill>
                <a:latin typeface="AvantGarde Md BT" pitchFamily="34" charset="0"/>
              </a:rPr>
              <a:t> </a:t>
            </a:r>
            <a:r>
              <a:rPr lang="en-US" dirty="0" err="1">
                <a:solidFill>
                  <a:schemeClr val="bg2">
                    <a:lumMod val="20000"/>
                    <a:lumOff val="80000"/>
                  </a:schemeClr>
                </a:solidFill>
                <a:latin typeface="AvantGarde Md BT" pitchFamily="34" charset="0"/>
              </a:rPr>
              <a:t>segi</a:t>
            </a:r>
            <a:r>
              <a:rPr lang="en-US" dirty="0">
                <a:solidFill>
                  <a:schemeClr val="bg2">
                    <a:lumMod val="20000"/>
                    <a:lumOff val="80000"/>
                  </a:schemeClr>
                </a:solidFill>
                <a:latin typeface="AvantGarde Md BT" pitchFamily="34" charset="0"/>
              </a:rPr>
              <a:t> </a:t>
            </a:r>
            <a:r>
              <a:rPr lang="en-US" dirty="0" err="1">
                <a:solidFill>
                  <a:schemeClr val="bg2">
                    <a:lumMod val="20000"/>
                    <a:lumOff val="80000"/>
                  </a:schemeClr>
                </a:solidFill>
                <a:latin typeface="AvantGarde Md BT" pitchFamily="34" charset="0"/>
              </a:rPr>
              <a:t>Operasional</a:t>
            </a:r>
            <a:endParaRPr lang="en-US" dirty="0">
              <a:solidFill>
                <a:schemeClr val="bg2">
                  <a:lumMod val="20000"/>
                  <a:lumOff val="80000"/>
                </a:schemeClr>
              </a:solidFill>
              <a:latin typeface="AvantGarde Md BT" pitchFamily="34" charset="0"/>
            </a:endParaRPr>
          </a:p>
          <a:p>
            <a:pPr marL="548640" indent="-411480" eaLnBrk="1" fontAlgn="auto" hangingPunct="1">
              <a:lnSpc>
                <a:spcPct val="80000"/>
              </a:lnSpc>
              <a:spcAft>
                <a:spcPts val="0"/>
              </a:spcAft>
              <a:buClr>
                <a:schemeClr val="tx1">
                  <a:shade val="95000"/>
                </a:schemeClr>
              </a:buClr>
              <a:buFont typeface="Wingdings" pitchFamily="2" charset="2"/>
              <a:buNone/>
              <a:defRPr/>
            </a:pPr>
            <a:r>
              <a:rPr lang="en-US" dirty="0">
                <a:solidFill>
                  <a:schemeClr val="bg2">
                    <a:lumMod val="20000"/>
                    <a:lumOff val="80000"/>
                  </a:schemeClr>
                </a:solidFill>
                <a:latin typeface="AvantGarde Md BT" pitchFamily="34" charset="0"/>
              </a:rPr>
              <a:t>	    1)	PUS Terbuka</a:t>
            </a:r>
          </a:p>
          <a:p>
            <a:pPr marL="548640" indent="-411480" eaLnBrk="1" fontAlgn="auto" hangingPunct="1">
              <a:lnSpc>
                <a:spcPct val="80000"/>
              </a:lnSpc>
              <a:spcAft>
                <a:spcPts val="0"/>
              </a:spcAft>
              <a:buClr>
                <a:schemeClr val="tx1">
                  <a:shade val="95000"/>
                </a:schemeClr>
              </a:buClr>
              <a:buFont typeface="Wingdings" pitchFamily="2" charset="2"/>
              <a:buNone/>
              <a:defRPr/>
            </a:pPr>
            <a:r>
              <a:rPr lang="en-US" dirty="0">
                <a:solidFill>
                  <a:schemeClr val="bg2">
                    <a:lumMod val="20000"/>
                    <a:lumOff val="80000"/>
                  </a:schemeClr>
                </a:solidFill>
                <a:latin typeface="AvantGarde Md BT" pitchFamily="34" charset="0"/>
              </a:rPr>
              <a:t>	    2)	PUS </a:t>
            </a:r>
            <a:r>
              <a:rPr lang="en-US" dirty="0" err="1">
                <a:solidFill>
                  <a:schemeClr val="bg2">
                    <a:lumMod val="20000"/>
                    <a:lumOff val="80000"/>
                  </a:schemeClr>
                </a:solidFill>
                <a:latin typeface="AvantGarde Md BT" pitchFamily="34" charset="0"/>
              </a:rPr>
              <a:t>Tertutup</a:t>
            </a:r>
            <a:endParaRPr lang="en-US" dirty="0">
              <a:solidFill>
                <a:schemeClr val="bg2">
                  <a:lumMod val="20000"/>
                  <a:lumOff val="80000"/>
                </a:schemeClr>
              </a:solidFill>
              <a:latin typeface="AvantGarde Md BT" pitchFamily="34" charset="0"/>
            </a:endParaRPr>
          </a:p>
          <a:p>
            <a:pPr marL="548640" indent="-411480" eaLnBrk="1" fontAlgn="auto" hangingPunct="1">
              <a:lnSpc>
                <a:spcPct val="80000"/>
              </a:lnSpc>
              <a:spcAft>
                <a:spcPts val="0"/>
              </a:spcAft>
              <a:buClr>
                <a:schemeClr val="tx1">
                  <a:shade val="95000"/>
                </a:schemeClr>
              </a:buClr>
              <a:buFont typeface="Wingdings" pitchFamily="2" charset="2"/>
              <a:buNone/>
              <a:defRPr/>
            </a:pPr>
            <a:endParaRPr lang="en-US" dirty="0">
              <a:solidFill>
                <a:schemeClr val="bg2">
                  <a:lumMod val="20000"/>
                  <a:lumOff val="80000"/>
                </a:schemeClr>
              </a:solidFill>
              <a:latin typeface="AvantGarde Md BT" pitchFamily="34" charset="0"/>
            </a:endParaRPr>
          </a:p>
        </p:txBody>
      </p:sp>
    </p:spTree>
  </p:cSld>
  <p:clrMapOvr>
    <a:masterClrMapping/>
  </p:clrMapOvr>
  <p:transition advTm="36000"/>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Rectangle 2">
            <a:extLst>
              <a:ext uri="{FF2B5EF4-FFF2-40B4-BE49-F238E27FC236}">
                <a16:creationId xmlns:a16="http://schemas.microsoft.com/office/drawing/2014/main" id="{53589B80-1A25-4CFB-92E2-95E697498969}"/>
              </a:ext>
            </a:extLst>
          </p:cNvPr>
          <p:cNvSpPr>
            <a:spLocks noGrp="1" noChangeArrowheads="1"/>
          </p:cNvSpPr>
          <p:nvPr>
            <p:ph type="title"/>
          </p:nvPr>
        </p:nvSpPr>
        <p:spPr>
          <a:xfrm>
            <a:off x="457200" y="152400"/>
            <a:ext cx="8229600" cy="762000"/>
          </a:xfrm>
        </p:spPr>
        <p:txBody>
          <a:bodyPr/>
          <a:lstStyle/>
          <a:p>
            <a:pPr eaLnBrk="1" fontAlgn="auto" hangingPunct="1">
              <a:spcAft>
                <a:spcPts val="0"/>
              </a:spcAft>
              <a:defRPr/>
            </a:pPr>
            <a:r>
              <a:rPr lang="en-US" sz="3600" dirty="0">
                <a:solidFill>
                  <a:srgbClr val="FFFF00"/>
                </a:solidFill>
                <a:effectLst/>
                <a:latin typeface="Mistral" pitchFamily="66" charset="0"/>
              </a:rPr>
              <a:t>TEHNIK PENGGALANGAN INTELIJEN</a:t>
            </a:r>
          </a:p>
        </p:txBody>
      </p:sp>
      <p:sp>
        <p:nvSpPr>
          <p:cNvPr id="228355" name="Rectangle 3">
            <a:extLst>
              <a:ext uri="{FF2B5EF4-FFF2-40B4-BE49-F238E27FC236}">
                <a16:creationId xmlns:a16="http://schemas.microsoft.com/office/drawing/2014/main" id="{6182E683-B06D-4B79-B55A-9007E58D7961}"/>
              </a:ext>
            </a:extLst>
          </p:cNvPr>
          <p:cNvSpPr>
            <a:spLocks noGrp="1" noChangeArrowheads="1"/>
          </p:cNvSpPr>
          <p:nvPr>
            <p:ph idx="1"/>
          </p:nvPr>
        </p:nvSpPr>
        <p:spPr>
          <a:xfrm>
            <a:off x="152400" y="990600"/>
            <a:ext cx="8686800" cy="5867400"/>
          </a:xfrm>
        </p:spPr>
        <p:txBody>
          <a:bodyPr>
            <a:normAutofit/>
          </a:bodyPr>
          <a:lstStyle/>
          <a:p>
            <a:pPr marL="548640" indent="-411480" eaLnBrk="1" fontAlgn="auto" hangingPunct="1">
              <a:lnSpc>
                <a:spcPct val="80000"/>
              </a:lnSpc>
              <a:spcAft>
                <a:spcPts val="0"/>
              </a:spcAft>
              <a:buClr>
                <a:schemeClr val="tx1">
                  <a:shade val="95000"/>
                </a:schemeClr>
              </a:buClr>
              <a:buFont typeface="Wingdings" pitchFamily="2" charset="2"/>
              <a:buNone/>
              <a:defRPr/>
            </a:pPr>
            <a:endParaRPr lang="en-US" sz="2400" dirty="0">
              <a:latin typeface="AvantGarde Md BT" pitchFamily="34" charset="0"/>
            </a:endParaRPr>
          </a:p>
          <a:p>
            <a:pPr marL="548640" indent="-411480" eaLnBrk="1" fontAlgn="auto" hangingPunct="1">
              <a:lnSpc>
                <a:spcPct val="80000"/>
              </a:lnSpc>
              <a:spcAft>
                <a:spcPts val="0"/>
              </a:spcAft>
              <a:buClr>
                <a:schemeClr val="tx1">
                  <a:shade val="95000"/>
                </a:schemeClr>
              </a:buClr>
              <a:buFont typeface="Wingdings" pitchFamily="2" charset="2"/>
              <a:buNone/>
              <a:defRPr/>
            </a:pPr>
            <a:r>
              <a:rPr lang="en-US" sz="2400" dirty="0">
                <a:latin typeface="AvantGarde Md BT" pitchFamily="34" charset="0"/>
              </a:rPr>
              <a:t>2</a:t>
            </a:r>
            <a:r>
              <a:rPr lang="en-US" sz="2400" dirty="0">
                <a:solidFill>
                  <a:schemeClr val="bg2">
                    <a:lumMod val="20000"/>
                    <a:lumOff val="80000"/>
                  </a:schemeClr>
                </a:solidFill>
                <a:latin typeface="AvantGarde Md BT" pitchFamily="34" charset="0"/>
              </a:rPr>
              <a:t>. PENYEBARAN DESAS DESUS.</a:t>
            </a:r>
          </a:p>
          <a:p>
            <a:pPr marL="548640" indent="-411480" algn="just" eaLnBrk="1" fontAlgn="auto" hangingPunct="1">
              <a:lnSpc>
                <a:spcPct val="80000"/>
              </a:lnSpc>
              <a:spcAft>
                <a:spcPts val="0"/>
              </a:spcAft>
              <a:buClr>
                <a:schemeClr val="tx1">
                  <a:shade val="95000"/>
                </a:schemeClr>
              </a:buClr>
              <a:buFont typeface="Wingdings" pitchFamily="2" charset="2"/>
              <a:buNone/>
              <a:defRPr/>
            </a:pP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Dilakukan</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kedalam</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kelompok</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organisasi</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kejahatan</a:t>
            </a:r>
            <a:r>
              <a:rPr lang="en-US" sz="2400" dirty="0">
                <a:solidFill>
                  <a:schemeClr val="bg2">
                    <a:lumMod val="20000"/>
                    <a:lumOff val="80000"/>
                  </a:schemeClr>
                </a:solidFill>
                <a:latin typeface="AvantGarde Md BT" pitchFamily="34" charset="0"/>
              </a:rPr>
              <a:t> yang </a:t>
            </a:r>
            <a:r>
              <a:rPr lang="en-US" sz="2400" dirty="0" err="1">
                <a:solidFill>
                  <a:schemeClr val="bg2">
                    <a:lumMod val="20000"/>
                    <a:lumOff val="80000"/>
                  </a:schemeClr>
                </a:solidFill>
                <a:latin typeface="AvantGarde Md BT" pitchFamily="34" charset="0"/>
              </a:rPr>
              <a:t>dijadikan</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sasaran</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Penggalangan</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untuk</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menimbulkan</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kergu</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raguan</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antara</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sesama</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anggota</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pimpinan</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kelompok</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dan</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mengurangi</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loyalitas</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kelompok</a:t>
            </a:r>
            <a:r>
              <a:rPr lang="en-US" sz="2400" dirty="0">
                <a:solidFill>
                  <a:schemeClr val="bg2">
                    <a:lumMod val="20000"/>
                    <a:lumOff val="80000"/>
                  </a:schemeClr>
                </a:solidFill>
                <a:latin typeface="AvantGarde Md BT" pitchFamily="34" charset="0"/>
              </a:rPr>
              <a:t>.</a:t>
            </a:r>
          </a:p>
          <a:p>
            <a:pPr marL="548640" indent="-411480" eaLnBrk="1" fontAlgn="auto" hangingPunct="1">
              <a:lnSpc>
                <a:spcPct val="80000"/>
              </a:lnSpc>
              <a:spcAft>
                <a:spcPts val="0"/>
              </a:spcAft>
              <a:buClr>
                <a:schemeClr val="tx1">
                  <a:shade val="95000"/>
                </a:schemeClr>
              </a:buClr>
              <a:buFont typeface="Wingdings" pitchFamily="2" charset="2"/>
              <a:buNone/>
              <a:defRPr/>
            </a:pPr>
            <a:r>
              <a:rPr lang="en-US" sz="2400" dirty="0">
                <a:solidFill>
                  <a:schemeClr val="bg2">
                    <a:lumMod val="20000"/>
                    <a:lumOff val="80000"/>
                  </a:schemeClr>
                </a:solidFill>
                <a:latin typeface="AvantGarde Md BT" pitchFamily="34" charset="0"/>
              </a:rPr>
              <a:t>	</a:t>
            </a:r>
          </a:p>
          <a:p>
            <a:pPr marL="548640" indent="-411480" eaLnBrk="1" fontAlgn="auto" hangingPunct="1">
              <a:lnSpc>
                <a:spcPct val="80000"/>
              </a:lnSpc>
              <a:spcAft>
                <a:spcPts val="0"/>
              </a:spcAft>
              <a:buClr>
                <a:schemeClr val="tx1">
                  <a:shade val="95000"/>
                </a:schemeClr>
              </a:buClr>
              <a:buFont typeface="Wingdings" pitchFamily="2" charset="2"/>
              <a:buNone/>
              <a:defRPr/>
            </a:pP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Ada</a:t>
            </a:r>
            <a:r>
              <a:rPr lang="en-US" sz="2400" dirty="0">
                <a:solidFill>
                  <a:schemeClr val="bg2">
                    <a:lumMod val="20000"/>
                    <a:lumOff val="80000"/>
                  </a:schemeClr>
                </a:solidFill>
                <a:latin typeface="AvantGarde Md BT" pitchFamily="34" charset="0"/>
              </a:rPr>
              <a:t> 3 </a:t>
            </a:r>
            <a:r>
              <a:rPr lang="en-US" sz="2400" dirty="0" err="1">
                <a:solidFill>
                  <a:schemeClr val="bg2">
                    <a:lumMod val="20000"/>
                    <a:lumOff val="80000"/>
                  </a:schemeClr>
                </a:solidFill>
                <a:latin typeface="AvantGarde Md BT" pitchFamily="34" charset="0"/>
              </a:rPr>
              <a:t>macam</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Desas-Desus</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antara</a:t>
            </a:r>
            <a:r>
              <a:rPr lang="en-US" sz="2400" dirty="0">
                <a:solidFill>
                  <a:schemeClr val="bg2">
                    <a:lumMod val="20000"/>
                    <a:lumOff val="80000"/>
                  </a:schemeClr>
                </a:solidFill>
                <a:latin typeface="AvantGarde Md BT" pitchFamily="34" charset="0"/>
              </a:rPr>
              <a:t> lain.</a:t>
            </a:r>
          </a:p>
          <a:p>
            <a:pPr marL="548640" indent="-411480" algn="just" eaLnBrk="1" fontAlgn="auto" hangingPunct="1">
              <a:lnSpc>
                <a:spcPct val="80000"/>
              </a:lnSpc>
              <a:spcAft>
                <a:spcPts val="0"/>
              </a:spcAft>
              <a:buClr>
                <a:schemeClr val="tx1">
                  <a:shade val="95000"/>
                </a:schemeClr>
              </a:buClr>
              <a:buFont typeface="Wingdings" pitchFamily="2" charset="2"/>
              <a:buNone/>
              <a:defRPr/>
            </a:pPr>
            <a:r>
              <a:rPr lang="en-US" sz="2400" dirty="0">
                <a:solidFill>
                  <a:schemeClr val="bg2">
                    <a:lumMod val="20000"/>
                    <a:lumOff val="80000"/>
                  </a:schemeClr>
                </a:solidFill>
                <a:latin typeface="AvantGarde Md BT" pitchFamily="34" charset="0"/>
              </a:rPr>
              <a:t>	a.	</a:t>
            </a:r>
            <a:r>
              <a:rPr lang="en-US" sz="2400" dirty="0" err="1">
                <a:solidFill>
                  <a:schemeClr val="bg2">
                    <a:lumMod val="20000"/>
                    <a:lumOff val="80000"/>
                  </a:schemeClr>
                </a:solidFill>
                <a:latin typeface="AvantGarde Md BT" pitchFamily="34" charset="0"/>
              </a:rPr>
              <a:t>Desas</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desus</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yg</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disiarkan</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atas</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dasar</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penanaman</a:t>
            </a:r>
            <a:r>
              <a:rPr lang="en-US" sz="2400" dirty="0">
                <a:solidFill>
                  <a:schemeClr val="bg2">
                    <a:lumMod val="20000"/>
                    <a:lumOff val="80000"/>
                  </a:schemeClr>
                </a:solidFill>
                <a:latin typeface="AvantGarde Md BT" pitchFamily="34" charset="0"/>
              </a:rPr>
              <a:t> 	rasa </a:t>
            </a:r>
            <a:r>
              <a:rPr lang="en-US" sz="2400" dirty="0" err="1">
                <a:solidFill>
                  <a:schemeClr val="bg2">
                    <a:lumMod val="20000"/>
                    <a:lumOff val="80000"/>
                  </a:schemeClr>
                </a:solidFill>
                <a:latin typeface="AvantGarde Md BT" pitchFamily="34" charset="0"/>
              </a:rPr>
              <a:t>takut</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pada</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Objeknya</a:t>
            </a:r>
            <a:r>
              <a:rPr lang="en-US" sz="2400" dirty="0">
                <a:solidFill>
                  <a:schemeClr val="bg2">
                    <a:lumMod val="20000"/>
                    <a:lumOff val="80000"/>
                  </a:schemeClr>
                </a:solidFill>
                <a:latin typeface="AvantGarde Md BT" pitchFamily="34" charset="0"/>
              </a:rPr>
              <a:t> </a:t>
            </a:r>
          </a:p>
          <a:p>
            <a:pPr marL="548640" indent="-411480" eaLnBrk="1" fontAlgn="auto" hangingPunct="1">
              <a:lnSpc>
                <a:spcPct val="80000"/>
              </a:lnSpc>
              <a:spcAft>
                <a:spcPts val="0"/>
              </a:spcAft>
              <a:buClr>
                <a:schemeClr val="tx1">
                  <a:shade val="95000"/>
                </a:schemeClr>
              </a:buClr>
              <a:buFont typeface="Wingdings" pitchFamily="2" charset="2"/>
              <a:buNone/>
              <a:defRPr/>
            </a:pPr>
            <a:r>
              <a:rPr lang="en-US" sz="2400" dirty="0">
                <a:solidFill>
                  <a:schemeClr val="bg2">
                    <a:lumMod val="20000"/>
                    <a:lumOff val="80000"/>
                  </a:schemeClr>
                </a:solidFill>
                <a:latin typeface="AvantGarde Md BT" pitchFamily="34" charset="0"/>
              </a:rPr>
              <a:t>		( FEAR RUMORS ).</a:t>
            </a:r>
          </a:p>
          <a:p>
            <a:pPr marL="548640" indent="-411480" algn="just" eaLnBrk="1" fontAlgn="auto" hangingPunct="1">
              <a:lnSpc>
                <a:spcPct val="80000"/>
              </a:lnSpc>
              <a:spcAft>
                <a:spcPts val="0"/>
              </a:spcAft>
              <a:buClr>
                <a:schemeClr val="tx1">
                  <a:shade val="95000"/>
                </a:schemeClr>
              </a:buClr>
              <a:buFont typeface="Wingdings" pitchFamily="2" charset="2"/>
              <a:buNone/>
              <a:defRPr/>
            </a:pPr>
            <a:r>
              <a:rPr lang="en-US" sz="2400" dirty="0">
                <a:solidFill>
                  <a:schemeClr val="bg2">
                    <a:lumMod val="20000"/>
                    <a:lumOff val="80000"/>
                  </a:schemeClr>
                </a:solidFill>
                <a:latin typeface="AvantGarde Md BT" pitchFamily="34" charset="0"/>
              </a:rPr>
              <a:t>	b.	</a:t>
            </a:r>
            <a:r>
              <a:rPr lang="en-US" sz="2400" dirty="0" err="1">
                <a:solidFill>
                  <a:schemeClr val="bg2">
                    <a:lumMod val="20000"/>
                    <a:lumOff val="80000"/>
                  </a:schemeClr>
                </a:solidFill>
                <a:latin typeface="AvantGarde Md BT" pitchFamily="34" charset="0"/>
              </a:rPr>
              <a:t>Desas</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Desus</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yg</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didasarkan</a:t>
            </a:r>
            <a:r>
              <a:rPr lang="en-US" sz="2400" dirty="0">
                <a:solidFill>
                  <a:schemeClr val="bg2">
                    <a:lumMod val="20000"/>
                    <a:lumOff val="80000"/>
                  </a:schemeClr>
                </a:solidFill>
                <a:latin typeface="AvantGarde Md BT" pitchFamily="34" charset="0"/>
              </a:rPr>
              <a:t> pd </a:t>
            </a:r>
            <a:r>
              <a:rPr lang="en-US" sz="2400" dirty="0" err="1">
                <a:solidFill>
                  <a:schemeClr val="bg2">
                    <a:lumMod val="20000"/>
                    <a:lumOff val="80000"/>
                  </a:schemeClr>
                </a:solidFill>
                <a:latin typeface="AvantGarde Md BT" pitchFamily="34" charset="0"/>
              </a:rPr>
              <a:t>pemberian</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harapan</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kpd</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Objek</a:t>
            </a:r>
            <a:r>
              <a:rPr lang="en-US" sz="2400" dirty="0">
                <a:solidFill>
                  <a:schemeClr val="bg2">
                    <a:lumMod val="20000"/>
                    <a:lumOff val="80000"/>
                  </a:schemeClr>
                </a:solidFill>
                <a:latin typeface="AvantGarde Md BT" pitchFamily="34" charset="0"/>
              </a:rPr>
              <a:t> (FEAR RUMORS)</a:t>
            </a:r>
          </a:p>
          <a:p>
            <a:pPr marL="548640" indent="-411480" algn="just" eaLnBrk="1" fontAlgn="auto" hangingPunct="1">
              <a:lnSpc>
                <a:spcPct val="80000"/>
              </a:lnSpc>
              <a:spcAft>
                <a:spcPts val="0"/>
              </a:spcAft>
              <a:buClr>
                <a:schemeClr val="tx1">
                  <a:shade val="95000"/>
                </a:schemeClr>
              </a:buClr>
              <a:buFont typeface="Wingdings" pitchFamily="2" charset="2"/>
              <a:buNone/>
              <a:defRPr/>
            </a:pPr>
            <a:r>
              <a:rPr lang="en-US" sz="2400" dirty="0">
                <a:solidFill>
                  <a:schemeClr val="bg2">
                    <a:lumMod val="20000"/>
                    <a:lumOff val="80000"/>
                  </a:schemeClr>
                </a:solidFill>
                <a:latin typeface="AvantGarde Md BT" pitchFamily="34" charset="0"/>
              </a:rPr>
              <a:t>	c.	</a:t>
            </a:r>
            <a:r>
              <a:rPr lang="en-US" sz="2400" dirty="0" err="1">
                <a:solidFill>
                  <a:schemeClr val="bg2">
                    <a:lumMod val="20000"/>
                    <a:lumOff val="80000"/>
                  </a:schemeClr>
                </a:solidFill>
                <a:latin typeface="AvantGarde Md BT" pitchFamily="34" charset="0"/>
              </a:rPr>
              <a:t>Desas</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desus</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yg</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didasarkan</a:t>
            </a:r>
            <a:r>
              <a:rPr lang="en-US" sz="2400" dirty="0">
                <a:solidFill>
                  <a:schemeClr val="bg2">
                    <a:lumMod val="20000"/>
                    <a:lumOff val="80000"/>
                  </a:schemeClr>
                </a:solidFill>
                <a:latin typeface="AvantGarde Md BT" pitchFamily="34" charset="0"/>
              </a:rPr>
              <a:t> pd </a:t>
            </a:r>
            <a:r>
              <a:rPr lang="en-US" sz="2400" dirty="0" err="1">
                <a:solidFill>
                  <a:schemeClr val="bg2">
                    <a:lumMod val="20000"/>
                    <a:lumOff val="80000"/>
                  </a:schemeClr>
                </a:solidFill>
                <a:latin typeface="AvantGarde Md BT" pitchFamily="34" charset="0"/>
              </a:rPr>
              <a:t>penanaman</a:t>
            </a:r>
            <a:r>
              <a:rPr lang="en-US" sz="2400" dirty="0">
                <a:solidFill>
                  <a:schemeClr val="bg2">
                    <a:lumMod val="20000"/>
                    <a:lumOff val="80000"/>
                  </a:schemeClr>
                </a:solidFill>
                <a:latin typeface="AvantGarde Md BT" pitchFamily="34" charset="0"/>
              </a:rPr>
              <a:t> rasa 	</a:t>
            </a:r>
            <a:r>
              <a:rPr lang="en-US" sz="2400" dirty="0" err="1">
                <a:solidFill>
                  <a:schemeClr val="bg2">
                    <a:lumMod val="20000"/>
                    <a:lumOff val="80000"/>
                  </a:schemeClr>
                </a:solidFill>
                <a:latin typeface="AvantGarde Md BT" pitchFamily="34" charset="0"/>
              </a:rPr>
              <a:t>benci</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dikalangan</a:t>
            </a:r>
            <a:r>
              <a:rPr lang="en-US" sz="2400" dirty="0">
                <a:solidFill>
                  <a:schemeClr val="bg2">
                    <a:lumMod val="20000"/>
                    <a:lumOff val="80000"/>
                  </a:schemeClr>
                </a:solidFill>
                <a:latin typeface="AvantGarde Md BT" pitchFamily="34" charset="0"/>
              </a:rPr>
              <a:t> </a:t>
            </a:r>
            <a:r>
              <a:rPr lang="en-US" sz="2400" dirty="0" err="1">
                <a:solidFill>
                  <a:schemeClr val="bg2">
                    <a:lumMod val="20000"/>
                    <a:lumOff val="80000"/>
                  </a:schemeClr>
                </a:solidFill>
                <a:latin typeface="AvantGarde Md BT" pitchFamily="34" charset="0"/>
              </a:rPr>
              <a:t>objeknya</a:t>
            </a:r>
            <a:r>
              <a:rPr lang="en-US" sz="2400" dirty="0">
                <a:solidFill>
                  <a:schemeClr val="bg2">
                    <a:lumMod val="20000"/>
                    <a:lumOff val="80000"/>
                  </a:schemeClr>
                </a:solidFill>
                <a:latin typeface="AvantGarde Md BT" pitchFamily="34" charset="0"/>
              </a:rPr>
              <a:t> </a:t>
            </a:r>
          </a:p>
          <a:p>
            <a:pPr marL="548640" indent="-411480" eaLnBrk="1" fontAlgn="auto" hangingPunct="1">
              <a:lnSpc>
                <a:spcPct val="80000"/>
              </a:lnSpc>
              <a:spcAft>
                <a:spcPts val="0"/>
              </a:spcAft>
              <a:buClr>
                <a:schemeClr val="tx1">
                  <a:shade val="95000"/>
                </a:schemeClr>
              </a:buClr>
              <a:buFont typeface="Wingdings" pitchFamily="2" charset="2"/>
              <a:buNone/>
              <a:defRPr/>
            </a:pPr>
            <a:r>
              <a:rPr lang="en-US" sz="2400" dirty="0">
                <a:solidFill>
                  <a:schemeClr val="bg2">
                    <a:lumMod val="20000"/>
                    <a:lumOff val="80000"/>
                  </a:schemeClr>
                </a:solidFill>
                <a:latin typeface="AvantGarde Md BT" pitchFamily="34" charset="0"/>
              </a:rPr>
              <a:t>		( HATE RUMORS )</a:t>
            </a:r>
          </a:p>
        </p:txBody>
      </p:sp>
    </p:spTree>
  </p:cSld>
  <p:clrMapOvr>
    <a:masterClrMapping/>
  </p:clrMapOvr>
  <p:transition advTm="36000"/>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a:extLst>
              <a:ext uri="{FF2B5EF4-FFF2-40B4-BE49-F238E27FC236}">
                <a16:creationId xmlns:a16="http://schemas.microsoft.com/office/drawing/2014/main" id="{52F27973-D912-4E10-882C-A36B4891F915}"/>
              </a:ext>
            </a:extLst>
          </p:cNvPr>
          <p:cNvSpPr>
            <a:spLocks noGrp="1" noChangeArrowheads="1"/>
          </p:cNvSpPr>
          <p:nvPr>
            <p:ph idx="1"/>
          </p:nvPr>
        </p:nvSpPr>
        <p:spPr>
          <a:xfrm>
            <a:off x="457200" y="381000"/>
            <a:ext cx="8229600" cy="5521325"/>
          </a:xfrm>
        </p:spPr>
        <p:txBody>
          <a:bodyPr>
            <a:normAutofit lnSpcReduction="10000"/>
          </a:bodyPr>
          <a:lstStyle/>
          <a:p>
            <a:pPr marL="609600" indent="-609600" eaLnBrk="1" fontAlgn="auto" hangingPunct="1">
              <a:lnSpc>
                <a:spcPct val="90000"/>
              </a:lnSpc>
              <a:spcAft>
                <a:spcPts val="0"/>
              </a:spcAft>
              <a:buClr>
                <a:schemeClr val="tx1">
                  <a:shade val="95000"/>
                </a:schemeClr>
              </a:buClr>
              <a:buFont typeface="Wingdings" pitchFamily="2" charset="2"/>
              <a:buNone/>
              <a:defRPr/>
            </a:pPr>
            <a:r>
              <a:rPr lang="en-US" sz="2000" dirty="0"/>
              <a:t>3.	</a:t>
            </a:r>
            <a:r>
              <a:rPr lang="en-US" sz="2000" dirty="0">
                <a:solidFill>
                  <a:srgbClr val="FFFF00"/>
                </a:solidFill>
              </a:rPr>
              <a:t>PENGGUNAAN GOSIP.</a:t>
            </a:r>
          </a:p>
          <a:p>
            <a:pPr marL="609600" indent="-609600" eaLnBrk="1" fontAlgn="auto" hangingPunct="1">
              <a:lnSpc>
                <a:spcPct val="90000"/>
              </a:lnSpc>
              <a:spcAft>
                <a:spcPts val="0"/>
              </a:spcAft>
              <a:buClr>
                <a:schemeClr val="tx1">
                  <a:shade val="95000"/>
                </a:schemeClr>
              </a:buClr>
              <a:buFont typeface="Wingdings" pitchFamily="2" charset="2"/>
              <a:buNone/>
              <a:defRPr/>
            </a:pPr>
            <a:r>
              <a:rPr lang="en-US" sz="2000" dirty="0">
                <a:solidFill>
                  <a:schemeClr val="bg2">
                    <a:lumMod val="20000"/>
                    <a:lumOff val="80000"/>
                  </a:schemeClr>
                </a:solidFill>
              </a:rPr>
              <a:t>	</a:t>
            </a:r>
            <a:r>
              <a:rPr lang="en-US" sz="2000" dirty="0" err="1">
                <a:solidFill>
                  <a:schemeClr val="bg2">
                    <a:lumMod val="20000"/>
                    <a:lumOff val="80000"/>
                  </a:schemeClr>
                </a:solidFill>
              </a:rPr>
              <a:t>Tehnik</a:t>
            </a:r>
            <a:r>
              <a:rPr lang="en-US" sz="2000" dirty="0">
                <a:solidFill>
                  <a:schemeClr val="bg2">
                    <a:lumMod val="20000"/>
                    <a:lumOff val="80000"/>
                  </a:schemeClr>
                </a:solidFill>
              </a:rPr>
              <a:t> </a:t>
            </a:r>
            <a:r>
              <a:rPr lang="en-US" sz="2000" dirty="0" err="1">
                <a:solidFill>
                  <a:schemeClr val="bg2">
                    <a:lumMod val="20000"/>
                    <a:lumOff val="80000"/>
                  </a:schemeClr>
                </a:solidFill>
              </a:rPr>
              <a:t>ini</a:t>
            </a:r>
            <a:r>
              <a:rPr lang="en-US" sz="2000" dirty="0">
                <a:solidFill>
                  <a:schemeClr val="bg2">
                    <a:lumMod val="20000"/>
                    <a:lumOff val="80000"/>
                  </a:schemeClr>
                </a:solidFill>
              </a:rPr>
              <a:t> </a:t>
            </a:r>
            <a:r>
              <a:rPr lang="en-US" sz="2000" dirty="0" err="1">
                <a:solidFill>
                  <a:schemeClr val="bg2">
                    <a:lumMod val="20000"/>
                    <a:lumOff val="80000"/>
                  </a:schemeClr>
                </a:solidFill>
              </a:rPr>
              <a:t>digunakan</a:t>
            </a:r>
            <a:r>
              <a:rPr lang="en-US" sz="2000" dirty="0">
                <a:solidFill>
                  <a:schemeClr val="bg2">
                    <a:lumMod val="20000"/>
                    <a:lumOff val="80000"/>
                  </a:schemeClr>
                </a:solidFill>
              </a:rPr>
              <a:t> agar </a:t>
            </a:r>
            <a:r>
              <a:rPr lang="en-US" sz="2000" dirty="0" err="1">
                <a:solidFill>
                  <a:schemeClr val="bg2">
                    <a:lumMod val="20000"/>
                    <a:lumOff val="80000"/>
                  </a:schemeClr>
                </a:solidFill>
              </a:rPr>
              <a:t>anggota</a:t>
            </a:r>
            <a:r>
              <a:rPr lang="en-US" sz="2000" dirty="0">
                <a:solidFill>
                  <a:schemeClr val="bg2">
                    <a:lumMod val="20000"/>
                    <a:lumOff val="80000"/>
                  </a:schemeClr>
                </a:solidFill>
              </a:rPr>
              <a:t> </a:t>
            </a:r>
            <a:r>
              <a:rPr lang="en-US" sz="2000" dirty="0" err="1">
                <a:solidFill>
                  <a:schemeClr val="bg2">
                    <a:lumMod val="20000"/>
                    <a:lumOff val="80000"/>
                  </a:schemeClr>
                </a:solidFill>
              </a:rPr>
              <a:t>dr</a:t>
            </a:r>
            <a:r>
              <a:rPr lang="en-US" sz="2000" dirty="0">
                <a:solidFill>
                  <a:schemeClr val="bg2">
                    <a:lumMod val="20000"/>
                    <a:lumOff val="80000"/>
                  </a:schemeClr>
                </a:solidFill>
              </a:rPr>
              <a:t> </a:t>
            </a:r>
            <a:r>
              <a:rPr lang="en-US" sz="2000" dirty="0" err="1">
                <a:solidFill>
                  <a:schemeClr val="bg2">
                    <a:lumMod val="20000"/>
                    <a:lumOff val="80000"/>
                  </a:schemeClr>
                </a:solidFill>
              </a:rPr>
              <a:t>kelompok</a:t>
            </a:r>
            <a:r>
              <a:rPr lang="en-US" sz="2000" dirty="0">
                <a:solidFill>
                  <a:schemeClr val="bg2">
                    <a:lumMod val="20000"/>
                    <a:lumOff val="80000"/>
                  </a:schemeClr>
                </a:solidFill>
              </a:rPr>
              <a:t> </a:t>
            </a:r>
            <a:r>
              <a:rPr lang="en-US" sz="2000" dirty="0" err="1">
                <a:solidFill>
                  <a:schemeClr val="bg2">
                    <a:lumMod val="20000"/>
                    <a:lumOff val="80000"/>
                  </a:schemeClr>
                </a:solidFill>
              </a:rPr>
              <a:t>atau</a:t>
            </a:r>
            <a:r>
              <a:rPr lang="en-US" sz="2000" dirty="0">
                <a:solidFill>
                  <a:schemeClr val="bg2">
                    <a:lumMod val="20000"/>
                    <a:lumOff val="80000"/>
                  </a:schemeClr>
                </a:solidFill>
              </a:rPr>
              <a:t> </a:t>
            </a:r>
            <a:r>
              <a:rPr lang="en-US" sz="2000" dirty="0" err="1">
                <a:solidFill>
                  <a:schemeClr val="bg2">
                    <a:lumMod val="20000"/>
                    <a:lumOff val="80000"/>
                  </a:schemeClr>
                </a:solidFill>
              </a:rPr>
              <a:t>jaringan</a:t>
            </a:r>
            <a:r>
              <a:rPr lang="en-US" sz="2000" dirty="0">
                <a:solidFill>
                  <a:schemeClr val="bg2">
                    <a:lumMod val="20000"/>
                    <a:lumOff val="80000"/>
                  </a:schemeClr>
                </a:solidFill>
              </a:rPr>
              <a:t> </a:t>
            </a:r>
            <a:r>
              <a:rPr lang="en-US" sz="2000" dirty="0" err="1">
                <a:solidFill>
                  <a:schemeClr val="bg2">
                    <a:lumMod val="20000"/>
                    <a:lumOff val="80000"/>
                  </a:schemeClr>
                </a:solidFill>
              </a:rPr>
              <a:t>kejahatan</a:t>
            </a:r>
            <a:r>
              <a:rPr lang="en-US" sz="2000" dirty="0">
                <a:solidFill>
                  <a:schemeClr val="bg2">
                    <a:lumMod val="20000"/>
                    <a:lumOff val="80000"/>
                  </a:schemeClr>
                </a:solidFill>
              </a:rPr>
              <a:t> yang </a:t>
            </a:r>
            <a:r>
              <a:rPr lang="en-US" sz="2000" dirty="0" err="1">
                <a:solidFill>
                  <a:schemeClr val="bg2">
                    <a:lumMod val="20000"/>
                    <a:lumOff val="80000"/>
                  </a:schemeClr>
                </a:solidFill>
              </a:rPr>
              <a:t>menjadi</a:t>
            </a:r>
            <a:r>
              <a:rPr lang="en-US" sz="2000" dirty="0">
                <a:solidFill>
                  <a:schemeClr val="bg2">
                    <a:lumMod val="20000"/>
                    <a:lumOff val="80000"/>
                  </a:schemeClr>
                </a:solidFill>
              </a:rPr>
              <a:t> </a:t>
            </a:r>
            <a:r>
              <a:rPr lang="en-US" sz="2000" dirty="0" err="1">
                <a:solidFill>
                  <a:schemeClr val="bg2">
                    <a:lumMod val="20000"/>
                    <a:lumOff val="80000"/>
                  </a:schemeClr>
                </a:solidFill>
              </a:rPr>
              <a:t>sasaran</a:t>
            </a:r>
            <a:r>
              <a:rPr lang="en-US" sz="2000" dirty="0">
                <a:solidFill>
                  <a:schemeClr val="bg2">
                    <a:lumMod val="20000"/>
                    <a:lumOff val="80000"/>
                  </a:schemeClr>
                </a:solidFill>
              </a:rPr>
              <a:t> </a:t>
            </a:r>
            <a:r>
              <a:rPr lang="en-US" sz="2000" dirty="0" err="1">
                <a:solidFill>
                  <a:schemeClr val="bg2">
                    <a:lumMod val="20000"/>
                    <a:lumOff val="80000"/>
                  </a:schemeClr>
                </a:solidFill>
              </a:rPr>
              <a:t>penggalangan</a:t>
            </a:r>
            <a:r>
              <a:rPr lang="en-US" sz="2000" dirty="0">
                <a:solidFill>
                  <a:schemeClr val="bg2">
                    <a:lumMod val="20000"/>
                    <a:lumOff val="80000"/>
                  </a:schemeClr>
                </a:solidFill>
              </a:rPr>
              <a:t> </a:t>
            </a:r>
            <a:r>
              <a:rPr lang="en-US" sz="2000" dirty="0" err="1">
                <a:solidFill>
                  <a:schemeClr val="bg2">
                    <a:lumMod val="20000"/>
                    <a:lumOff val="80000"/>
                  </a:schemeClr>
                </a:solidFill>
              </a:rPr>
              <a:t>mulai</a:t>
            </a:r>
            <a:r>
              <a:rPr lang="en-US" sz="2000" dirty="0">
                <a:solidFill>
                  <a:schemeClr val="bg2">
                    <a:lumMod val="20000"/>
                    <a:lumOff val="80000"/>
                  </a:schemeClr>
                </a:solidFill>
              </a:rPr>
              <a:t> </a:t>
            </a:r>
            <a:r>
              <a:rPr lang="en-US" sz="2000" dirty="0" err="1">
                <a:solidFill>
                  <a:schemeClr val="bg2">
                    <a:lumMod val="20000"/>
                    <a:lumOff val="80000"/>
                  </a:schemeClr>
                </a:solidFill>
              </a:rPr>
              <a:t>mengingkari</a:t>
            </a:r>
            <a:r>
              <a:rPr lang="en-US" sz="2000" dirty="0">
                <a:solidFill>
                  <a:schemeClr val="bg2">
                    <a:lumMod val="20000"/>
                    <a:lumOff val="80000"/>
                  </a:schemeClr>
                </a:solidFill>
              </a:rPr>
              <a:t> </a:t>
            </a:r>
            <a:r>
              <a:rPr lang="en-US" sz="2000" dirty="0" err="1">
                <a:solidFill>
                  <a:schemeClr val="bg2">
                    <a:lumMod val="20000"/>
                    <a:lumOff val="80000"/>
                  </a:schemeClr>
                </a:solidFill>
              </a:rPr>
              <a:t>Integritas</a:t>
            </a:r>
            <a:r>
              <a:rPr lang="en-US" sz="2000" dirty="0">
                <a:solidFill>
                  <a:schemeClr val="bg2">
                    <a:lumMod val="20000"/>
                    <a:lumOff val="80000"/>
                  </a:schemeClr>
                </a:solidFill>
              </a:rPr>
              <a:t> </a:t>
            </a:r>
            <a:r>
              <a:rPr lang="en-US" sz="2000" dirty="0" err="1">
                <a:solidFill>
                  <a:schemeClr val="bg2">
                    <a:lumMod val="20000"/>
                    <a:lumOff val="80000"/>
                  </a:schemeClr>
                </a:solidFill>
              </a:rPr>
              <a:t>Pimpinan</a:t>
            </a:r>
            <a:r>
              <a:rPr lang="en-US" sz="2000" dirty="0">
                <a:solidFill>
                  <a:schemeClr val="bg2">
                    <a:lumMod val="20000"/>
                    <a:lumOff val="80000"/>
                  </a:schemeClr>
                </a:solidFill>
              </a:rPr>
              <a:t> </a:t>
            </a:r>
            <a:r>
              <a:rPr lang="en-US" sz="2000" dirty="0" err="1">
                <a:solidFill>
                  <a:schemeClr val="bg2">
                    <a:lumMod val="20000"/>
                    <a:lumOff val="80000"/>
                  </a:schemeClr>
                </a:solidFill>
              </a:rPr>
              <a:t>kelompok</a:t>
            </a:r>
            <a:r>
              <a:rPr lang="en-US" sz="2000" dirty="0">
                <a:solidFill>
                  <a:schemeClr val="bg2">
                    <a:lumMod val="20000"/>
                    <a:lumOff val="80000"/>
                  </a:schemeClr>
                </a:solidFill>
              </a:rPr>
              <a:t> </a:t>
            </a:r>
            <a:r>
              <a:rPr lang="en-US" sz="2000" dirty="0" err="1">
                <a:solidFill>
                  <a:schemeClr val="bg2">
                    <a:lumMod val="20000"/>
                    <a:lumOff val="80000"/>
                  </a:schemeClr>
                </a:solidFill>
              </a:rPr>
              <a:t>dan</a:t>
            </a:r>
            <a:r>
              <a:rPr lang="en-US" sz="2000" dirty="0">
                <a:solidFill>
                  <a:schemeClr val="bg2">
                    <a:lumMod val="20000"/>
                    <a:lumOff val="80000"/>
                  </a:schemeClr>
                </a:solidFill>
              </a:rPr>
              <a:t> </a:t>
            </a:r>
            <a:r>
              <a:rPr lang="en-US" sz="2000" dirty="0" err="1">
                <a:solidFill>
                  <a:schemeClr val="bg2">
                    <a:lumMod val="20000"/>
                    <a:lumOff val="80000"/>
                  </a:schemeClr>
                </a:solidFill>
              </a:rPr>
              <a:t>Jaringan</a:t>
            </a:r>
            <a:r>
              <a:rPr lang="en-US" sz="2000" dirty="0">
                <a:solidFill>
                  <a:schemeClr val="bg2">
                    <a:lumMod val="20000"/>
                    <a:lumOff val="80000"/>
                  </a:schemeClr>
                </a:solidFill>
              </a:rPr>
              <a:t> </a:t>
            </a:r>
            <a:r>
              <a:rPr lang="en-US" sz="2000" dirty="0" err="1">
                <a:solidFill>
                  <a:schemeClr val="bg2">
                    <a:lumMod val="20000"/>
                    <a:lumOff val="80000"/>
                  </a:schemeClr>
                </a:solidFill>
              </a:rPr>
              <a:t>kejahatan</a:t>
            </a:r>
            <a:r>
              <a:rPr lang="en-US" sz="2000" dirty="0">
                <a:solidFill>
                  <a:schemeClr val="bg2">
                    <a:lumMod val="20000"/>
                    <a:lumOff val="80000"/>
                  </a:schemeClr>
                </a:solidFill>
              </a:rPr>
              <a:t> </a:t>
            </a:r>
            <a:r>
              <a:rPr lang="en-US" sz="2000" dirty="0" err="1">
                <a:solidFill>
                  <a:schemeClr val="bg2">
                    <a:lumMod val="20000"/>
                    <a:lumOff val="80000"/>
                  </a:schemeClr>
                </a:solidFill>
              </a:rPr>
              <a:t>tsb</a:t>
            </a:r>
            <a:r>
              <a:rPr lang="en-US" sz="2000" dirty="0">
                <a:solidFill>
                  <a:schemeClr val="bg2">
                    <a:lumMod val="20000"/>
                    <a:lumOff val="80000"/>
                  </a:schemeClr>
                </a:solidFill>
              </a:rPr>
              <a:t>.</a:t>
            </a:r>
          </a:p>
          <a:p>
            <a:pPr marL="609600" indent="-609600" eaLnBrk="1" fontAlgn="auto" hangingPunct="1">
              <a:lnSpc>
                <a:spcPct val="90000"/>
              </a:lnSpc>
              <a:spcAft>
                <a:spcPts val="0"/>
              </a:spcAft>
              <a:buClr>
                <a:schemeClr val="tx1">
                  <a:shade val="95000"/>
                </a:schemeClr>
              </a:buClr>
              <a:buFont typeface="Wingdings" pitchFamily="2" charset="2"/>
              <a:buNone/>
              <a:defRPr/>
            </a:pPr>
            <a:endParaRPr lang="en-US" sz="2000" dirty="0">
              <a:solidFill>
                <a:schemeClr val="bg2">
                  <a:lumMod val="20000"/>
                  <a:lumOff val="80000"/>
                </a:schemeClr>
              </a:solidFill>
            </a:endParaRPr>
          </a:p>
          <a:p>
            <a:pPr marL="609600" indent="-609600" eaLnBrk="1" fontAlgn="auto" hangingPunct="1">
              <a:lnSpc>
                <a:spcPct val="90000"/>
              </a:lnSpc>
              <a:spcAft>
                <a:spcPts val="0"/>
              </a:spcAft>
              <a:buClr>
                <a:schemeClr val="tx1">
                  <a:shade val="95000"/>
                </a:schemeClr>
              </a:buClr>
              <a:buFont typeface="Wingdings" pitchFamily="2" charset="2"/>
              <a:buNone/>
              <a:defRPr/>
            </a:pPr>
            <a:r>
              <a:rPr lang="en-US" sz="2000" dirty="0">
                <a:solidFill>
                  <a:schemeClr val="bg2">
                    <a:lumMod val="20000"/>
                    <a:lumOff val="80000"/>
                  </a:schemeClr>
                </a:solidFill>
              </a:rPr>
              <a:t>4.	</a:t>
            </a:r>
            <a:r>
              <a:rPr lang="en-US" sz="2000" dirty="0">
                <a:solidFill>
                  <a:srgbClr val="FFFF00"/>
                </a:solidFill>
              </a:rPr>
              <a:t>PENGGUNAAN ISSUE – ISSUE</a:t>
            </a:r>
            <a:r>
              <a:rPr lang="en-US" sz="2000" dirty="0">
                <a:solidFill>
                  <a:schemeClr val="bg2">
                    <a:lumMod val="20000"/>
                    <a:lumOff val="80000"/>
                  </a:schemeClr>
                </a:solidFill>
              </a:rPr>
              <a:t>.</a:t>
            </a:r>
          </a:p>
          <a:p>
            <a:pPr marL="609600" indent="-609600" eaLnBrk="1" fontAlgn="auto" hangingPunct="1">
              <a:lnSpc>
                <a:spcPct val="90000"/>
              </a:lnSpc>
              <a:spcAft>
                <a:spcPts val="0"/>
              </a:spcAft>
              <a:buClr>
                <a:schemeClr val="tx1">
                  <a:shade val="95000"/>
                </a:schemeClr>
              </a:buClr>
              <a:buFont typeface="Wingdings" pitchFamily="2" charset="2"/>
              <a:buNone/>
              <a:defRPr/>
            </a:pPr>
            <a:r>
              <a:rPr lang="en-US" sz="2000" dirty="0">
                <a:solidFill>
                  <a:schemeClr val="bg2">
                    <a:lumMod val="20000"/>
                    <a:lumOff val="80000"/>
                  </a:schemeClr>
                </a:solidFill>
              </a:rPr>
              <a:t>	Hal </a:t>
            </a:r>
            <a:r>
              <a:rPr lang="en-US" sz="2000" dirty="0" err="1">
                <a:solidFill>
                  <a:schemeClr val="bg2">
                    <a:lumMod val="20000"/>
                    <a:lumOff val="80000"/>
                  </a:schemeClr>
                </a:solidFill>
              </a:rPr>
              <a:t>ini</a:t>
            </a:r>
            <a:r>
              <a:rPr lang="en-US" sz="2000" dirty="0">
                <a:solidFill>
                  <a:schemeClr val="bg2">
                    <a:lumMod val="20000"/>
                    <a:lumOff val="80000"/>
                  </a:schemeClr>
                </a:solidFill>
              </a:rPr>
              <a:t> </a:t>
            </a:r>
            <a:r>
              <a:rPr lang="en-US" sz="2000" dirty="0" err="1">
                <a:solidFill>
                  <a:schemeClr val="bg2">
                    <a:lumMod val="20000"/>
                    <a:lumOff val="80000"/>
                  </a:schemeClr>
                </a:solidFill>
              </a:rPr>
              <a:t>berguna</a:t>
            </a:r>
            <a:r>
              <a:rPr lang="en-US" sz="2000" dirty="0">
                <a:solidFill>
                  <a:schemeClr val="bg2">
                    <a:lumMod val="20000"/>
                    <a:lumOff val="80000"/>
                  </a:schemeClr>
                </a:solidFill>
              </a:rPr>
              <a:t> </a:t>
            </a:r>
            <a:r>
              <a:rPr lang="en-US" sz="2000" dirty="0" err="1">
                <a:solidFill>
                  <a:schemeClr val="bg2">
                    <a:lumMod val="20000"/>
                    <a:lumOff val="80000"/>
                  </a:schemeClr>
                </a:solidFill>
              </a:rPr>
              <a:t>untuk</a:t>
            </a:r>
            <a:r>
              <a:rPr lang="en-US" sz="2000" dirty="0">
                <a:solidFill>
                  <a:schemeClr val="bg2">
                    <a:lumMod val="20000"/>
                    <a:lumOff val="80000"/>
                  </a:schemeClr>
                </a:solidFill>
              </a:rPr>
              <a:t> </a:t>
            </a:r>
            <a:r>
              <a:rPr lang="en-US" sz="2000" dirty="0" err="1">
                <a:solidFill>
                  <a:schemeClr val="bg2">
                    <a:lumMod val="20000"/>
                    <a:lumOff val="80000"/>
                  </a:schemeClr>
                </a:solidFill>
              </a:rPr>
              <a:t>menunjang</a:t>
            </a:r>
            <a:r>
              <a:rPr lang="en-US" sz="2000" dirty="0">
                <a:solidFill>
                  <a:schemeClr val="bg2">
                    <a:lumMod val="20000"/>
                    <a:lumOff val="80000"/>
                  </a:schemeClr>
                </a:solidFill>
              </a:rPr>
              <a:t> </a:t>
            </a:r>
            <a:r>
              <a:rPr lang="en-US" sz="2000" dirty="0" err="1">
                <a:solidFill>
                  <a:schemeClr val="bg2">
                    <a:lumMod val="20000"/>
                    <a:lumOff val="80000"/>
                  </a:schemeClr>
                </a:solidFill>
              </a:rPr>
              <a:t>upaya</a:t>
            </a:r>
            <a:r>
              <a:rPr lang="en-US" sz="2000" dirty="0">
                <a:solidFill>
                  <a:schemeClr val="bg2">
                    <a:lumMod val="20000"/>
                    <a:lumOff val="80000"/>
                  </a:schemeClr>
                </a:solidFill>
              </a:rPr>
              <a:t> / </a:t>
            </a:r>
            <a:r>
              <a:rPr lang="en-US" sz="2000" dirty="0" err="1">
                <a:solidFill>
                  <a:schemeClr val="bg2">
                    <a:lumMod val="20000"/>
                    <a:lumOff val="80000"/>
                  </a:schemeClr>
                </a:solidFill>
              </a:rPr>
              <a:t>tujuan</a:t>
            </a:r>
            <a:r>
              <a:rPr lang="en-US" sz="2000" dirty="0">
                <a:solidFill>
                  <a:schemeClr val="bg2">
                    <a:lumMod val="20000"/>
                    <a:lumOff val="80000"/>
                  </a:schemeClr>
                </a:solidFill>
              </a:rPr>
              <a:t> </a:t>
            </a:r>
            <a:r>
              <a:rPr lang="en-US" sz="2000" dirty="0" err="1">
                <a:solidFill>
                  <a:schemeClr val="bg2">
                    <a:lumMod val="20000"/>
                    <a:lumOff val="80000"/>
                  </a:schemeClr>
                </a:solidFill>
              </a:rPr>
              <a:t>penggalangan</a:t>
            </a:r>
            <a:r>
              <a:rPr lang="en-US" sz="2000" dirty="0">
                <a:solidFill>
                  <a:schemeClr val="bg2">
                    <a:lumMod val="20000"/>
                    <a:lumOff val="80000"/>
                  </a:schemeClr>
                </a:solidFill>
              </a:rPr>
              <a:t>.</a:t>
            </a:r>
          </a:p>
          <a:p>
            <a:pPr marL="609600" indent="-609600" eaLnBrk="1" fontAlgn="auto" hangingPunct="1">
              <a:lnSpc>
                <a:spcPct val="90000"/>
              </a:lnSpc>
              <a:spcAft>
                <a:spcPts val="0"/>
              </a:spcAft>
              <a:buClr>
                <a:schemeClr val="tx1">
                  <a:shade val="95000"/>
                </a:schemeClr>
              </a:buClr>
              <a:buFont typeface="Wingdings" pitchFamily="2" charset="2"/>
              <a:buNone/>
              <a:defRPr/>
            </a:pPr>
            <a:endParaRPr lang="en-US" sz="2000" dirty="0">
              <a:solidFill>
                <a:schemeClr val="bg2">
                  <a:lumMod val="20000"/>
                  <a:lumOff val="80000"/>
                </a:schemeClr>
              </a:solidFill>
            </a:endParaRPr>
          </a:p>
          <a:p>
            <a:pPr marL="609600" indent="-609600" eaLnBrk="1" fontAlgn="auto" hangingPunct="1">
              <a:lnSpc>
                <a:spcPct val="90000"/>
              </a:lnSpc>
              <a:spcAft>
                <a:spcPts val="0"/>
              </a:spcAft>
              <a:buClr>
                <a:schemeClr val="tx1">
                  <a:shade val="95000"/>
                </a:schemeClr>
              </a:buClr>
              <a:buFont typeface="Wingdings" pitchFamily="2" charset="2"/>
              <a:buNone/>
              <a:defRPr/>
            </a:pPr>
            <a:r>
              <a:rPr lang="en-US" sz="2000" dirty="0">
                <a:solidFill>
                  <a:schemeClr val="bg2">
                    <a:lumMod val="20000"/>
                    <a:lumOff val="80000"/>
                  </a:schemeClr>
                </a:solidFill>
              </a:rPr>
              <a:t>5.	</a:t>
            </a:r>
            <a:r>
              <a:rPr lang="en-US" sz="2000" dirty="0">
                <a:solidFill>
                  <a:srgbClr val="FFFF00"/>
                </a:solidFill>
              </a:rPr>
              <a:t>MENGADAKAN KONTAK TERSELUBUNG.</a:t>
            </a:r>
          </a:p>
          <a:p>
            <a:pPr marL="609600" indent="-609600" eaLnBrk="1" fontAlgn="auto" hangingPunct="1">
              <a:lnSpc>
                <a:spcPct val="90000"/>
              </a:lnSpc>
              <a:spcAft>
                <a:spcPts val="0"/>
              </a:spcAft>
              <a:buClr>
                <a:schemeClr val="tx1">
                  <a:shade val="95000"/>
                </a:schemeClr>
              </a:buClr>
              <a:buFont typeface="Wingdings" pitchFamily="2" charset="2"/>
              <a:buNone/>
              <a:defRPr/>
            </a:pPr>
            <a:r>
              <a:rPr lang="en-US" sz="2000" dirty="0">
                <a:solidFill>
                  <a:schemeClr val="bg2">
                    <a:lumMod val="20000"/>
                    <a:lumOff val="80000"/>
                  </a:schemeClr>
                </a:solidFill>
              </a:rPr>
              <a:t>	</a:t>
            </a:r>
            <a:r>
              <a:rPr lang="en-US" sz="2000" dirty="0" err="1">
                <a:solidFill>
                  <a:schemeClr val="bg2">
                    <a:lumMod val="20000"/>
                    <a:lumOff val="80000"/>
                  </a:schemeClr>
                </a:solidFill>
              </a:rPr>
              <a:t>Dilakukan</a:t>
            </a:r>
            <a:r>
              <a:rPr lang="en-US" sz="2000" dirty="0">
                <a:solidFill>
                  <a:schemeClr val="bg2">
                    <a:lumMod val="20000"/>
                    <a:lumOff val="80000"/>
                  </a:schemeClr>
                </a:solidFill>
              </a:rPr>
              <a:t> </a:t>
            </a:r>
            <a:r>
              <a:rPr lang="en-US" sz="2000" dirty="0" err="1">
                <a:solidFill>
                  <a:schemeClr val="bg2">
                    <a:lumMod val="20000"/>
                    <a:lumOff val="80000"/>
                  </a:schemeClr>
                </a:solidFill>
              </a:rPr>
              <a:t>dengan</a:t>
            </a:r>
            <a:r>
              <a:rPr lang="en-US" sz="2000" dirty="0">
                <a:solidFill>
                  <a:schemeClr val="bg2">
                    <a:lumMod val="20000"/>
                    <a:lumOff val="80000"/>
                  </a:schemeClr>
                </a:solidFill>
              </a:rPr>
              <a:t> </a:t>
            </a:r>
            <a:r>
              <a:rPr lang="en-US" sz="2000" dirty="0" err="1">
                <a:solidFill>
                  <a:schemeClr val="bg2">
                    <a:lumMod val="20000"/>
                    <a:lumOff val="80000"/>
                  </a:schemeClr>
                </a:solidFill>
              </a:rPr>
              <a:t>anggota</a:t>
            </a:r>
            <a:r>
              <a:rPr lang="en-US" sz="2000" dirty="0">
                <a:solidFill>
                  <a:schemeClr val="bg2">
                    <a:lumMod val="20000"/>
                    <a:lumOff val="80000"/>
                  </a:schemeClr>
                </a:solidFill>
              </a:rPr>
              <a:t> </a:t>
            </a:r>
            <a:r>
              <a:rPr lang="en-US" sz="2000" dirty="0" err="1">
                <a:solidFill>
                  <a:schemeClr val="bg2">
                    <a:lumMod val="20000"/>
                    <a:lumOff val="80000"/>
                  </a:schemeClr>
                </a:solidFill>
              </a:rPr>
              <a:t>atau</a:t>
            </a:r>
            <a:r>
              <a:rPr lang="en-US" sz="2000" dirty="0">
                <a:solidFill>
                  <a:schemeClr val="bg2">
                    <a:lumMod val="20000"/>
                    <a:lumOff val="80000"/>
                  </a:schemeClr>
                </a:solidFill>
              </a:rPr>
              <a:t> </a:t>
            </a:r>
            <a:r>
              <a:rPr lang="en-US" sz="2000" dirty="0" err="1">
                <a:solidFill>
                  <a:schemeClr val="bg2">
                    <a:lumMod val="20000"/>
                    <a:lumOff val="80000"/>
                  </a:schemeClr>
                </a:solidFill>
              </a:rPr>
              <a:t>pihak</a:t>
            </a:r>
            <a:r>
              <a:rPr lang="en-US" sz="2000" dirty="0">
                <a:solidFill>
                  <a:schemeClr val="bg2">
                    <a:lumMod val="20000"/>
                    <a:lumOff val="80000"/>
                  </a:schemeClr>
                </a:solidFill>
              </a:rPr>
              <a:t> </a:t>
            </a:r>
            <a:r>
              <a:rPr lang="en-US" sz="2000" dirty="0" err="1">
                <a:solidFill>
                  <a:schemeClr val="bg2">
                    <a:lumMod val="20000"/>
                    <a:lumOff val="80000"/>
                  </a:schemeClr>
                </a:solidFill>
              </a:rPr>
              <a:t>sasaran</a:t>
            </a:r>
            <a:r>
              <a:rPr lang="en-US" sz="2000" dirty="0">
                <a:solidFill>
                  <a:schemeClr val="bg2">
                    <a:lumMod val="20000"/>
                    <a:lumOff val="80000"/>
                  </a:schemeClr>
                </a:solidFill>
              </a:rPr>
              <a:t> </a:t>
            </a:r>
            <a:r>
              <a:rPr lang="en-US" sz="2000" dirty="0" err="1">
                <a:solidFill>
                  <a:schemeClr val="bg2">
                    <a:lumMod val="20000"/>
                    <a:lumOff val="80000"/>
                  </a:schemeClr>
                </a:solidFill>
              </a:rPr>
              <a:t>untuk</a:t>
            </a:r>
            <a:r>
              <a:rPr lang="en-US" sz="2000" dirty="0">
                <a:solidFill>
                  <a:schemeClr val="bg2">
                    <a:lumMod val="20000"/>
                    <a:lumOff val="80000"/>
                  </a:schemeClr>
                </a:solidFill>
              </a:rPr>
              <a:t> </a:t>
            </a:r>
            <a:r>
              <a:rPr lang="en-US" sz="2000" dirty="0" err="1">
                <a:solidFill>
                  <a:schemeClr val="bg2">
                    <a:lumMod val="20000"/>
                    <a:lumOff val="80000"/>
                  </a:schemeClr>
                </a:solidFill>
              </a:rPr>
              <a:t>menanamkan</a:t>
            </a:r>
            <a:r>
              <a:rPr lang="en-US" sz="2000" dirty="0">
                <a:solidFill>
                  <a:schemeClr val="bg2">
                    <a:lumMod val="20000"/>
                    <a:lumOff val="80000"/>
                  </a:schemeClr>
                </a:solidFill>
              </a:rPr>
              <a:t> </a:t>
            </a:r>
            <a:r>
              <a:rPr lang="en-US" sz="2000" dirty="0" err="1">
                <a:solidFill>
                  <a:schemeClr val="bg2">
                    <a:lumMod val="20000"/>
                    <a:lumOff val="80000"/>
                  </a:schemeClr>
                </a:solidFill>
              </a:rPr>
              <a:t>pengaruh</a:t>
            </a:r>
            <a:r>
              <a:rPr lang="en-US" sz="2000" dirty="0">
                <a:solidFill>
                  <a:schemeClr val="bg2">
                    <a:lumMod val="20000"/>
                    <a:lumOff val="80000"/>
                  </a:schemeClr>
                </a:solidFill>
              </a:rPr>
              <a:t> </a:t>
            </a:r>
            <a:r>
              <a:rPr lang="en-US" sz="2000" dirty="0" err="1">
                <a:solidFill>
                  <a:schemeClr val="bg2">
                    <a:lumMod val="20000"/>
                    <a:lumOff val="80000"/>
                  </a:schemeClr>
                </a:solidFill>
              </a:rPr>
              <a:t>atau</a:t>
            </a:r>
            <a:r>
              <a:rPr lang="en-US" sz="2000" dirty="0">
                <a:solidFill>
                  <a:schemeClr val="bg2">
                    <a:lumMod val="20000"/>
                    <a:lumOff val="80000"/>
                  </a:schemeClr>
                </a:solidFill>
              </a:rPr>
              <a:t> </a:t>
            </a:r>
            <a:r>
              <a:rPr lang="en-US" sz="2000" dirty="0" err="1">
                <a:solidFill>
                  <a:schemeClr val="bg2">
                    <a:lumMod val="20000"/>
                    <a:lumOff val="80000"/>
                  </a:schemeClr>
                </a:solidFill>
              </a:rPr>
              <a:t>menarik</a:t>
            </a:r>
            <a:r>
              <a:rPr lang="en-US" sz="2000" dirty="0">
                <a:solidFill>
                  <a:schemeClr val="bg2">
                    <a:lumMod val="20000"/>
                    <a:lumOff val="80000"/>
                  </a:schemeClr>
                </a:solidFill>
              </a:rPr>
              <a:t> </a:t>
            </a:r>
            <a:r>
              <a:rPr lang="en-US" sz="2000" dirty="0" err="1">
                <a:solidFill>
                  <a:schemeClr val="bg2">
                    <a:lumMod val="20000"/>
                    <a:lumOff val="80000"/>
                  </a:schemeClr>
                </a:solidFill>
              </a:rPr>
              <a:t>simpati</a:t>
            </a:r>
            <a:r>
              <a:rPr lang="en-US" sz="2000" dirty="0">
                <a:solidFill>
                  <a:schemeClr val="bg2">
                    <a:lumMod val="20000"/>
                    <a:lumOff val="80000"/>
                  </a:schemeClr>
                </a:solidFill>
              </a:rPr>
              <a:t>.</a:t>
            </a:r>
          </a:p>
          <a:p>
            <a:pPr marL="609600" indent="-609600" eaLnBrk="1" fontAlgn="auto" hangingPunct="1">
              <a:lnSpc>
                <a:spcPct val="90000"/>
              </a:lnSpc>
              <a:spcAft>
                <a:spcPts val="0"/>
              </a:spcAft>
              <a:buClr>
                <a:schemeClr val="tx1">
                  <a:shade val="95000"/>
                </a:schemeClr>
              </a:buClr>
              <a:buFont typeface="Wingdings" pitchFamily="2" charset="2"/>
              <a:buNone/>
              <a:defRPr/>
            </a:pPr>
            <a:endParaRPr lang="en-US" sz="2000" dirty="0">
              <a:solidFill>
                <a:schemeClr val="bg2">
                  <a:lumMod val="20000"/>
                  <a:lumOff val="80000"/>
                </a:schemeClr>
              </a:solidFill>
            </a:endParaRPr>
          </a:p>
          <a:p>
            <a:pPr marL="609600" indent="-609600" eaLnBrk="1" fontAlgn="auto" hangingPunct="1">
              <a:lnSpc>
                <a:spcPct val="90000"/>
              </a:lnSpc>
              <a:spcAft>
                <a:spcPts val="0"/>
              </a:spcAft>
              <a:buClr>
                <a:schemeClr val="tx1">
                  <a:shade val="95000"/>
                </a:schemeClr>
              </a:buClr>
              <a:buFont typeface="Wingdings" pitchFamily="2" charset="2"/>
              <a:buNone/>
              <a:defRPr/>
            </a:pPr>
            <a:r>
              <a:rPr lang="en-US" sz="2000" dirty="0">
                <a:solidFill>
                  <a:schemeClr val="bg2">
                    <a:lumMod val="20000"/>
                    <a:lumOff val="80000"/>
                  </a:schemeClr>
                </a:solidFill>
              </a:rPr>
              <a:t>6.	</a:t>
            </a:r>
            <a:r>
              <a:rPr lang="en-US" sz="2000" dirty="0">
                <a:solidFill>
                  <a:srgbClr val="FFFF00"/>
                </a:solidFill>
              </a:rPr>
              <a:t>MENGADAKAN TEROR MENTAL.</a:t>
            </a:r>
          </a:p>
          <a:p>
            <a:pPr marL="609600" indent="-609600" eaLnBrk="1" fontAlgn="auto" hangingPunct="1">
              <a:lnSpc>
                <a:spcPct val="90000"/>
              </a:lnSpc>
              <a:spcAft>
                <a:spcPts val="0"/>
              </a:spcAft>
              <a:buClr>
                <a:schemeClr val="tx1">
                  <a:shade val="95000"/>
                </a:schemeClr>
              </a:buClr>
              <a:buFont typeface="Wingdings" pitchFamily="2" charset="2"/>
              <a:buNone/>
              <a:defRPr/>
            </a:pPr>
            <a:r>
              <a:rPr lang="en-US" sz="2000" dirty="0">
                <a:solidFill>
                  <a:schemeClr val="bg2">
                    <a:lumMod val="20000"/>
                    <a:lumOff val="80000"/>
                  </a:schemeClr>
                </a:solidFill>
              </a:rPr>
              <a:t>	</a:t>
            </a:r>
            <a:r>
              <a:rPr lang="en-US" sz="2000" dirty="0" err="1">
                <a:solidFill>
                  <a:schemeClr val="bg2">
                    <a:lumMod val="20000"/>
                    <a:lumOff val="80000"/>
                  </a:schemeClr>
                </a:solidFill>
              </a:rPr>
              <a:t>Dilakukan</a:t>
            </a:r>
            <a:r>
              <a:rPr lang="en-US" sz="2000" dirty="0">
                <a:solidFill>
                  <a:schemeClr val="bg2">
                    <a:lumMod val="20000"/>
                    <a:lumOff val="80000"/>
                  </a:schemeClr>
                </a:solidFill>
              </a:rPr>
              <a:t> </a:t>
            </a:r>
            <a:r>
              <a:rPr lang="en-US" sz="2000" dirty="0" err="1">
                <a:solidFill>
                  <a:schemeClr val="bg2">
                    <a:lumMod val="20000"/>
                    <a:lumOff val="80000"/>
                  </a:schemeClr>
                </a:solidFill>
              </a:rPr>
              <a:t>terhadap</a:t>
            </a:r>
            <a:r>
              <a:rPr lang="en-US" sz="2000" dirty="0">
                <a:solidFill>
                  <a:schemeClr val="bg2">
                    <a:lumMod val="20000"/>
                    <a:lumOff val="80000"/>
                  </a:schemeClr>
                </a:solidFill>
              </a:rPr>
              <a:t> </a:t>
            </a:r>
            <a:r>
              <a:rPr lang="en-US" sz="2000" dirty="0" err="1">
                <a:solidFill>
                  <a:schemeClr val="bg2">
                    <a:lumMod val="20000"/>
                    <a:lumOff val="80000"/>
                  </a:schemeClr>
                </a:solidFill>
              </a:rPr>
              <a:t>Oknum</a:t>
            </a:r>
            <a:r>
              <a:rPr lang="en-US" sz="2000" dirty="0">
                <a:solidFill>
                  <a:schemeClr val="bg2">
                    <a:lumMod val="20000"/>
                    <a:lumOff val="80000"/>
                  </a:schemeClr>
                </a:solidFill>
              </a:rPr>
              <a:t> </a:t>
            </a:r>
            <a:r>
              <a:rPr lang="en-US" sz="2000" dirty="0" err="1">
                <a:solidFill>
                  <a:schemeClr val="bg2">
                    <a:lumMod val="20000"/>
                    <a:lumOff val="80000"/>
                  </a:schemeClr>
                </a:solidFill>
              </a:rPr>
              <a:t>atau</a:t>
            </a:r>
            <a:r>
              <a:rPr lang="en-US" sz="2000" dirty="0">
                <a:solidFill>
                  <a:schemeClr val="bg2">
                    <a:lumMod val="20000"/>
                    <a:lumOff val="80000"/>
                  </a:schemeClr>
                </a:solidFill>
              </a:rPr>
              <a:t> </a:t>
            </a:r>
            <a:r>
              <a:rPr lang="en-US" sz="2000" dirty="0" err="1">
                <a:solidFill>
                  <a:schemeClr val="bg2">
                    <a:lumMod val="20000"/>
                    <a:lumOff val="80000"/>
                  </a:schemeClr>
                </a:solidFill>
              </a:rPr>
              <a:t>kelompok</a:t>
            </a:r>
            <a:r>
              <a:rPr lang="en-US" sz="2000" dirty="0">
                <a:solidFill>
                  <a:schemeClr val="bg2">
                    <a:lumMod val="20000"/>
                    <a:lumOff val="80000"/>
                  </a:schemeClr>
                </a:solidFill>
              </a:rPr>
              <a:t> </a:t>
            </a:r>
            <a:r>
              <a:rPr lang="en-US" sz="2000" dirty="0" err="1">
                <a:solidFill>
                  <a:schemeClr val="bg2">
                    <a:lumMod val="20000"/>
                    <a:lumOff val="80000"/>
                  </a:schemeClr>
                </a:solidFill>
              </a:rPr>
              <a:t>kejahatan</a:t>
            </a:r>
            <a:r>
              <a:rPr lang="en-US" sz="2000" dirty="0">
                <a:solidFill>
                  <a:schemeClr val="bg2">
                    <a:lumMod val="20000"/>
                    <a:lumOff val="80000"/>
                  </a:schemeClr>
                </a:solidFill>
              </a:rPr>
              <a:t> yang  </a:t>
            </a:r>
            <a:r>
              <a:rPr lang="en-US" sz="2000" dirty="0" err="1">
                <a:solidFill>
                  <a:schemeClr val="bg2">
                    <a:lumMod val="20000"/>
                    <a:lumOff val="80000"/>
                  </a:schemeClr>
                </a:solidFill>
              </a:rPr>
              <a:t>menentang</a:t>
            </a:r>
            <a:r>
              <a:rPr lang="en-US" sz="2000" dirty="0">
                <a:solidFill>
                  <a:schemeClr val="bg2">
                    <a:lumMod val="20000"/>
                    <a:lumOff val="80000"/>
                  </a:schemeClr>
                </a:solidFill>
              </a:rPr>
              <a:t> </a:t>
            </a:r>
            <a:r>
              <a:rPr lang="en-US" sz="2000" dirty="0" err="1">
                <a:solidFill>
                  <a:schemeClr val="bg2">
                    <a:lumMod val="20000"/>
                    <a:lumOff val="80000"/>
                  </a:schemeClr>
                </a:solidFill>
              </a:rPr>
              <a:t>terhadap</a:t>
            </a:r>
            <a:r>
              <a:rPr lang="en-US" sz="2000" dirty="0">
                <a:solidFill>
                  <a:schemeClr val="bg2">
                    <a:lumMod val="20000"/>
                    <a:lumOff val="80000"/>
                  </a:schemeClr>
                </a:solidFill>
              </a:rPr>
              <a:t> </a:t>
            </a:r>
            <a:r>
              <a:rPr lang="en-US" sz="2000" dirty="0" err="1">
                <a:solidFill>
                  <a:schemeClr val="bg2">
                    <a:lumMod val="20000"/>
                    <a:lumOff val="80000"/>
                  </a:schemeClr>
                </a:solidFill>
              </a:rPr>
              <a:t>penegakan</a:t>
            </a:r>
            <a:r>
              <a:rPr lang="en-US" sz="2000" dirty="0">
                <a:solidFill>
                  <a:schemeClr val="bg2">
                    <a:lumMod val="20000"/>
                    <a:lumOff val="80000"/>
                  </a:schemeClr>
                </a:solidFill>
              </a:rPr>
              <a:t> </a:t>
            </a:r>
            <a:r>
              <a:rPr lang="en-US" sz="2000" dirty="0" err="1">
                <a:solidFill>
                  <a:schemeClr val="bg2">
                    <a:lumMod val="20000"/>
                    <a:lumOff val="80000"/>
                  </a:schemeClr>
                </a:solidFill>
              </a:rPr>
              <a:t>hukum</a:t>
            </a:r>
            <a:r>
              <a:rPr lang="en-US" sz="2000" dirty="0">
                <a:solidFill>
                  <a:schemeClr val="bg2">
                    <a:lumMod val="20000"/>
                    <a:lumOff val="80000"/>
                  </a:schemeClr>
                </a:solidFill>
              </a:rPr>
              <a:t>.</a:t>
            </a:r>
          </a:p>
          <a:p>
            <a:pPr marL="609600" indent="-609600" eaLnBrk="1" fontAlgn="auto" hangingPunct="1">
              <a:lnSpc>
                <a:spcPct val="90000"/>
              </a:lnSpc>
              <a:spcAft>
                <a:spcPts val="0"/>
              </a:spcAft>
              <a:buClr>
                <a:schemeClr val="tx1">
                  <a:shade val="95000"/>
                </a:schemeClr>
              </a:buClr>
              <a:buFont typeface="Wingdings" pitchFamily="2" charset="2"/>
              <a:buNone/>
              <a:defRPr/>
            </a:pPr>
            <a:endParaRPr lang="en-US" sz="2000" dirty="0">
              <a:solidFill>
                <a:schemeClr val="bg2">
                  <a:lumMod val="20000"/>
                  <a:lumOff val="80000"/>
                </a:schemeClr>
              </a:solidFill>
            </a:endParaRPr>
          </a:p>
          <a:p>
            <a:pPr marL="609600" indent="-609600" eaLnBrk="1" fontAlgn="auto" hangingPunct="1">
              <a:lnSpc>
                <a:spcPct val="90000"/>
              </a:lnSpc>
              <a:spcAft>
                <a:spcPts val="0"/>
              </a:spcAft>
              <a:buClr>
                <a:schemeClr val="tx1">
                  <a:shade val="95000"/>
                </a:schemeClr>
              </a:buClr>
              <a:buFont typeface="Wingdings" pitchFamily="2" charset="2"/>
              <a:buNone/>
              <a:defRPr/>
            </a:pPr>
            <a:r>
              <a:rPr lang="en-US" sz="2000" dirty="0">
                <a:solidFill>
                  <a:schemeClr val="bg2">
                    <a:lumMod val="20000"/>
                    <a:lumOff val="80000"/>
                  </a:schemeClr>
                </a:solidFill>
              </a:rPr>
              <a:t>7.	</a:t>
            </a:r>
            <a:r>
              <a:rPr lang="en-US" sz="2000" dirty="0">
                <a:solidFill>
                  <a:srgbClr val="FFFF00"/>
                </a:solidFill>
              </a:rPr>
              <a:t>MELAKUKAN PENETRASI.</a:t>
            </a:r>
          </a:p>
          <a:p>
            <a:pPr marL="609600" indent="-609600" eaLnBrk="1" fontAlgn="auto" hangingPunct="1">
              <a:lnSpc>
                <a:spcPct val="90000"/>
              </a:lnSpc>
              <a:spcAft>
                <a:spcPts val="0"/>
              </a:spcAft>
              <a:buClr>
                <a:schemeClr val="tx1">
                  <a:shade val="95000"/>
                </a:schemeClr>
              </a:buClr>
              <a:buFont typeface="Wingdings" pitchFamily="2" charset="2"/>
              <a:buNone/>
              <a:defRPr/>
            </a:pPr>
            <a:r>
              <a:rPr lang="en-US" sz="2000" dirty="0">
                <a:solidFill>
                  <a:schemeClr val="bg2">
                    <a:lumMod val="20000"/>
                    <a:lumOff val="80000"/>
                  </a:schemeClr>
                </a:solidFill>
              </a:rPr>
              <a:t>	</a:t>
            </a:r>
            <a:r>
              <a:rPr lang="en-US" sz="2000" dirty="0" err="1">
                <a:solidFill>
                  <a:schemeClr val="bg2">
                    <a:lumMod val="20000"/>
                    <a:lumOff val="80000"/>
                  </a:schemeClr>
                </a:solidFill>
              </a:rPr>
              <a:t>Dilakulan</a:t>
            </a:r>
            <a:r>
              <a:rPr lang="en-US" sz="2000" dirty="0">
                <a:solidFill>
                  <a:schemeClr val="bg2">
                    <a:lumMod val="20000"/>
                    <a:lumOff val="80000"/>
                  </a:schemeClr>
                </a:solidFill>
              </a:rPr>
              <a:t>  </a:t>
            </a:r>
            <a:r>
              <a:rPr lang="en-US" sz="2000" dirty="0" err="1">
                <a:solidFill>
                  <a:schemeClr val="bg2">
                    <a:lumMod val="20000"/>
                    <a:lumOff val="80000"/>
                  </a:schemeClr>
                </a:solidFill>
              </a:rPr>
              <a:t>kedalam</a:t>
            </a:r>
            <a:r>
              <a:rPr lang="en-US" sz="2000" dirty="0">
                <a:solidFill>
                  <a:schemeClr val="bg2">
                    <a:lumMod val="20000"/>
                    <a:lumOff val="80000"/>
                  </a:schemeClr>
                </a:solidFill>
              </a:rPr>
              <a:t> </a:t>
            </a:r>
            <a:r>
              <a:rPr lang="en-US" sz="2000" dirty="0" err="1">
                <a:solidFill>
                  <a:schemeClr val="bg2">
                    <a:lumMod val="20000"/>
                    <a:lumOff val="80000"/>
                  </a:schemeClr>
                </a:solidFill>
              </a:rPr>
              <a:t>lingkungan</a:t>
            </a:r>
            <a:r>
              <a:rPr lang="en-US" sz="2000" dirty="0">
                <a:solidFill>
                  <a:schemeClr val="bg2">
                    <a:lumMod val="20000"/>
                    <a:lumOff val="80000"/>
                  </a:schemeClr>
                </a:solidFill>
              </a:rPr>
              <a:t> </a:t>
            </a:r>
            <a:r>
              <a:rPr lang="en-US" sz="2000" dirty="0" err="1">
                <a:solidFill>
                  <a:schemeClr val="bg2">
                    <a:lumMod val="20000"/>
                    <a:lumOff val="80000"/>
                  </a:schemeClr>
                </a:solidFill>
              </a:rPr>
              <a:t>sasaran</a:t>
            </a:r>
            <a:r>
              <a:rPr lang="en-US" sz="2000" dirty="0">
                <a:solidFill>
                  <a:schemeClr val="bg2">
                    <a:lumMod val="20000"/>
                    <a:lumOff val="80000"/>
                  </a:schemeClr>
                </a:solidFill>
              </a:rPr>
              <a:t> </a:t>
            </a:r>
            <a:r>
              <a:rPr lang="en-US" sz="2000" dirty="0" err="1">
                <a:solidFill>
                  <a:schemeClr val="bg2">
                    <a:lumMod val="20000"/>
                    <a:lumOff val="80000"/>
                  </a:schemeClr>
                </a:solidFill>
              </a:rPr>
              <a:t>penggalangan</a:t>
            </a:r>
            <a:r>
              <a:rPr lang="en-US" sz="2000" dirty="0">
                <a:solidFill>
                  <a:schemeClr val="bg2">
                    <a:lumMod val="20000"/>
                    <a:lumOff val="80000"/>
                  </a:schemeClr>
                </a:solidFill>
              </a:rPr>
              <a:t>.</a:t>
            </a:r>
          </a:p>
          <a:p>
            <a:pPr marL="990600" lvl="1" indent="-533400" eaLnBrk="1" fontAlgn="auto" hangingPunct="1">
              <a:lnSpc>
                <a:spcPct val="90000"/>
              </a:lnSpc>
              <a:spcAft>
                <a:spcPts val="0"/>
              </a:spcAft>
              <a:buFont typeface="Wingdings" pitchFamily="2" charset="2"/>
              <a:buNone/>
              <a:defRPr/>
            </a:pPr>
            <a:endParaRPr lang="en-US" sz="2000" dirty="0">
              <a:solidFill>
                <a:schemeClr val="bg2">
                  <a:lumMod val="20000"/>
                  <a:lumOff val="80000"/>
                </a:schemeClr>
              </a:solidFill>
            </a:endParaRPr>
          </a:p>
          <a:p>
            <a:pPr marL="990600" lvl="1" indent="-533400" eaLnBrk="1" fontAlgn="auto" hangingPunct="1">
              <a:lnSpc>
                <a:spcPct val="90000"/>
              </a:lnSpc>
              <a:spcAft>
                <a:spcPts val="0"/>
              </a:spcAft>
              <a:buFont typeface="Wingdings" pitchFamily="2" charset="2"/>
              <a:buNone/>
              <a:defRPr/>
            </a:pPr>
            <a:endParaRPr lang="en-US" sz="2000" dirty="0">
              <a:solidFill>
                <a:schemeClr val="bg2">
                  <a:lumMod val="20000"/>
                  <a:lumOff val="80000"/>
                </a:schemeClr>
              </a:solidFill>
            </a:endParaRPr>
          </a:p>
        </p:txBody>
      </p:sp>
    </p:spTree>
  </p:cSld>
  <p:clrMapOvr>
    <a:masterClrMapping/>
  </p:clrMapOvr>
  <p:transition advTm="36000"/>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3">
            <a:extLst>
              <a:ext uri="{FF2B5EF4-FFF2-40B4-BE49-F238E27FC236}">
                <a16:creationId xmlns:a16="http://schemas.microsoft.com/office/drawing/2014/main" id="{A9CC0C6A-68A8-44B3-99A0-5161D4A3AF7C}"/>
              </a:ext>
            </a:extLst>
          </p:cNvPr>
          <p:cNvSpPr>
            <a:spLocks noGrp="1"/>
          </p:cNvSpPr>
          <p:nvPr>
            <p:ph idx="1"/>
          </p:nvPr>
        </p:nvSpPr>
        <p:spPr>
          <a:xfrm>
            <a:off x="457200" y="762000"/>
            <a:ext cx="8229600" cy="5334000"/>
          </a:xfrm>
        </p:spPr>
        <p:txBody>
          <a:bodyPr/>
          <a:lstStyle/>
          <a:p>
            <a:pPr eaLnBrk="1" hangingPunct="1">
              <a:buFont typeface="Wingdings" panose="05000000000000000000" pitchFamily="2" charset="2"/>
              <a:buNone/>
            </a:pPr>
            <a:r>
              <a:rPr lang="en-US" altLang="en-US"/>
              <a:t>.</a:t>
            </a:r>
          </a:p>
        </p:txBody>
      </p:sp>
      <p:sp>
        <p:nvSpPr>
          <p:cNvPr id="144387" name="WordArt 4">
            <a:extLst>
              <a:ext uri="{FF2B5EF4-FFF2-40B4-BE49-F238E27FC236}">
                <a16:creationId xmlns:a16="http://schemas.microsoft.com/office/drawing/2014/main" id="{95CDB6A8-C473-4E97-99D9-182486098FD1}"/>
              </a:ext>
            </a:extLst>
          </p:cNvPr>
          <p:cNvSpPr>
            <a:spLocks noChangeArrowheads="1" noChangeShapeType="1" noTextEdit="1"/>
          </p:cNvSpPr>
          <p:nvPr/>
        </p:nvSpPr>
        <p:spPr bwMode="auto">
          <a:xfrm>
            <a:off x="228600" y="2209800"/>
            <a:ext cx="8534400" cy="1508125"/>
          </a:xfrm>
          <a:prstGeom prst="rect">
            <a:avLst/>
          </a:prstGeom>
        </p:spPr>
        <p:txBody>
          <a:bodyPr wrap="none" fromWordArt="1">
            <a:prstTxWarp prst="textPlain">
              <a:avLst>
                <a:gd name="adj" fmla="val 50000"/>
              </a:avLst>
            </a:prstTxWarp>
          </a:bodyPr>
          <a:lstStyle/>
          <a:p>
            <a:pPr algn="ctr"/>
            <a:r>
              <a:rPr lang="en-US" sz="3600" kern="10">
                <a:ln w="19050">
                  <a:solidFill>
                    <a:schemeClr val="folHlink"/>
                  </a:solidFill>
                  <a:round/>
                  <a:headEnd/>
                  <a:tailEnd/>
                </a:ln>
                <a:solidFill>
                  <a:srgbClr val="FF0000"/>
                </a:solidFill>
                <a:effectLst>
                  <a:outerShdw dist="35921" dir="2700000" algn="ctr" rotWithShape="0">
                    <a:srgbClr val="990000"/>
                  </a:outerShdw>
                </a:effectLst>
                <a:latin typeface="Impact" panose="020B0806030902050204" pitchFamily="34" charset="0"/>
              </a:rPr>
              <a:t>POLA OPERASI INTELIJEN</a:t>
            </a:r>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a:extLst>
              <a:ext uri="{FF2B5EF4-FFF2-40B4-BE49-F238E27FC236}">
                <a16:creationId xmlns:a16="http://schemas.microsoft.com/office/drawing/2014/main" id="{121026DF-27DC-4ECB-9491-BB18F9E8D777}"/>
              </a:ext>
            </a:extLst>
          </p:cNvPr>
          <p:cNvSpPr>
            <a:spLocks noGrp="1" noChangeArrowheads="1"/>
          </p:cNvSpPr>
          <p:nvPr>
            <p:ph type="title"/>
          </p:nvPr>
        </p:nvSpPr>
        <p:spPr>
          <a:xfrm>
            <a:off x="533400" y="685800"/>
            <a:ext cx="8229600" cy="762000"/>
          </a:xfrm>
        </p:spPr>
        <p:txBody>
          <a:bodyPr/>
          <a:lstStyle/>
          <a:p>
            <a:pPr eaLnBrk="1" fontAlgn="auto" hangingPunct="1">
              <a:spcAft>
                <a:spcPts val="0"/>
              </a:spcAft>
              <a:defRPr/>
            </a:pPr>
            <a:r>
              <a:rPr lang="en-US" dirty="0"/>
              <a:t>KEGIATAN INTELIJEN (STO)</a:t>
            </a:r>
          </a:p>
        </p:txBody>
      </p:sp>
      <p:sp>
        <p:nvSpPr>
          <p:cNvPr id="145411" name="Rectangle 3">
            <a:extLst>
              <a:ext uri="{FF2B5EF4-FFF2-40B4-BE49-F238E27FC236}">
                <a16:creationId xmlns:a16="http://schemas.microsoft.com/office/drawing/2014/main" id="{743ADBA9-8AA8-4D32-9E6C-0F4E2C520932}"/>
              </a:ext>
            </a:extLst>
          </p:cNvPr>
          <p:cNvSpPr>
            <a:spLocks noGrp="1"/>
          </p:cNvSpPr>
          <p:nvPr>
            <p:ph idx="1"/>
          </p:nvPr>
        </p:nvSpPr>
        <p:spPr>
          <a:xfrm>
            <a:off x="457200" y="1828800"/>
            <a:ext cx="8229600" cy="6172200"/>
          </a:xfrm>
        </p:spPr>
        <p:txBody>
          <a:bodyPr/>
          <a:lstStyle/>
          <a:p>
            <a:pPr algn="just" eaLnBrk="1" hangingPunct="1">
              <a:buFont typeface="Wingdings" panose="05000000000000000000" pitchFamily="2" charset="2"/>
              <a:buNone/>
            </a:pPr>
            <a:r>
              <a:rPr lang="en-US" altLang="en-US"/>
              <a:t>	</a:t>
            </a:r>
            <a:r>
              <a:rPr lang="en-US" altLang="en-US">
                <a:solidFill>
                  <a:srgbClr val="FFFF00"/>
                </a:solidFill>
              </a:rPr>
              <a:t>Segala usaha, pekerjaan, kegiatan kekuatan Intelijen yg bersifat rutin sehari hari, disusun/direncanakan dan diorganisasikan disesuaikan dgn lingkup tugas, wwng, tg jwb, serta struktur orgn yg telah ditetapkan,utk hdp sas sepanjang tahun &amp; logistik serta anggaran yg tlh diprogramkan, dgn menyiapkan program kerja &amp; program kegiatan.</a:t>
            </a:r>
          </a:p>
          <a:p>
            <a:pPr eaLnBrk="1" hangingPunct="1">
              <a:buFont typeface="Wingdings" panose="05000000000000000000" pitchFamily="2" charset="2"/>
              <a:buNone/>
            </a:pPr>
            <a:endParaRPr lang="en-US" altLang="en-US"/>
          </a:p>
        </p:txBody>
      </p:sp>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a:extLst>
              <a:ext uri="{FF2B5EF4-FFF2-40B4-BE49-F238E27FC236}">
                <a16:creationId xmlns:a16="http://schemas.microsoft.com/office/drawing/2014/main" id="{F33994C8-3669-4DD8-8909-D1F4CA7A531B}"/>
              </a:ext>
            </a:extLst>
          </p:cNvPr>
          <p:cNvSpPr>
            <a:spLocks noGrp="1" noChangeArrowheads="1"/>
          </p:cNvSpPr>
          <p:nvPr>
            <p:ph type="title"/>
          </p:nvPr>
        </p:nvSpPr>
        <p:spPr>
          <a:xfrm>
            <a:off x="457200" y="762000"/>
            <a:ext cx="8229600" cy="914400"/>
          </a:xfrm>
        </p:spPr>
        <p:txBody>
          <a:bodyPr/>
          <a:lstStyle/>
          <a:p>
            <a:pPr eaLnBrk="1" fontAlgn="auto" hangingPunct="1">
              <a:spcAft>
                <a:spcPts val="0"/>
              </a:spcAft>
              <a:defRPr/>
            </a:pPr>
            <a:r>
              <a:rPr lang="en-US" dirty="0"/>
              <a:t>OPERASI INTELIJEN (MTO)</a:t>
            </a:r>
          </a:p>
        </p:txBody>
      </p:sp>
      <p:sp>
        <p:nvSpPr>
          <p:cNvPr id="146435" name="Rectangle 3">
            <a:extLst>
              <a:ext uri="{FF2B5EF4-FFF2-40B4-BE49-F238E27FC236}">
                <a16:creationId xmlns:a16="http://schemas.microsoft.com/office/drawing/2014/main" id="{B2A1F95C-FBB8-4167-A838-5794232BAE29}"/>
              </a:ext>
            </a:extLst>
          </p:cNvPr>
          <p:cNvSpPr>
            <a:spLocks noGrp="1"/>
          </p:cNvSpPr>
          <p:nvPr>
            <p:ph idx="1"/>
          </p:nvPr>
        </p:nvSpPr>
        <p:spPr>
          <a:xfrm>
            <a:off x="457200" y="1905000"/>
            <a:ext cx="8229600" cy="4343400"/>
          </a:xfrm>
        </p:spPr>
        <p:txBody>
          <a:bodyPr/>
          <a:lstStyle/>
          <a:p>
            <a:pPr algn="just" eaLnBrk="1" hangingPunct="1">
              <a:buFont typeface="Wingdings" panose="05000000000000000000" pitchFamily="2" charset="2"/>
              <a:buNone/>
            </a:pPr>
            <a:r>
              <a:rPr lang="en-US" altLang="en-US"/>
              <a:t>	</a:t>
            </a:r>
            <a:r>
              <a:rPr lang="en-US" altLang="en-US">
                <a:solidFill>
                  <a:srgbClr val="FFFF00"/>
                </a:solidFill>
              </a:rPr>
              <a:t>Operasi yg menggunakan kekuatan unit unit Intelijen yg disusun &amp; diorganisir scr khusus guna dihadapkan kpd penanganan target operasi dlm waktu/daerah ttt, dgn menggunakan dukungan administrasi &amp; logistik serta anggaran ttt dgn menyiapkan UUK, Renpul Baket &amp; TO</a:t>
            </a:r>
          </a:p>
          <a:p>
            <a:pPr eaLnBrk="1" hangingPunct="1">
              <a:buFont typeface="Wingdings" panose="05000000000000000000" pitchFamily="2" charset="2"/>
              <a:buNone/>
            </a:pPr>
            <a:endParaRPr lang="en-US" altLang="en-US"/>
          </a:p>
          <a:p>
            <a:pPr eaLnBrk="1" hangingPunct="1">
              <a:buFont typeface="Wingdings" panose="05000000000000000000" pitchFamily="2" charset="2"/>
              <a:buNone/>
            </a:pPr>
            <a:endParaRPr lang="en-US" altLang="en-US"/>
          </a:p>
          <a:p>
            <a:pPr eaLnBrk="1" hangingPunct="1">
              <a:buFont typeface="Wingdings" panose="05000000000000000000" pitchFamily="2" charset="2"/>
              <a:buNone/>
            </a:pPr>
            <a:endParaRPr lang="en-US" altLang="en-US"/>
          </a:p>
        </p:txBody>
      </p:sp>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a:extLst>
              <a:ext uri="{FF2B5EF4-FFF2-40B4-BE49-F238E27FC236}">
                <a16:creationId xmlns:a16="http://schemas.microsoft.com/office/drawing/2014/main" id="{493EB387-AE68-4CA3-8BD0-AA3D624DDD1E}"/>
              </a:ext>
            </a:extLst>
          </p:cNvPr>
          <p:cNvSpPr>
            <a:spLocks noGrp="1" noChangeArrowheads="1"/>
          </p:cNvSpPr>
          <p:nvPr>
            <p:ph type="title"/>
          </p:nvPr>
        </p:nvSpPr>
        <p:spPr/>
        <p:txBody>
          <a:bodyPr>
            <a:normAutofit fontScale="90000"/>
          </a:bodyPr>
          <a:lstStyle/>
          <a:p>
            <a:pPr eaLnBrk="1" fontAlgn="auto" hangingPunct="1">
              <a:spcAft>
                <a:spcPts val="0"/>
              </a:spcAft>
              <a:defRPr/>
            </a:pPr>
            <a:r>
              <a:rPr lang="en-US" sz="4000"/>
              <a:t>BEBERAPA PENGERTIAN TERKAIT DGN KEGIATAN PENYELIDIKAN</a:t>
            </a:r>
          </a:p>
        </p:txBody>
      </p:sp>
      <p:sp>
        <p:nvSpPr>
          <p:cNvPr id="147459" name="Rectangle 3">
            <a:extLst>
              <a:ext uri="{FF2B5EF4-FFF2-40B4-BE49-F238E27FC236}">
                <a16:creationId xmlns:a16="http://schemas.microsoft.com/office/drawing/2014/main" id="{B3FCCE24-2002-4927-A721-F6438F8D5B75}"/>
              </a:ext>
            </a:extLst>
          </p:cNvPr>
          <p:cNvSpPr>
            <a:spLocks noGrp="1"/>
          </p:cNvSpPr>
          <p:nvPr>
            <p:ph idx="1"/>
          </p:nvPr>
        </p:nvSpPr>
        <p:spPr/>
        <p:txBody>
          <a:bodyPr/>
          <a:lstStyle/>
          <a:p>
            <a:pPr eaLnBrk="1" hangingPunct="1"/>
            <a:r>
              <a:rPr lang="en-US" altLang="en-US"/>
              <a:t>INFORMASI</a:t>
            </a:r>
          </a:p>
          <a:p>
            <a:pPr eaLnBrk="1" hangingPunct="1"/>
            <a:r>
              <a:rPr lang="en-US" altLang="en-US"/>
              <a:t>DATA</a:t>
            </a:r>
          </a:p>
          <a:p>
            <a:pPr eaLnBrk="1" hangingPunct="1"/>
            <a:r>
              <a:rPr lang="en-US" altLang="en-US"/>
              <a:t>FAKTA</a:t>
            </a:r>
          </a:p>
          <a:p>
            <a:pPr eaLnBrk="1" hangingPunct="1"/>
            <a:r>
              <a:rPr lang="en-US" altLang="en-US"/>
              <a:t>BAHAN KETERANGAN</a:t>
            </a:r>
          </a:p>
          <a:p>
            <a:pPr eaLnBrk="1" hangingPunct="1"/>
            <a:r>
              <a:rPr lang="en-US" altLang="en-US"/>
              <a:t>INFORMASI INTELIJEN</a:t>
            </a:r>
          </a:p>
          <a:p>
            <a:pPr eaLnBrk="1" hangingPunct="1"/>
            <a:r>
              <a:rPr lang="en-US" altLang="en-US"/>
              <a:t>KETERANGAN INTELIJEN</a:t>
            </a:r>
          </a:p>
          <a:p>
            <a:pPr eaLnBrk="1" hangingPunct="1">
              <a:buFont typeface="Wingdings" panose="05000000000000000000" pitchFamily="2" charset="2"/>
              <a:buNone/>
            </a:pPr>
            <a:endParaRPr lang="en-US" altLang="en-US"/>
          </a:p>
        </p:txBody>
      </p:sp>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a:extLst>
              <a:ext uri="{FF2B5EF4-FFF2-40B4-BE49-F238E27FC236}">
                <a16:creationId xmlns:a16="http://schemas.microsoft.com/office/drawing/2014/main" id="{73073233-FC87-4A0B-8525-89A60C3FA042}"/>
              </a:ext>
            </a:extLst>
          </p:cNvPr>
          <p:cNvSpPr>
            <a:spLocks noGrp="1" noChangeArrowheads="1"/>
          </p:cNvSpPr>
          <p:nvPr>
            <p:ph type="title"/>
          </p:nvPr>
        </p:nvSpPr>
        <p:spPr>
          <a:xfrm>
            <a:off x="457200" y="228600"/>
            <a:ext cx="8229600" cy="609600"/>
          </a:xfrm>
        </p:spPr>
        <p:txBody>
          <a:bodyPr>
            <a:normAutofit fontScale="90000"/>
          </a:bodyPr>
          <a:lstStyle/>
          <a:p>
            <a:pPr eaLnBrk="1" fontAlgn="auto" hangingPunct="1">
              <a:spcAft>
                <a:spcPts val="0"/>
              </a:spcAft>
              <a:defRPr/>
            </a:pPr>
            <a:r>
              <a:rPr lang="en-US" sz="4000"/>
              <a:t>INFORMASI</a:t>
            </a:r>
          </a:p>
        </p:txBody>
      </p:sp>
      <p:sp>
        <p:nvSpPr>
          <p:cNvPr id="148483" name="Rectangle 3">
            <a:extLst>
              <a:ext uri="{FF2B5EF4-FFF2-40B4-BE49-F238E27FC236}">
                <a16:creationId xmlns:a16="http://schemas.microsoft.com/office/drawing/2014/main" id="{E86C415D-639D-4294-AB1C-04BCB475210D}"/>
              </a:ext>
            </a:extLst>
          </p:cNvPr>
          <p:cNvSpPr>
            <a:spLocks noGrp="1"/>
          </p:cNvSpPr>
          <p:nvPr>
            <p:ph idx="1"/>
          </p:nvPr>
        </p:nvSpPr>
        <p:spPr>
          <a:xfrm>
            <a:off x="457200" y="1143000"/>
            <a:ext cx="8229600" cy="4953000"/>
          </a:xfrm>
        </p:spPr>
        <p:txBody>
          <a:bodyPr/>
          <a:lstStyle/>
          <a:p>
            <a:pPr marL="609600" indent="-609600" algn="just" eaLnBrk="1" hangingPunct="1">
              <a:buFont typeface="Wingdings" panose="05000000000000000000" pitchFamily="2" charset="2"/>
              <a:buNone/>
            </a:pPr>
            <a:r>
              <a:rPr lang="en-US" altLang="en-US"/>
              <a:t>1.	Bahan Keterangan yg masih memerlukan pengolahan lebih lanjut.</a:t>
            </a:r>
          </a:p>
          <a:p>
            <a:pPr marL="609600" indent="-609600" algn="just" eaLnBrk="1" hangingPunct="1">
              <a:buFont typeface="Wingdings" panose="05000000000000000000" pitchFamily="2" charset="2"/>
              <a:buNone/>
            </a:pPr>
            <a:r>
              <a:rPr lang="en-US" altLang="en-US"/>
              <a:t>2.	Bahan Keterangan yg menyangkut suatu persoalan / kejadian yg satu dgn lainnya blm dihimpun dan ditinjau hubungannya serta blm disusun / diatur gambaran kejadian itu shg masih mrpk bahan mentah yg blm diolah.</a:t>
            </a:r>
          </a:p>
          <a:p>
            <a:pPr marL="609600" indent="-609600" algn="just" eaLnBrk="1" hangingPunct="1">
              <a:buFont typeface="Wingdings" panose="05000000000000000000" pitchFamily="2" charset="2"/>
              <a:buNone/>
            </a:pPr>
            <a:r>
              <a:rPr lang="en-US" altLang="en-US"/>
              <a:t>3.	Fakta penting yg masih berdiri sendiri &amp; blm dikaitkan dgn fakta lain</a:t>
            </a:r>
          </a:p>
          <a:p>
            <a:pPr marL="609600" indent="-609600" eaLnBrk="1" hangingPunct="1">
              <a:buFont typeface="Wingdings" panose="05000000000000000000" pitchFamily="2" charset="2"/>
              <a:buNone/>
            </a:pPr>
            <a:r>
              <a:rPr lang="en-US" altLang="en-US"/>
              <a:t>	</a:t>
            </a:r>
            <a:r>
              <a:rPr lang="en-US" altLang="en-US" i="1"/>
              <a:t>(Kamus Istilah Intelijen …..Hal 41)</a:t>
            </a:r>
          </a:p>
        </p:txBody>
      </p:sp>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a:extLst>
              <a:ext uri="{FF2B5EF4-FFF2-40B4-BE49-F238E27FC236}">
                <a16:creationId xmlns:a16="http://schemas.microsoft.com/office/drawing/2014/main" id="{E2FEB758-26D5-4147-85CB-9194B72D2B0E}"/>
              </a:ext>
            </a:extLst>
          </p:cNvPr>
          <p:cNvSpPr>
            <a:spLocks noGrp="1" noChangeArrowheads="1"/>
          </p:cNvSpPr>
          <p:nvPr>
            <p:ph type="title"/>
          </p:nvPr>
        </p:nvSpPr>
        <p:spPr>
          <a:xfrm>
            <a:off x="457200" y="304800"/>
            <a:ext cx="8229600" cy="838200"/>
          </a:xfrm>
        </p:spPr>
        <p:txBody>
          <a:bodyPr/>
          <a:lstStyle/>
          <a:p>
            <a:pPr eaLnBrk="1" fontAlgn="auto" hangingPunct="1">
              <a:spcAft>
                <a:spcPts val="0"/>
              </a:spcAft>
              <a:defRPr/>
            </a:pPr>
            <a:r>
              <a:rPr lang="en-US"/>
              <a:t>DATA</a:t>
            </a:r>
          </a:p>
        </p:txBody>
      </p:sp>
      <p:sp>
        <p:nvSpPr>
          <p:cNvPr id="149507" name="Rectangle 3">
            <a:extLst>
              <a:ext uri="{FF2B5EF4-FFF2-40B4-BE49-F238E27FC236}">
                <a16:creationId xmlns:a16="http://schemas.microsoft.com/office/drawing/2014/main" id="{DDB35117-4A97-4C2F-8088-53DB76C76931}"/>
              </a:ext>
            </a:extLst>
          </p:cNvPr>
          <p:cNvSpPr>
            <a:spLocks noGrp="1"/>
          </p:cNvSpPr>
          <p:nvPr>
            <p:ph idx="1"/>
          </p:nvPr>
        </p:nvSpPr>
        <p:spPr>
          <a:xfrm>
            <a:off x="457200" y="1371600"/>
            <a:ext cx="8229600" cy="4724400"/>
          </a:xfrm>
        </p:spPr>
        <p:txBody>
          <a:bodyPr/>
          <a:lstStyle/>
          <a:p>
            <a:pPr algn="just" eaLnBrk="1" hangingPunct="1">
              <a:lnSpc>
                <a:spcPct val="80000"/>
              </a:lnSpc>
              <a:buFont typeface="Wingdings" panose="05000000000000000000" pitchFamily="2" charset="2"/>
              <a:buNone/>
            </a:pPr>
            <a:r>
              <a:rPr lang="en-US" altLang="en-US"/>
              <a:t>1.		Fakta suatu keadaan / kejadian yg mrp 	Baket yg blm diolah</a:t>
            </a:r>
          </a:p>
          <a:p>
            <a:pPr algn="just" eaLnBrk="1" hangingPunct="1">
              <a:lnSpc>
                <a:spcPct val="80000"/>
              </a:lnSpc>
              <a:buFont typeface="Wingdings" panose="05000000000000000000" pitchFamily="2" charset="2"/>
              <a:buNone/>
            </a:pPr>
            <a:r>
              <a:rPr lang="en-US" altLang="en-US"/>
              <a:t>2.		Ket yg benar &amp; nyata yg dpt dijadikan dasar 	kajian </a:t>
            </a:r>
          </a:p>
          <a:p>
            <a:pPr algn="just" eaLnBrk="1" hangingPunct="1">
              <a:lnSpc>
                <a:spcPct val="80000"/>
              </a:lnSpc>
              <a:buFont typeface="Wingdings" panose="05000000000000000000" pitchFamily="2" charset="2"/>
              <a:buNone/>
            </a:pPr>
            <a:r>
              <a:rPr lang="en-US" altLang="en-US"/>
              <a:t>3.		Suatu kenyataan yg konkrit &amp; bersifat 	eksakta / suatu kenyataan yg berwujud &amp; 	bersifat tetap </a:t>
            </a:r>
          </a:p>
          <a:p>
            <a:pPr algn="just" eaLnBrk="1" hangingPunct="1">
              <a:lnSpc>
                <a:spcPct val="80000"/>
              </a:lnSpc>
              <a:buFont typeface="Wingdings" panose="05000000000000000000" pitchFamily="2" charset="2"/>
              <a:buNone/>
            </a:pPr>
            <a:r>
              <a:rPr lang="en-US" altLang="en-US"/>
              <a:t>4.		Suatu catatan yg berisi hal, peristiwa / 	kenyataan yang mengandung arti / nilai 	pengetahuan utk dijadikan dasar guna 	penyusunan bahan keterangan.</a:t>
            </a:r>
          </a:p>
          <a:p>
            <a:pPr eaLnBrk="1" hangingPunct="1">
              <a:lnSpc>
                <a:spcPct val="80000"/>
              </a:lnSpc>
              <a:buFont typeface="Wingdings" panose="05000000000000000000" pitchFamily="2" charset="2"/>
              <a:buNone/>
            </a:pPr>
            <a:r>
              <a:rPr lang="en-US" altLang="en-US" i="1"/>
              <a:t>        (Kamus Istilah Intelijen….Hal 23)</a:t>
            </a:r>
          </a:p>
          <a:p>
            <a:pPr eaLnBrk="1" hangingPunct="1">
              <a:lnSpc>
                <a:spcPct val="80000"/>
              </a:lnSpc>
              <a:buFont typeface="Wingdings" panose="05000000000000000000" pitchFamily="2" charset="2"/>
              <a:buNone/>
            </a:pPr>
            <a:endParaRPr lang="en-US" altLang="en-US"/>
          </a:p>
        </p:txBody>
      </p:sp>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a:extLst>
              <a:ext uri="{FF2B5EF4-FFF2-40B4-BE49-F238E27FC236}">
                <a16:creationId xmlns:a16="http://schemas.microsoft.com/office/drawing/2014/main" id="{A6E30AED-7741-4C27-A8FA-0D731FFB95F0}"/>
              </a:ext>
            </a:extLst>
          </p:cNvPr>
          <p:cNvSpPr>
            <a:spLocks noGrp="1" noChangeArrowheads="1"/>
          </p:cNvSpPr>
          <p:nvPr>
            <p:ph type="title"/>
          </p:nvPr>
        </p:nvSpPr>
        <p:spPr>
          <a:xfrm>
            <a:off x="457200" y="228600"/>
            <a:ext cx="8229600" cy="838200"/>
          </a:xfrm>
        </p:spPr>
        <p:txBody>
          <a:bodyPr/>
          <a:lstStyle/>
          <a:p>
            <a:pPr eaLnBrk="1" fontAlgn="auto" hangingPunct="1">
              <a:spcAft>
                <a:spcPts val="0"/>
              </a:spcAft>
              <a:defRPr/>
            </a:pPr>
            <a:r>
              <a:rPr lang="en-US"/>
              <a:t>FAKTA</a:t>
            </a:r>
          </a:p>
        </p:txBody>
      </p:sp>
      <p:sp>
        <p:nvSpPr>
          <p:cNvPr id="150531" name="Rectangle 3">
            <a:extLst>
              <a:ext uri="{FF2B5EF4-FFF2-40B4-BE49-F238E27FC236}">
                <a16:creationId xmlns:a16="http://schemas.microsoft.com/office/drawing/2014/main" id="{447FAFD7-07D2-4F7D-9967-AD322CFE2300}"/>
              </a:ext>
            </a:extLst>
          </p:cNvPr>
          <p:cNvSpPr>
            <a:spLocks noGrp="1"/>
          </p:cNvSpPr>
          <p:nvPr>
            <p:ph idx="1"/>
          </p:nvPr>
        </p:nvSpPr>
        <p:spPr>
          <a:xfrm>
            <a:off x="457200" y="1295400"/>
            <a:ext cx="8229600" cy="4800600"/>
          </a:xfrm>
        </p:spPr>
        <p:txBody>
          <a:bodyPr/>
          <a:lstStyle/>
          <a:p>
            <a:pPr marL="609600" indent="-609600" eaLnBrk="1" hangingPunct="1">
              <a:buFont typeface="Wingdings" panose="05000000000000000000" pitchFamily="2" charset="2"/>
              <a:buNone/>
            </a:pPr>
            <a:r>
              <a:rPr lang="en-US" altLang="en-US"/>
              <a:t>1.	Suatu kenyataan  yg semu (abstrak) dan bersifat elastis atau suatu kenyataan tdk berwujud dan bersifat tdk tetap atau berubah ubah.</a:t>
            </a:r>
          </a:p>
          <a:p>
            <a:pPr marL="609600" indent="-609600" eaLnBrk="1" hangingPunct="1">
              <a:buFont typeface="Wingdings" panose="05000000000000000000" pitchFamily="2" charset="2"/>
              <a:buNone/>
            </a:pPr>
            <a:r>
              <a:rPr lang="en-US" altLang="en-US"/>
              <a:t>2.	Hal (keadaan, peristiwa) yang merupakan kenyataan sesuatu yang benar-benar terjadi atau ada </a:t>
            </a:r>
          </a:p>
          <a:p>
            <a:pPr marL="609600" indent="-609600" eaLnBrk="1" hangingPunct="1">
              <a:buFont typeface="Wingdings" panose="05000000000000000000" pitchFamily="2" charset="2"/>
              <a:buNone/>
            </a:pPr>
            <a:endParaRPr lang="en-US" altLang="en-US"/>
          </a:p>
          <a:p>
            <a:pPr marL="609600" indent="-609600" eaLnBrk="1" hangingPunct="1">
              <a:buFont typeface="Wingdings" panose="05000000000000000000" pitchFamily="2" charset="2"/>
              <a:buNone/>
            </a:pPr>
            <a:r>
              <a:rPr lang="en-US" altLang="en-US" i="1"/>
              <a:t>(Kamus Istilah Intelijen….Hal 32)</a:t>
            </a:r>
          </a:p>
          <a:p>
            <a:pPr marL="609600" indent="-609600" eaLnBrk="1" hangingPunct="1">
              <a:buFont typeface="Wingdings" panose="05000000000000000000" pitchFamily="2" charset="2"/>
              <a:buNone/>
            </a:pPr>
            <a:endParaRPr lang="en-US" altLang="en-US" i="1"/>
          </a:p>
        </p:txBody>
      </p:sp>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a:extLst>
              <a:ext uri="{FF2B5EF4-FFF2-40B4-BE49-F238E27FC236}">
                <a16:creationId xmlns:a16="http://schemas.microsoft.com/office/drawing/2014/main" id="{DBFBE3D8-7882-4CA3-9E35-3E5F5B4EDCF9}"/>
              </a:ext>
            </a:extLst>
          </p:cNvPr>
          <p:cNvSpPr>
            <a:spLocks noGrp="1" noChangeArrowheads="1"/>
          </p:cNvSpPr>
          <p:nvPr>
            <p:ph type="title"/>
          </p:nvPr>
        </p:nvSpPr>
        <p:spPr>
          <a:xfrm>
            <a:off x="457200" y="228600"/>
            <a:ext cx="8229600" cy="609600"/>
          </a:xfrm>
        </p:spPr>
        <p:txBody>
          <a:bodyPr>
            <a:normAutofit fontScale="90000"/>
          </a:bodyPr>
          <a:lstStyle/>
          <a:p>
            <a:pPr eaLnBrk="1" fontAlgn="auto" hangingPunct="1">
              <a:spcAft>
                <a:spcPts val="0"/>
              </a:spcAft>
              <a:defRPr/>
            </a:pPr>
            <a:r>
              <a:rPr lang="en-US" sz="4000"/>
              <a:t>BAHAN KETERANGAN</a:t>
            </a:r>
          </a:p>
        </p:txBody>
      </p:sp>
      <p:sp>
        <p:nvSpPr>
          <p:cNvPr id="142339" name="Rectangle 3">
            <a:extLst>
              <a:ext uri="{FF2B5EF4-FFF2-40B4-BE49-F238E27FC236}">
                <a16:creationId xmlns:a16="http://schemas.microsoft.com/office/drawing/2014/main" id="{AA978848-722C-47A2-A910-689E9F52C5AA}"/>
              </a:ext>
            </a:extLst>
          </p:cNvPr>
          <p:cNvSpPr>
            <a:spLocks noGrp="1" noChangeArrowheads="1"/>
          </p:cNvSpPr>
          <p:nvPr>
            <p:ph idx="1"/>
          </p:nvPr>
        </p:nvSpPr>
        <p:spPr>
          <a:xfrm>
            <a:off x="457200" y="1143000"/>
            <a:ext cx="8229600" cy="4953000"/>
          </a:xfrm>
        </p:spPr>
        <p:txBody>
          <a:bodyPr>
            <a:normAutofit lnSpcReduction="10000"/>
          </a:bodyPr>
          <a:lstStyle/>
          <a:p>
            <a:pPr marL="609600" indent="-609600" eaLnBrk="1" fontAlgn="auto" hangingPunct="1">
              <a:lnSpc>
                <a:spcPct val="90000"/>
              </a:lnSpc>
              <a:spcAft>
                <a:spcPts val="0"/>
              </a:spcAft>
              <a:buClr>
                <a:schemeClr val="tx1">
                  <a:shade val="95000"/>
                </a:schemeClr>
              </a:buClr>
              <a:buFont typeface="Wingdings" pitchFamily="2" charset="2"/>
              <a:buAutoNum type="arabicPeriod"/>
              <a:defRPr/>
            </a:pPr>
            <a:r>
              <a:rPr lang="en-US" dirty="0" err="1"/>
              <a:t>Tanda</a:t>
            </a:r>
            <a:r>
              <a:rPr lang="en-US" dirty="0"/>
              <a:t>, </a:t>
            </a:r>
            <a:r>
              <a:rPr lang="en-US" dirty="0" err="1"/>
              <a:t>Gejala</a:t>
            </a:r>
            <a:r>
              <a:rPr lang="en-US" dirty="0"/>
              <a:t>, </a:t>
            </a:r>
            <a:r>
              <a:rPr lang="en-US" dirty="0" err="1"/>
              <a:t>Fakta</a:t>
            </a:r>
            <a:r>
              <a:rPr lang="en-US" dirty="0"/>
              <a:t>, </a:t>
            </a:r>
            <a:r>
              <a:rPr lang="en-US" dirty="0" err="1"/>
              <a:t>Masalah</a:t>
            </a:r>
            <a:r>
              <a:rPr lang="en-US" dirty="0"/>
              <a:t>, </a:t>
            </a:r>
            <a:r>
              <a:rPr lang="en-US" dirty="0" err="1"/>
              <a:t>Peristiwa</a:t>
            </a:r>
            <a:r>
              <a:rPr lang="en-US" dirty="0"/>
              <a:t> </a:t>
            </a:r>
            <a:r>
              <a:rPr lang="en-US" dirty="0" err="1"/>
              <a:t>sbg</a:t>
            </a:r>
            <a:r>
              <a:rPr lang="en-US" dirty="0"/>
              <a:t> </a:t>
            </a:r>
            <a:r>
              <a:rPr lang="en-US" dirty="0" err="1"/>
              <a:t>hasil</a:t>
            </a:r>
            <a:r>
              <a:rPr lang="en-US" dirty="0"/>
              <a:t> </a:t>
            </a:r>
            <a:r>
              <a:rPr lang="en-US" dirty="0" err="1"/>
              <a:t>usaha</a:t>
            </a:r>
            <a:r>
              <a:rPr lang="en-US" dirty="0"/>
              <a:t> </a:t>
            </a:r>
            <a:r>
              <a:rPr lang="en-US" dirty="0" err="1"/>
              <a:t>mempelajari</a:t>
            </a:r>
            <a:r>
              <a:rPr lang="en-US" dirty="0"/>
              <a:t>, </a:t>
            </a:r>
            <a:r>
              <a:rPr lang="en-US" dirty="0" err="1"/>
              <a:t>mengetahui</a:t>
            </a:r>
            <a:r>
              <a:rPr lang="en-US" dirty="0"/>
              <a:t>, </a:t>
            </a:r>
            <a:r>
              <a:rPr lang="en-US" dirty="0" err="1"/>
              <a:t>menghayati</a:t>
            </a:r>
            <a:r>
              <a:rPr lang="en-US" dirty="0"/>
              <a:t> </a:t>
            </a:r>
            <a:r>
              <a:rPr lang="en-US" dirty="0" err="1"/>
              <a:t>dgn</a:t>
            </a:r>
            <a:r>
              <a:rPr lang="en-US" dirty="0"/>
              <a:t> gun </a:t>
            </a:r>
            <a:r>
              <a:rPr lang="en-US" dirty="0" err="1"/>
              <a:t>panca</a:t>
            </a:r>
            <a:r>
              <a:rPr lang="en-US" dirty="0"/>
              <a:t> </a:t>
            </a:r>
            <a:r>
              <a:rPr lang="en-US" dirty="0" err="1"/>
              <a:t>Indra</a:t>
            </a:r>
            <a:r>
              <a:rPr lang="en-US" dirty="0"/>
              <a:t> </a:t>
            </a:r>
            <a:r>
              <a:rPr lang="en-US" dirty="0" err="1"/>
              <a:t>ttg</a:t>
            </a:r>
            <a:r>
              <a:rPr lang="en-US" dirty="0"/>
              <a:t> </a:t>
            </a:r>
            <a:r>
              <a:rPr lang="en-US" dirty="0" err="1"/>
              <a:t>suatu</a:t>
            </a:r>
            <a:r>
              <a:rPr lang="en-US" dirty="0"/>
              <a:t> </a:t>
            </a:r>
            <a:r>
              <a:rPr lang="en-US" dirty="0" err="1"/>
              <a:t>situasi</a:t>
            </a:r>
            <a:r>
              <a:rPr lang="en-US" dirty="0"/>
              <a:t> &amp; </a:t>
            </a:r>
            <a:r>
              <a:rPr lang="en-US" dirty="0" err="1"/>
              <a:t>kondisi</a:t>
            </a:r>
            <a:r>
              <a:rPr lang="en-US" dirty="0"/>
              <a:t>.</a:t>
            </a:r>
          </a:p>
          <a:p>
            <a:pPr marL="609600" indent="-609600" eaLnBrk="1" fontAlgn="auto" hangingPunct="1">
              <a:lnSpc>
                <a:spcPct val="90000"/>
              </a:lnSpc>
              <a:spcAft>
                <a:spcPts val="0"/>
              </a:spcAft>
              <a:buClr>
                <a:schemeClr val="tx1">
                  <a:shade val="95000"/>
                </a:schemeClr>
              </a:buClr>
              <a:buFont typeface="Wingdings" pitchFamily="2" charset="2"/>
              <a:buAutoNum type="arabicPeriod"/>
              <a:defRPr/>
            </a:pPr>
            <a:r>
              <a:rPr lang="en-US" dirty="0" err="1"/>
              <a:t>Segala</a:t>
            </a:r>
            <a:r>
              <a:rPr lang="en-US" dirty="0"/>
              <a:t> </a:t>
            </a:r>
            <a:r>
              <a:rPr lang="en-US" dirty="0" err="1"/>
              <a:t>sesuatu</a:t>
            </a:r>
            <a:r>
              <a:rPr lang="en-US" dirty="0"/>
              <a:t> </a:t>
            </a:r>
            <a:r>
              <a:rPr lang="en-US" dirty="0" err="1"/>
              <a:t>yg</a:t>
            </a:r>
            <a:r>
              <a:rPr lang="en-US" dirty="0"/>
              <a:t> </a:t>
            </a:r>
            <a:r>
              <a:rPr lang="en-US" dirty="0" err="1"/>
              <a:t>masih</a:t>
            </a:r>
            <a:r>
              <a:rPr lang="en-US" dirty="0"/>
              <a:t> </a:t>
            </a:r>
            <a:r>
              <a:rPr lang="en-US" dirty="0" err="1"/>
              <a:t>memerlukan</a:t>
            </a:r>
            <a:r>
              <a:rPr lang="en-US" dirty="0"/>
              <a:t> </a:t>
            </a:r>
            <a:r>
              <a:rPr lang="en-US" dirty="0" err="1"/>
              <a:t>pengolahan</a:t>
            </a:r>
            <a:r>
              <a:rPr lang="en-US" dirty="0"/>
              <a:t> </a:t>
            </a:r>
            <a:r>
              <a:rPr lang="en-US" dirty="0" err="1"/>
              <a:t>lebih</a:t>
            </a:r>
            <a:r>
              <a:rPr lang="en-US" dirty="0"/>
              <a:t> </a:t>
            </a:r>
            <a:r>
              <a:rPr lang="en-US" dirty="0" err="1"/>
              <a:t>lanjut</a:t>
            </a:r>
            <a:r>
              <a:rPr lang="en-US" dirty="0"/>
              <a:t> </a:t>
            </a:r>
            <a:r>
              <a:rPr lang="en-US" dirty="0" err="1"/>
              <a:t>unt</a:t>
            </a:r>
            <a:r>
              <a:rPr lang="en-US" dirty="0"/>
              <a:t> </a:t>
            </a:r>
            <a:r>
              <a:rPr lang="en-US" dirty="0" err="1"/>
              <a:t>dpt</a:t>
            </a:r>
            <a:r>
              <a:rPr lang="en-US" dirty="0"/>
              <a:t> </a:t>
            </a:r>
            <a:r>
              <a:rPr lang="en-US" dirty="0" err="1"/>
              <a:t>dijadikan</a:t>
            </a:r>
            <a:r>
              <a:rPr lang="en-US" dirty="0"/>
              <a:t> Intel.</a:t>
            </a:r>
          </a:p>
          <a:p>
            <a:pPr marL="609600" indent="-609600" eaLnBrk="1" fontAlgn="auto" hangingPunct="1">
              <a:lnSpc>
                <a:spcPct val="90000"/>
              </a:lnSpc>
              <a:spcAft>
                <a:spcPts val="0"/>
              </a:spcAft>
              <a:buClr>
                <a:schemeClr val="tx1">
                  <a:shade val="95000"/>
                </a:schemeClr>
              </a:buClr>
              <a:buFont typeface="Wingdings" pitchFamily="2" charset="2"/>
              <a:buAutoNum type="arabicPeriod"/>
              <a:defRPr/>
            </a:pPr>
            <a:r>
              <a:rPr lang="en-US" dirty="0" err="1"/>
              <a:t>Fakta</a:t>
            </a:r>
            <a:r>
              <a:rPr lang="en-US" dirty="0"/>
              <a:t>/Data </a:t>
            </a:r>
            <a:r>
              <a:rPr lang="en-US" dirty="0" err="1"/>
              <a:t>lainnya</a:t>
            </a:r>
            <a:r>
              <a:rPr lang="en-US" dirty="0"/>
              <a:t> </a:t>
            </a:r>
            <a:r>
              <a:rPr lang="en-US" dirty="0" err="1"/>
              <a:t>blm</a:t>
            </a:r>
            <a:r>
              <a:rPr lang="en-US" dirty="0"/>
              <a:t> </a:t>
            </a:r>
            <a:r>
              <a:rPr lang="en-US" dirty="0" err="1"/>
              <a:t>ditinjau</a:t>
            </a:r>
            <a:r>
              <a:rPr lang="en-US" dirty="0"/>
              <a:t> </a:t>
            </a:r>
            <a:r>
              <a:rPr lang="en-US" dirty="0" err="1"/>
              <a:t>hubnya,blm</a:t>
            </a:r>
            <a:r>
              <a:rPr lang="en-US" dirty="0"/>
              <a:t> </a:t>
            </a:r>
            <a:r>
              <a:rPr lang="en-US" dirty="0" err="1"/>
              <a:t>disusun</a:t>
            </a:r>
            <a:r>
              <a:rPr lang="en-US" dirty="0"/>
              <a:t> / </a:t>
            </a:r>
            <a:r>
              <a:rPr lang="en-US" dirty="0" err="1"/>
              <a:t>diatur</a:t>
            </a:r>
            <a:r>
              <a:rPr lang="en-US" dirty="0"/>
              <a:t> </a:t>
            </a:r>
            <a:r>
              <a:rPr lang="en-US" dirty="0" err="1"/>
              <a:t>gambaran</a:t>
            </a:r>
            <a:r>
              <a:rPr lang="en-US" dirty="0"/>
              <a:t> </a:t>
            </a:r>
            <a:r>
              <a:rPr lang="en-US" dirty="0" err="1"/>
              <a:t>kejadian</a:t>
            </a:r>
            <a:r>
              <a:rPr lang="en-US" dirty="0"/>
              <a:t> </a:t>
            </a:r>
            <a:r>
              <a:rPr lang="en-US" dirty="0" err="1"/>
              <a:t>itu</a:t>
            </a:r>
            <a:r>
              <a:rPr lang="en-US" dirty="0"/>
              <a:t> </a:t>
            </a:r>
            <a:r>
              <a:rPr lang="en-US" dirty="0" err="1"/>
              <a:t>shg</a:t>
            </a:r>
            <a:r>
              <a:rPr lang="en-US" dirty="0"/>
              <a:t> </a:t>
            </a:r>
            <a:r>
              <a:rPr lang="en-US" dirty="0" err="1"/>
              <a:t>masih</a:t>
            </a:r>
            <a:r>
              <a:rPr lang="en-US" dirty="0"/>
              <a:t> </a:t>
            </a:r>
            <a:r>
              <a:rPr lang="en-US" dirty="0" err="1"/>
              <a:t>mrp</a:t>
            </a:r>
            <a:r>
              <a:rPr lang="en-US" dirty="0"/>
              <a:t> </a:t>
            </a:r>
            <a:r>
              <a:rPr lang="en-US" dirty="0" err="1"/>
              <a:t>bahan</a:t>
            </a:r>
            <a:r>
              <a:rPr lang="en-US" dirty="0"/>
              <a:t> </a:t>
            </a:r>
            <a:r>
              <a:rPr lang="en-US" dirty="0" err="1"/>
              <a:t>mentah</a:t>
            </a:r>
            <a:r>
              <a:rPr lang="en-US" dirty="0"/>
              <a:t>.</a:t>
            </a:r>
          </a:p>
          <a:p>
            <a:pPr marL="609600" indent="-609600" eaLnBrk="1" fontAlgn="auto" hangingPunct="1">
              <a:lnSpc>
                <a:spcPct val="90000"/>
              </a:lnSpc>
              <a:spcAft>
                <a:spcPts val="0"/>
              </a:spcAft>
              <a:buClr>
                <a:schemeClr val="tx1">
                  <a:shade val="95000"/>
                </a:schemeClr>
              </a:buClr>
              <a:buFont typeface="Wingdings" pitchFamily="2" charset="2"/>
              <a:buNone/>
              <a:defRPr/>
            </a:pPr>
            <a:endParaRPr lang="en-US" dirty="0"/>
          </a:p>
          <a:p>
            <a:pPr marL="609600" indent="-609600" eaLnBrk="1" fontAlgn="auto" hangingPunct="1">
              <a:lnSpc>
                <a:spcPct val="90000"/>
              </a:lnSpc>
              <a:spcAft>
                <a:spcPts val="0"/>
              </a:spcAft>
              <a:buClr>
                <a:schemeClr val="tx1">
                  <a:shade val="95000"/>
                </a:schemeClr>
              </a:buClr>
              <a:buFont typeface="Wingdings" pitchFamily="2" charset="2"/>
              <a:buNone/>
              <a:defRPr/>
            </a:pPr>
            <a:r>
              <a:rPr lang="en-US" i="1" dirty="0"/>
              <a:t>(KAMUS ISTILAH INTELIJEN…..</a:t>
            </a:r>
            <a:r>
              <a:rPr lang="en-US" i="1" dirty="0" err="1"/>
              <a:t>hal</a:t>
            </a:r>
            <a:r>
              <a:rPr lang="en-US" i="1" dirty="0"/>
              <a:t> 13)</a:t>
            </a:r>
          </a:p>
        </p:txBody>
      </p:sp>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a:extLst>
              <a:ext uri="{FF2B5EF4-FFF2-40B4-BE49-F238E27FC236}">
                <a16:creationId xmlns:a16="http://schemas.microsoft.com/office/drawing/2014/main" id="{A4AD1C42-38B8-4A58-BF77-C5E80559098A}"/>
              </a:ext>
            </a:extLst>
          </p:cNvPr>
          <p:cNvSpPr>
            <a:spLocks noGrp="1" noChangeArrowheads="1"/>
          </p:cNvSpPr>
          <p:nvPr>
            <p:ph type="title"/>
          </p:nvPr>
        </p:nvSpPr>
        <p:spPr>
          <a:xfrm>
            <a:off x="457200" y="304800"/>
            <a:ext cx="8229600" cy="762000"/>
          </a:xfrm>
        </p:spPr>
        <p:txBody>
          <a:bodyPr/>
          <a:lstStyle/>
          <a:p>
            <a:pPr eaLnBrk="1" fontAlgn="auto" hangingPunct="1">
              <a:spcAft>
                <a:spcPts val="0"/>
              </a:spcAft>
              <a:defRPr/>
            </a:pPr>
            <a:r>
              <a:rPr lang="en-US"/>
              <a:t>INFORMASI INTELIJEN</a:t>
            </a:r>
          </a:p>
        </p:txBody>
      </p:sp>
      <p:sp>
        <p:nvSpPr>
          <p:cNvPr id="152579" name="Rectangle 3">
            <a:extLst>
              <a:ext uri="{FF2B5EF4-FFF2-40B4-BE49-F238E27FC236}">
                <a16:creationId xmlns:a16="http://schemas.microsoft.com/office/drawing/2014/main" id="{5E5F9D76-BE67-4A05-B8BA-C2FE8CEAEABC}"/>
              </a:ext>
            </a:extLst>
          </p:cNvPr>
          <p:cNvSpPr>
            <a:spLocks noGrp="1"/>
          </p:cNvSpPr>
          <p:nvPr>
            <p:ph idx="1"/>
          </p:nvPr>
        </p:nvSpPr>
        <p:spPr>
          <a:xfrm>
            <a:off x="457200" y="1143000"/>
            <a:ext cx="8229600" cy="5334000"/>
          </a:xfrm>
        </p:spPr>
        <p:txBody>
          <a:bodyPr/>
          <a:lstStyle/>
          <a:p>
            <a:pPr eaLnBrk="1" hangingPunct="1">
              <a:buFont typeface="Wingdings" panose="05000000000000000000" pitchFamily="2" charset="2"/>
              <a:buNone/>
            </a:pPr>
            <a:r>
              <a:rPr lang="en-US" altLang="en-US"/>
              <a:t>  Tanda-tanda, Cyber (maya), gejala-gejala yang masih bersifat abstraksi dinamis (fleksibel) tetapi mengarah pd fakta-fakta kongkrit yg memiliki nilai intelijen &amp; masih memerlukan usaha, kreatifitas fisik &amp; kemampuan panca indra utk mencari, menemukan &amp; mengumpulkannya, stlh melalui proses analisa akan menjadi cikal bakal bahan keterangan.</a:t>
            </a:r>
          </a:p>
          <a:p>
            <a:pPr eaLnBrk="1" hangingPunct="1">
              <a:buFont typeface="Wingdings" panose="05000000000000000000" pitchFamily="2" charset="2"/>
              <a:buNone/>
            </a:pPr>
            <a:r>
              <a:rPr lang="en-US" altLang="en-US" i="1"/>
              <a:t>(Lidik Intelkam BIK…..hal 27)</a:t>
            </a:r>
          </a:p>
        </p:txBody>
      </p:sp>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a:extLst>
              <a:ext uri="{FF2B5EF4-FFF2-40B4-BE49-F238E27FC236}">
                <a16:creationId xmlns:a16="http://schemas.microsoft.com/office/drawing/2014/main" id="{9DA58BE3-CA88-4789-8BE9-D4E55D0E765D}"/>
              </a:ext>
            </a:extLst>
          </p:cNvPr>
          <p:cNvSpPr>
            <a:spLocks noGrp="1" noChangeArrowheads="1"/>
          </p:cNvSpPr>
          <p:nvPr>
            <p:ph type="title"/>
          </p:nvPr>
        </p:nvSpPr>
        <p:spPr>
          <a:xfrm>
            <a:off x="228600" y="838200"/>
            <a:ext cx="8229600" cy="609600"/>
          </a:xfrm>
        </p:spPr>
        <p:txBody>
          <a:bodyPr>
            <a:normAutofit fontScale="90000"/>
          </a:bodyPr>
          <a:lstStyle/>
          <a:p>
            <a:pPr eaLnBrk="1" fontAlgn="auto" hangingPunct="1">
              <a:spcAft>
                <a:spcPts val="0"/>
              </a:spcAft>
              <a:defRPr/>
            </a:pPr>
            <a:r>
              <a:rPr lang="en-US" sz="4000" dirty="0"/>
              <a:t>KETERANGAN INTELIJEN</a:t>
            </a:r>
          </a:p>
        </p:txBody>
      </p:sp>
      <p:sp>
        <p:nvSpPr>
          <p:cNvPr id="153603" name="Rectangle 3">
            <a:extLst>
              <a:ext uri="{FF2B5EF4-FFF2-40B4-BE49-F238E27FC236}">
                <a16:creationId xmlns:a16="http://schemas.microsoft.com/office/drawing/2014/main" id="{F38246A6-E8D3-496A-B711-362562770517}"/>
              </a:ext>
            </a:extLst>
          </p:cNvPr>
          <p:cNvSpPr>
            <a:spLocks noGrp="1"/>
          </p:cNvSpPr>
          <p:nvPr>
            <p:ph idx="1"/>
          </p:nvPr>
        </p:nvSpPr>
        <p:spPr>
          <a:xfrm>
            <a:off x="304800" y="1752600"/>
            <a:ext cx="8229600" cy="4953000"/>
          </a:xfrm>
        </p:spPr>
        <p:txBody>
          <a:bodyPr/>
          <a:lstStyle/>
          <a:p>
            <a:pPr algn="just" eaLnBrk="1" hangingPunct="1">
              <a:lnSpc>
                <a:spcPct val="90000"/>
              </a:lnSpc>
              <a:buFont typeface="Wingdings" panose="05000000000000000000" pitchFamily="2" charset="2"/>
              <a:buNone/>
            </a:pPr>
            <a:r>
              <a:rPr lang="en-US" altLang="en-US"/>
              <a:t>	Gabungan dari Informasi &amp; Bahan keterangan stlh melalui proses pengujian neraca penilaian &amp; analisa, kemudian terbentuk penjelasan yg dianggap memiliki kekuatan pembuktian berdasarkan fakta-fakta &amp; dpt digunakan sbg Intelijen atau Informasi yang siap serta memiliki nilai pengaruh.</a:t>
            </a:r>
          </a:p>
          <a:p>
            <a:pPr eaLnBrk="1" hangingPunct="1">
              <a:lnSpc>
                <a:spcPct val="90000"/>
              </a:lnSpc>
              <a:buFont typeface="Wingdings" panose="05000000000000000000" pitchFamily="2" charset="2"/>
              <a:buNone/>
            </a:pPr>
            <a:endParaRPr lang="en-US" altLang="en-US"/>
          </a:p>
          <a:p>
            <a:pPr eaLnBrk="1" hangingPunct="1">
              <a:lnSpc>
                <a:spcPct val="90000"/>
              </a:lnSpc>
              <a:buFont typeface="Wingdings" panose="05000000000000000000" pitchFamily="2" charset="2"/>
              <a:buNone/>
            </a:pPr>
            <a:r>
              <a:rPr lang="en-US" altLang="en-US" i="1"/>
              <a:t>(Lidik Intelkan BIK….hal 28)</a:t>
            </a:r>
          </a:p>
        </p:txBody>
      </p:sp>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2">
            <a:extLst>
              <a:ext uri="{FF2B5EF4-FFF2-40B4-BE49-F238E27FC236}">
                <a16:creationId xmlns:a16="http://schemas.microsoft.com/office/drawing/2014/main" id="{8FA3EC3E-2265-43C9-A3E4-A796EBD19ED4}"/>
              </a:ext>
            </a:extLst>
          </p:cNvPr>
          <p:cNvSpPr>
            <a:spLocks noGrp="1" noChangeArrowheads="1"/>
          </p:cNvSpPr>
          <p:nvPr>
            <p:ph type="title"/>
          </p:nvPr>
        </p:nvSpPr>
        <p:spPr>
          <a:xfrm>
            <a:off x="76200" y="981075"/>
            <a:ext cx="8229600" cy="390525"/>
          </a:xfrm>
        </p:spPr>
        <p:txBody>
          <a:bodyPr>
            <a:normAutofit fontScale="90000"/>
          </a:bodyPr>
          <a:lstStyle/>
          <a:p>
            <a:pPr eaLnBrk="1" fontAlgn="auto" hangingPunct="1">
              <a:spcAft>
                <a:spcPts val="0"/>
              </a:spcAft>
              <a:defRPr/>
            </a:pPr>
            <a:r>
              <a:rPr lang="en-US" sz="2800"/>
              <a:t>NERACA PENILAIAN SBR BAKET &amp; BAKET</a:t>
            </a:r>
          </a:p>
        </p:txBody>
      </p:sp>
      <p:sp>
        <p:nvSpPr>
          <p:cNvPr id="178179" name="Rectangle 3">
            <a:extLst>
              <a:ext uri="{FF2B5EF4-FFF2-40B4-BE49-F238E27FC236}">
                <a16:creationId xmlns:a16="http://schemas.microsoft.com/office/drawing/2014/main" id="{334452E7-7A81-448B-86F2-274A44A75443}"/>
              </a:ext>
            </a:extLst>
          </p:cNvPr>
          <p:cNvSpPr>
            <a:spLocks noGrp="1" noChangeArrowheads="1"/>
          </p:cNvSpPr>
          <p:nvPr>
            <p:ph idx="1"/>
          </p:nvPr>
        </p:nvSpPr>
        <p:spPr>
          <a:xfrm>
            <a:off x="304800" y="1828800"/>
            <a:ext cx="8382000" cy="4343400"/>
          </a:xfrm>
        </p:spPr>
        <p:txBody>
          <a:bodyPr>
            <a:normAutofit lnSpcReduction="10000"/>
          </a:bodyPr>
          <a:lstStyle/>
          <a:p>
            <a:pPr marL="609600" indent="-609600" eaLnBrk="1" fontAlgn="auto" hangingPunct="1">
              <a:lnSpc>
                <a:spcPct val="80000"/>
              </a:lnSpc>
              <a:spcAft>
                <a:spcPts val="0"/>
              </a:spcAft>
              <a:buClr>
                <a:schemeClr val="tx1">
                  <a:shade val="95000"/>
                </a:schemeClr>
              </a:buClr>
              <a:buFont typeface="Wingdings" pitchFamily="2" charset="2"/>
              <a:buNone/>
              <a:defRPr/>
            </a:pPr>
            <a:r>
              <a:rPr lang="en-US" sz="2000" b="1" dirty="0">
                <a:solidFill>
                  <a:srgbClr val="FF0000"/>
                </a:solidFill>
              </a:rPr>
              <a:t>PENILAIAN SMBR			PENILAIAN INFO</a:t>
            </a:r>
          </a:p>
          <a:p>
            <a:pPr marL="609600" indent="-609600" eaLnBrk="1" fontAlgn="auto" hangingPunct="1">
              <a:lnSpc>
                <a:spcPct val="80000"/>
              </a:lnSpc>
              <a:spcAft>
                <a:spcPts val="0"/>
              </a:spcAft>
              <a:buClr>
                <a:schemeClr val="tx1">
                  <a:shade val="95000"/>
                </a:schemeClr>
              </a:buClr>
              <a:buFontTx/>
              <a:buNone/>
              <a:defRPr/>
            </a:pPr>
            <a:r>
              <a:rPr lang="en-US" sz="2000" b="1" dirty="0"/>
              <a:t>A.	DPT DIPERCAYA		1. DIBENARKAN SBR LAIN</a:t>
            </a:r>
          </a:p>
          <a:p>
            <a:pPr marL="609600" indent="-609600" eaLnBrk="1" fontAlgn="auto" hangingPunct="1">
              <a:lnSpc>
                <a:spcPct val="80000"/>
              </a:lnSpc>
              <a:spcAft>
                <a:spcPts val="0"/>
              </a:spcAft>
              <a:buClr>
                <a:schemeClr val="tx1">
                  <a:shade val="95000"/>
                </a:schemeClr>
              </a:buClr>
              <a:buFontTx/>
              <a:buNone/>
              <a:defRPr/>
            </a:pPr>
            <a:r>
              <a:rPr lang="en-US" sz="2000" b="1" dirty="0"/>
              <a:t>B.	BIASANYA DPT DIPERCAYA	2. SNGT MNGK BENAR</a:t>
            </a:r>
          </a:p>
          <a:p>
            <a:pPr marL="609600" indent="-609600" eaLnBrk="1" fontAlgn="auto" hangingPunct="1">
              <a:lnSpc>
                <a:spcPct val="80000"/>
              </a:lnSpc>
              <a:spcAft>
                <a:spcPts val="0"/>
              </a:spcAft>
              <a:buClr>
                <a:schemeClr val="tx1">
                  <a:shade val="95000"/>
                </a:schemeClr>
              </a:buClr>
              <a:buFontTx/>
              <a:buNone/>
              <a:defRPr/>
            </a:pPr>
            <a:r>
              <a:rPr lang="en-US" sz="2000" b="1" dirty="0"/>
              <a:t>C.	AGAK DPT DIPERCAYA		3. MUNGKIN BENAR</a:t>
            </a:r>
          </a:p>
          <a:p>
            <a:pPr marL="609600" indent="-609600" eaLnBrk="1" fontAlgn="auto" hangingPunct="1">
              <a:lnSpc>
                <a:spcPct val="80000"/>
              </a:lnSpc>
              <a:spcAft>
                <a:spcPts val="0"/>
              </a:spcAft>
              <a:buClr>
                <a:schemeClr val="tx1">
                  <a:shade val="95000"/>
                </a:schemeClr>
              </a:buClr>
              <a:buFontTx/>
              <a:buNone/>
              <a:defRPr/>
            </a:pPr>
            <a:r>
              <a:rPr lang="en-US" sz="2000" b="1" dirty="0"/>
              <a:t>D.	BIASANYA TDK DPT DIPRCY	4. KEBENARANYA MERGKAN</a:t>
            </a:r>
          </a:p>
          <a:p>
            <a:pPr marL="609600" indent="-609600" eaLnBrk="1" fontAlgn="auto" hangingPunct="1">
              <a:lnSpc>
                <a:spcPct val="80000"/>
              </a:lnSpc>
              <a:spcAft>
                <a:spcPts val="0"/>
              </a:spcAft>
              <a:buClr>
                <a:schemeClr val="tx1">
                  <a:shade val="95000"/>
                </a:schemeClr>
              </a:buClr>
              <a:buFontTx/>
              <a:buNone/>
              <a:defRPr/>
            </a:pPr>
            <a:endParaRPr lang="en-US" sz="2000" b="1" dirty="0"/>
          </a:p>
          <a:p>
            <a:pPr marL="609600" indent="-609600" eaLnBrk="1" fontAlgn="auto" hangingPunct="1">
              <a:lnSpc>
                <a:spcPct val="80000"/>
              </a:lnSpc>
              <a:spcAft>
                <a:spcPts val="0"/>
              </a:spcAft>
              <a:buClr>
                <a:schemeClr val="tx1">
                  <a:shade val="95000"/>
                </a:schemeClr>
              </a:buClr>
              <a:buFontTx/>
              <a:buNone/>
              <a:defRPr/>
            </a:pPr>
            <a:r>
              <a:rPr lang="en-US" sz="2000" b="1" dirty="0">
                <a:solidFill>
                  <a:srgbClr val="FF0000"/>
                </a:solidFill>
              </a:rPr>
              <a:t>A4</a:t>
            </a:r>
            <a:r>
              <a:rPr lang="en-US" sz="2000" b="1" dirty="0"/>
              <a:t>    :  SBR BAKET DPT DIPERCAYA SEPENUHNYA TETAPI   </a:t>
            </a:r>
          </a:p>
          <a:p>
            <a:pPr marL="609600" indent="-609600" eaLnBrk="1" fontAlgn="auto" hangingPunct="1">
              <a:lnSpc>
                <a:spcPct val="80000"/>
              </a:lnSpc>
              <a:spcAft>
                <a:spcPts val="0"/>
              </a:spcAft>
              <a:buClr>
                <a:schemeClr val="tx1">
                  <a:shade val="95000"/>
                </a:schemeClr>
              </a:buClr>
              <a:buFontTx/>
              <a:buNone/>
              <a:defRPr/>
            </a:pPr>
            <a:r>
              <a:rPr lang="en-US" sz="2000" b="1" dirty="0"/>
              <a:t>            BAKET/INFONYA TDK MUNGKIN BENAR.</a:t>
            </a:r>
          </a:p>
          <a:p>
            <a:pPr marL="609600" indent="-609600" eaLnBrk="1" fontAlgn="auto" hangingPunct="1">
              <a:lnSpc>
                <a:spcPct val="80000"/>
              </a:lnSpc>
              <a:spcAft>
                <a:spcPts val="0"/>
              </a:spcAft>
              <a:buClr>
                <a:schemeClr val="tx1">
                  <a:shade val="95000"/>
                </a:schemeClr>
              </a:buClr>
              <a:buFontTx/>
              <a:buNone/>
              <a:defRPr/>
            </a:pPr>
            <a:r>
              <a:rPr lang="en-US" sz="2000" b="1" dirty="0">
                <a:solidFill>
                  <a:srgbClr val="FF0000"/>
                </a:solidFill>
              </a:rPr>
              <a:t>D1 </a:t>
            </a:r>
            <a:r>
              <a:rPr lang="en-US" sz="2000" b="1" dirty="0"/>
              <a:t>    :  SBR BAKET TDK DPT DIPERCAYA TATAPI  </a:t>
            </a:r>
          </a:p>
          <a:p>
            <a:pPr marL="609600" indent="-609600" eaLnBrk="1" fontAlgn="auto" hangingPunct="1">
              <a:lnSpc>
                <a:spcPct val="80000"/>
              </a:lnSpc>
              <a:spcAft>
                <a:spcPts val="0"/>
              </a:spcAft>
              <a:buClr>
                <a:schemeClr val="tx1">
                  <a:shade val="95000"/>
                </a:schemeClr>
              </a:buClr>
              <a:buFontTx/>
              <a:buNone/>
              <a:defRPr/>
            </a:pPr>
            <a:r>
              <a:rPr lang="en-US" sz="2000" b="1" dirty="0"/>
              <a:t>             INFORMASINYA DIBENARKAN  SBR LAIN MAUPUN </a:t>
            </a:r>
          </a:p>
          <a:p>
            <a:pPr marL="609600" indent="-609600" eaLnBrk="1" fontAlgn="auto" hangingPunct="1">
              <a:lnSpc>
                <a:spcPct val="80000"/>
              </a:lnSpc>
              <a:spcAft>
                <a:spcPts val="0"/>
              </a:spcAft>
              <a:buClr>
                <a:schemeClr val="tx1">
                  <a:shade val="95000"/>
                </a:schemeClr>
              </a:buClr>
              <a:buFontTx/>
              <a:buNone/>
              <a:defRPr/>
            </a:pPr>
            <a:r>
              <a:rPr lang="en-US" sz="2000" b="1" dirty="0"/>
              <a:t>             FAKTA.</a:t>
            </a:r>
          </a:p>
          <a:p>
            <a:pPr marL="609600" indent="-609600" eaLnBrk="1" fontAlgn="auto" hangingPunct="1">
              <a:lnSpc>
                <a:spcPct val="80000"/>
              </a:lnSpc>
              <a:spcAft>
                <a:spcPts val="0"/>
              </a:spcAft>
              <a:buClr>
                <a:schemeClr val="tx1">
                  <a:shade val="95000"/>
                </a:schemeClr>
              </a:buClr>
              <a:buFontTx/>
              <a:buNone/>
              <a:defRPr/>
            </a:pPr>
            <a:endParaRPr lang="en-US" sz="2000" b="1" dirty="0"/>
          </a:p>
          <a:p>
            <a:pPr marL="609600" indent="-609600" eaLnBrk="1" fontAlgn="auto" hangingPunct="1">
              <a:lnSpc>
                <a:spcPct val="80000"/>
              </a:lnSpc>
              <a:spcAft>
                <a:spcPts val="0"/>
              </a:spcAft>
              <a:buClr>
                <a:schemeClr val="tx1">
                  <a:shade val="95000"/>
                </a:schemeClr>
              </a:buClr>
              <a:buFontTx/>
              <a:buNone/>
              <a:defRPr/>
            </a:pPr>
            <a:r>
              <a:rPr lang="en-US" sz="2000" b="1" dirty="0">
                <a:solidFill>
                  <a:srgbClr val="FF0000"/>
                </a:solidFill>
              </a:rPr>
              <a:t>CATATAN :  	SKALA PENILIAN LI HRS OBYEKTIF &amp; JUJUR KRN 		 BERPENGARUH PD HASIL ANALISA NANTINYA</a:t>
            </a:r>
          </a:p>
          <a:p>
            <a:pPr marL="609600" indent="-609600" eaLnBrk="1" fontAlgn="auto" hangingPunct="1">
              <a:lnSpc>
                <a:spcPct val="80000"/>
              </a:lnSpc>
              <a:spcAft>
                <a:spcPts val="0"/>
              </a:spcAft>
              <a:buClr>
                <a:schemeClr val="tx1">
                  <a:shade val="95000"/>
                </a:schemeClr>
              </a:buClr>
              <a:buFontTx/>
              <a:buNone/>
              <a:defRPr/>
            </a:pPr>
            <a:endParaRPr lang="en-US" sz="2000" b="1" dirty="0">
              <a:solidFill>
                <a:srgbClr val="FF0000"/>
              </a:solidFill>
            </a:endParaRPr>
          </a:p>
          <a:p>
            <a:pPr marL="609600" indent="-609600" eaLnBrk="1" fontAlgn="auto" hangingPunct="1">
              <a:lnSpc>
                <a:spcPct val="80000"/>
              </a:lnSpc>
              <a:spcAft>
                <a:spcPts val="0"/>
              </a:spcAft>
              <a:buClr>
                <a:schemeClr val="tx1">
                  <a:shade val="95000"/>
                </a:schemeClr>
              </a:buClr>
              <a:buFontTx/>
              <a:buNone/>
              <a:defRPr/>
            </a:pPr>
            <a:endParaRPr lang="en-US" sz="2000" dirty="0">
              <a:solidFill>
                <a:srgbClr val="FF0000"/>
              </a:solidFill>
            </a:endParaRPr>
          </a:p>
        </p:txBody>
      </p:sp>
    </p:spTree>
  </p:cSld>
  <p:clrMapOvr>
    <a:masterClrMapping/>
  </p:clrMapOvr>
  <p:transition/>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a:extLst>
              <a:ext uri="{FF2B5EF4-FFF2-40B4-BE49-F238E27FC236}">
                <a16:creationId xmlns:a16="http://schemas.microsoft.com/office/drawing/2014/main" id="{E8B19703-3935-4107-AF3F-159C287F7159}"/>
              </a:ext>
            </a:extLst>
          </p:cNvPr>
          <p:cNvSpPr>
            <a:spLocks noGrp="1" noChangeArrowheads="1"/>
          </p:cNvSpPr>
          <p:nvPr>
            <p:ph type="body" idx="1"/>
          </p:nvPr>
        </p:nvSpPr>
        <p:spPr>
          <a:xfrm>
            <a:off x="1370013" y="1624013"/>
            <a:ext cx="7313612" cy="4776787"/>
          </a:xfrm>
        </p:spPr>
        <p:txBody>
          <a:bodyPr/>
          <a:lstStyle/>
          <a:p>
            <a:pPr algn="ctr" eaLnBrk="1" hangingPunct="1"/>
            <a:r>
              <a:rPr lang="en-US" altLang="en-US" sz="2000" b="1">
                <a:latin typeface="Kristen ITC" panose="03050502040202030202" pitchFamily="66" charset="0"/>
              </a:rPr>
              <a:t>TERINGAT PADA SUATU </a:t>
            </a:r>
            <a:r>
              <a:rPr lang="en-US" altLang="en-US" sz="2000" b="1">
                <a:solidFill>
                  <a:srgbClr val="FF3300"/>
                </a:solidFill>
                <a:latin typeface="Kristen ITC" panose="03050502040202030202" pitchFamily="66" charset="0"/>
              </a:rPr>
              <a:t>WAKTU</a:t>
            </a:r>
          </a:p>
          <a:p>
            <a:pPr algn="ctr" eaLnBrk="1" hangingPunct="1"/>
            <a:r>
              <a:rPr lang="en-US" altLang="en-US" sz="2000" b="1">
                <a:latin typeface="Kristen ITC" panose="03050502040202030202" pitchFamily="66" charset="0"/>
              </a:rPr>
              <a:t>KUBERJALAN-JALAN DI MUKA </a:t>
            </a:r>
            <a:r>
              <a:rPr lang="en-US" altLang="en-US" sz="2000" b="1">
                <a:solidFill>
                  <a:srgbClr val="FF3300"/>
                </a:solidFill>
                <a:latin typeface="Kristen ITC" panose="03050502040202030202" pitchFamily="66" charset="0"/>
              </a:rPr>
              <a:t>RUMAHMU</a:t>
            </a:r>
          </a:p>
          <a:p>
            <a:pPr algn="ctr" eaLnBrk="1" hangingPunct="1"/>
            <a:r>
              <a:rPr lang="en-US" altLang="en-US" sz="2000" b="1">
                <a:latin typeface="Kristen ITC" panose="03050502040202030202" pitchFamily="66" charset="0"/>
              </a:rPr>
              <a:t>TERINGAT SLALU PADA</a:t>
            </a:r>
            <a:r>
              <a:rPr lang="en-US" altLang="en-US" sz="2000" b="1">
                <a:solidFill>
                  <a:srgbClr val="FF3300"/>
                </a:solidFill>
                <a:latin typeface="Kristen ITC" panose="03050502040202030202" pitchFamily="66" charset="0"/>
              </a:rPr>
              <a:t> SENYUMMU</a:t>
            </a:r>
          </a:p>
          <a:p>
            <a:pPr algn="ctr" eaLnBrk="1" hangingPunct="1"/>
            <a:r>
              <a:rPr lang="en-US" altLang="en-US" sz="2000" b="1">
                <a:latin typeface="Kristen ITC" panose="03050502040202030202" pitchFamily="66" charset="0"/>
              </a:rPr>
              <a:t>INGIN LEKAS </a:t>
            </a:r>
            <a:r>
              <a:rPr lang="en-US" altLang="en-US" sz="2000" b="1">
                <a:solidFill>
                  <a:srgbClr val="FF3300"/>
                </a:solidFill>
                <a:latin typeface="Kristen ITC" panose="03050502040202030202" pitchFamily="66" charset="0"/>
              </a:rPr>
              <a:t>LALU</a:t>
            </a:r>
          </a:p>
          <a:p>
            <a:pPr algn="ctr" eaLnBrk="1" hangingPunct="1"/>
            <a:endParaRPr lang="en-US" altLang="en-US" sz="2000" b="1">
              <a:latin typeface="Kristen ITC" panose="03050502040202030202" pitchFamily="66" charset="0"/>
            </a:endParaRPr>
          </a:p>
          <a:p>
            <a:pPr algn="ctr" eaLnBrk="1" hangingPunct="1"/>
            <a:r>
              <a:rPr lang="en-US" altLang="en-US" sz="2000" b="1">
                <a:latin typeface="Kristen ITC" panose="03050502040202030202" pitchFamily="66" charset="0"/>
              </a:rPr>
              <a:t>SEKILAS NAMPAKLAH ENGKAU DI BALIK </a:t>
            </a:r>
            <a:r>
              <a:rPr lang="en-US" altLang="en-US" sz="2000" b="1">
                <a:solidFill>
                  <a:srgbClr val="FF33CC"/>
                </a:solidFill>
                <a:latin typeface="Kristen ITC" panose="03050502040202030202" pitchFamily="66" charset="0"/>
              </a:rPr>
              <a:t>PINTU</a:t>
            </a:r>
          </a:p>
          <a:p>
            <a:pPr algn="ctr" eaLnBrk="1" hangingPunct="1"/>
            <a:r>
              <a:rPr lang="en-US" altLang="en-US" sz="2000" b="1">
                <a:latin typeface="Kristen ITC" panose="03050502040202030202" pitchFamily="66" charset="0"/>
              </a:rPr>
              <a:t>TERSENYUM DIKAU TERTUSUK </a:t>
            </a:r>
            <a:r>
              <a:rPr lang="en-US" altLang="en-US" sz="2000" b="1">
                <a:solidFill>
                  <a:srgbClr val="FF33CC"/>
                </a:solidFill>
                <a:latin typeface="Kristen ITC" panose="03050502040202030202" pitchFamily="66" charset="0"/>
              </a:rPr>
              <a:t>HATIKU</a:t>
            </a:r>
          </a:p>
          <a:p>
            <a:pPr algn="ctr" eaLnBrk="1" hangingPunct="1">
              <a:buFont typeface="Wingdings" panose="05000000000000000000" pitchFamily="2" charset="2"/>
              <a:buNone/>
            </a:pPr>
            <a:endParaRPr lang="en-US" altLang="en-US" sz="2000" b="1">
              <a:solidFill>
                <a:srgbClr val="FF33CC"/>
              </a:solidFill>
              <a:latin typeface="Kristen ITC" panose="03050502040202030202" pitchFamily="66" charset="0"/>
            </a:endParaRPr>
          </a:p>
          <a:p>
            <a:pPr algn="ctr" eaLnBrk="1" hangingPunct="1"/>
            <a:r>
              <a:rPr lang="en-US" altLang="en-US" sz="2000" b="1">
                <a:latin typeface="Kristen ITC" panose="03050502040202030202" pitchFamily="66" charset="0"/>
              </a:rPr>
              <a:t>APA DAYA SEJAK SAAT </a:t>
            </a:r>
            <a:r>
              <a:rPr lang="en-US" altLang="en-US" sz="2000" b="1">
                <a:solidFill>
                  <a:srgbClr val="FF3300"/>
                </a:solidFill>
                <a:latin typeface="Kristen ITC" panose="03050502040202030202" pitchFamily="66" charset="0"/>
              </a:rPr>
              <a:t>ITU</a:t>
            </a:r>
          </a:p>
          <a:p>
            <a:pPr algn="ctr" eaLnBrk="1" hangingPunct="1"/>
            <a:r>
              <a:rPr lang="en-US" altLang="en-US" sz="2000" b="1">
                <a:latin typeface="Kristen ITC" panose="03050502040202030202" pitchFamily="66" charset="0"/>
              </a:rPr>
              <a:t>NURANI TERGANGGU DI SETIAP </a:t>
            </a:r>
            <a:r>
              <a:rPr lang="en-US" altLang="en-US" sz="2000" b="1">
                <a:solidFill>
                  <a:srgbClr val="FF3300"/>
                </a:solidFill>
                <a:latin typeface="Kristen ITC" panose="03050502040202030202" pitchFamily="66" charset="0"/>
              </a:rPr>
              <a:t>WAKTU</a:t>
            </a:r>
          </a:p>
          <a:p>
            <a:pPr algn="ctr" eaLnBrk="1" hangingPunct="1"/>
            <a:r>
              <a:rPr lang="en-US" altLang="en-US" sz="2000" b="1">
                <a:latin typeface="Kristen ITC" panose="03050502040202030202" pitchFamily="66" charset="0"/>
              </a:rPr>
              <a:t>RASA BERDEBAR DALAM</a:t>
            </a:r>
            <a:r>
              <a:rPr lang="en-US" altLang="en-US" sz="2000" b="1">
                <a:solidFill>
                  <a:srgbClr val="FF3300"/>
                </a:solidFill>
                <a:latin typeface="Kristen ITC" panose="03050502040202030202" pitchFamily="66" charset="0"/>
              </a:rPr>
              <a:t> HATIKU </a:t>
            </a:r>
          </a:p>
          <a:p>
            <a:pPr algn="ctr" eaLnBrk="1" hangingPunct="1"/>
            <a:r>
              <a:rPr lang="en-US" altLang="en-US" sz="2000" b="1">
                <a:latin typeface="Kristen ITC" panose="03050502040202030202" pitchFamily="66" charset="0"/>
              </a:rPr>
              <a:t>INGIN KUBER</a:t>
            </a:r>
            <a:r>
              <a:rPr lang="en-US" altLang="en-US" sz="2000" b="1">
                <a:solidFill>
                  <a:srgbClr val="FF3300"/>
                </a:solidFill>
                <a:latin typeface="Kristen ITC" panose="03050502040202030202" pitchFamily="66" charset="0"/>
              </a:rPr>
              <a:t>TEMU</a:t>
            </a:r>
          </a:p>
        </p:txBody>
      </p:sp>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TextBox 3">
            <a:extLst>
              <a:ext uri="{FF2B5EF4-FFF2-40B4-BE49-F238E27FC236}">
                <a16:creationId xmlns:a16="http://schemas.microsoft.com/office/drawing/2014/main" id="{EDE3F762-D0BD-4F5F-8587-F6CF84B6CDB0}"/>
              </a:ext>
            </a:extLst>
          </p:cNvPr>
          <p:cNvSpPr txBox="1">
            <a:spLocks noChangeArrowheads="1"/>
          </p:cNvSpPr>
          <p:nvPr/>
        </p:nvSpPr>
        <p:spPr bwMode="auto">
          <a:xfrm>
            <a:off x="1828800" y="990600"/>
            <a:ext cx="6127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a:spcBef>
                <a:spcPct val="0"/>
              </a:spcBef>
              <a:buClrTx/>
              <a:buSzTx/>
              <a:buFontTx/>
              <a:buNone/>
            </a:pPr>
            <a:r>
              <a:rPr lang="en-US" altLang="en-US" sz="2800">
                <a:solidFill>
                  <a:srgbClr val="002060"/>
                </a:solidFill>
                <a:latin typeface="Tahoma" panose="020B0604030504040204" pitchFamily="34" charset="0"/>
              </a:rPr>
              <a:t>TUGAS  MP TEORI DASAR INTELIJEN</a:t>
            </a:r>
          </a:p>
        </p:txBody>
      </p:sp>
      <p:sp>
        <p:nvSpPr>
          <p:cNvPr id="156675" name="TextBox 4">
            <a:extLst>
              <a:ext uri="{FF2B5EF4-FFF2-40B4-BE49-F238E27FC236}">
                <a16:creationId xmlns:a16="http://schemas.microsoft.com/office/drawing/2014/main" id="{78FFE511-A6BB-403A-8F3B-A10983C981C8}"/>
              </a:ext>
            </a:extLst>
          </p:cNvPr>
          <p:cNvSpPr txBox="1">
            <a:spLocks noChangeArrowheads="1"/>
          </p:cNvSpPr>
          <p:nvPr/>
        </p:nvSpPr>
        <p:spPr bwMode="auto">
          <a:xfrm>
            <a:off x="1295400" y="2222500"/>
            <a:ext cx="7312025"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a:spcBef>
                <a:spcPct val="20000"/>
              </a:spcBef>
              <a:buClr>
                <a:schemeClr val="tx2"/>
              </a:buClr>
              <a:buSzPct val="70000"/>
              <a:buFont typeface="Wingdings" panose="05000000000000000000" pitchFamily="2" charset="2"/>
              <a:buChar char="¡"/>
              <a:defRPr sz="2900">
                <a:solidFill>
                  <a:schemeClr val="tx1"/>
                </a:solidFill>
                <a:latin typeface="Verdana" panose="020B0604030504040204" pitchFamily="34" charset="0"/>
              </a:defRPr>
            </a:lvl1pPr>
            <a:lvl2pPr marL="742950" indent="-285750">
              <a:spcBef>
                <a:spcPct val="20000"/>
              </a:spcBef>
              <a:buClr>
                <a:schemeClr val="accent2"/>
              </a:buClr>
              <a:buSzPct val="70000"/>
              <a:buFont typeface="Wingdings" panose="05000000000000000000" pitchFamily="2" charset="2"/>
              <a:buChar char="l"/>
              <a:defRPr sz="2500">
                <a:solidFill>
                  <a:schemeClr val="tx1"/>
                </a:solidFill>
                <a:latin typeface="Verdana" panose="020B0604030504040204" pitchFamily="34" charset="0"/>
              </a:defRPr>
            </a:lvl2pPr>
            <a:lvl3pPr marL="1143000" indent="-228600">
              <a:spcBef>
                <a:spcPct val="20000"/>
              </a:spcBef>
              <a:buClr>
                <a:schemeClr val="tx2"/>
              </a:buClr>
              <a:buSzPct val="65000"/>
              <a:buFont typeface="Wingdings" panose="05000000000000000000" pitchFamily="2" charset="2"/>
              <a:buChar char="¡"/>
              <a:defRPr sz="2200">
                <a:solidFill>
                  <a:schemeClr val="tx1"/>
                </a:solidFill>
                <a:latin typeface="Verdana" panose="020B0604030504040204" pitchFamily="34" charset="0"/>
              </a:defRPr>
            </a:lvl3pPr>
            <a:lvl4pPr marL="1600200" indent="-228600">
              <a:spcBef>
                <a:spcPct val="20000"/>
              </a:spcBef>
              <a:buClr>
                <a:schemeClr val="accent2"/>
              </a:buClr>
              <a:buSzPct val="70000"/>
              <a:buFont typeface="Wingdings" panose="05000000000000000000" pitchFamily="2" charset="2"/>
              <a:buChar char="l"/>
              <a:defRPr sz="1900">
                <a:solidFill>
                  <a:schemeClr val="tx1"/>
                </a:solidFill>
                <a:latin typeface="Verdana" panose="020B0604030504040204" pitchFamily="34" charset="0"/>
              </a:defRPr>
            </a:lvl4pPr>
            <a:lvl5pPr marL="2057400" indent="-228600">
              <a:spcBef>
                <a:spcPct val="20000"/>
              </a:spcBef>
              <a:buClr>
                <a:schemeClr val="tx2"/>
              </a:buClr>
              <a:buSzPct val="60000"/>
              <a:buFont typeface="Wingdings" panose="05000000000000000000" pitchFamily="2" charset="2"/>
              <a:buChar char="¡"/>
              <a:defRPr sz="19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Verdana" panose="020B0604030504040204" pitchFamily="34" charset="0"/>
              </a:defRPr>
            </a:lvl9pPr>
          </a:lstStyle>
          <a:p>
            <a:pPr>
              <a:spcBef>
                <a:spcPct val="0"/>
              </a:spcBef>
              <a:buClrTx/>
              <a:buSzTx/>
              <a:buFontTx/>
              <a:buAutoNum type="arabicPeriod"/>
            </a:pPr>
            <a:r>
              <a:rPr lang="en-US" altLang="en-US" sz="1800">
                <a:latin typeface="Tahoma" panose="020B0604030504040204" pitchFamily="34" charset="0"/>
              </a:rPr>
              <a:t>MEMBUAT RESUME/ TULISAN MP TEORI DASAR INTELIJEN YANG </a:t>
            </a:r>
          </a:p>
          <a:p>
            <a:pPr>
              <a:spcBef>
                <a:spcPct val="0"/>
              </a:spcBef>
              <a:buClrTx/>
              <a:buSzTx/>
              <a:buFontTx/>
              <a:buNone/>
            </a:pPr>
            <a:r>
              <a:rPr lang="en-US" altLang="en-US" sz="1800">
                <a:latin typeface="Tahoma" panose="020B0604030504040204" pitchFamily="34" charset="0"/>
              </a:rPr>
              <a:t>	SUDAH DIAJARKAN OLEH GADIK DAN BERIKAN TANGGAPAN</a:t>
            </a:r>
          </a:p>
          <a:p>
            <a:pPr>
              <a:spcBef>
                <a:spcPct val="0"/>
              </a:spcBef>
              <a:buClrTx/>
              <a:buSzTx/>
              <a:buFontTx/>
              <a:buNone/>
            </a:pPr>
            <a:r>
              <a:rPr lang="en-US" altLang="en-US" sz="1800">
                <a:latin typeface="Tahoma" panose="020B0604030504040204" pitchFamily="34" charset="0"/>
              </a:rPr>
              <a:t>	DIWILAYAH KENAPA INTELIJEN DIANGGAP TIDAK TAJAM </a:t>
            </a:r>
          </a:p>
          <a:p>
            <a:pPr>
              <a:spcBef>
                <a:spcPct val="0"/>
              </a:spcBef>
              <a:buClrTx/>
              <a:buSzTx/>
              <a:buFontTx/>
              <a:buNone/>
            </a:pPr>
            <a:r>
              <a:rPr lang="en-US" altLang="en-US" sz="1800">
                <a:latin typeface="Tahoma" panose="020B0604030504040204" pitchFamily="34" charset="0"/>
              </a:rPr>
              <a:t>	DALAM MENGANALISA SITUASI, PREDIKSI DAN ANTISIPASI </a:t>
            </a:r>
          </a:p>
          <a:p>
            <a:pPr>
              <a:spcBef>
                <a:spcPct val="0"/>
              </a:spcBef>
              <a:buClrTx/>
              <a:buSzTx/>
              <a:buFontTx/>
              <a:buNone/>
            </a:pPr>
            <a:r>
              <a:rPr lang="en-US" altLang="en-US" sz="1800">
                <a:latin typeface="Tahoma" panose="020B0604030504040204" pitchFamily="34" charset="0"/>
              </a:rPr>
              <a:t>	SERTA  PRODUK INTELIJEN.</a:t>
            </a:r>
          </a:p>
          <a:p>
            <a:pPr>
              <a:spcBef>
                <a:spcPct val="0"/>
              </a:spcBef>
              <a:buClrTx/>
              <a:buSzTx/>
              <a:buFontTx/>
              <a:buNone/>
            </a:pPr>
            <a:endParaRPr lang="en-US" altLang="en-US" sz="1800">
              <a:latin typeface="Tahoma" panose="020B0604030504040204" pitchFamily="34" charset="0"/>
            </a:endParaRPr>
          </a:p>
          <a:p>
            <a:pPr>
              <a:spcBef>
                <a:spcPct val="0"/>
              </a:spcBef>
              <a:buClrTx/>
              <a:buSzTx/>
              <a:buFontTx/>
              <a:buAutoNum type="arabicPeriod" startAt="2"/>
            </a:pPr>
            <a:r>
              <a:rPr lang="en-US" altLang="en-US" sz="1800">
                <a:latin typeface="Tahoma" panose="020B0604030504040204" pitchFamily="34" charset="0"/>
              </a:rPr>
              <a:t>DISKUSIKAN DENGAN REKAN SISWA DAN DIKUMPULKAN </a:t>
            </a:r>
          </a:p>
          <a:p>
            <a:pPr>
              <a:spcBef>
                <a:spcPct val="0"/>
              </a:spcBef>
              <a:buClrTx/>
              <a:buSzTx/>
              <a:buFontTx/>
              <a:buNone/>
            </a:pPr>
            <a:r>
              <a:rPr lang="en-US" altLang="en-US" sz="1800">
                <a:latin typeface="Tahoma" panose="020B0604030504040204" pitchFamily="34" charset="0"/>
              </a:rPr>
              <a:t>	MELALUI KETUA KELAS.</a:t>
            </a:r>
          </a:p>
          <a:p>
            <a:pPr>
              <a:spcBef>
                <a:spcPct val="0"/>
              </a:spcBef>
              <a:buClrTx/>
              <a:buSzTx/>
              <a:buFontTx/>
              <a:buNone/>
            </a:pPr>
            <a:endParaRPr lang="en-US" altLang="en-US" sz="1800">
              <a:latin typeface="Tahoma" panose="020B0604030504040204" pitchFamily="34" charset="0"/>
            </a:endParaRPr>
          </a:p>
          <a:p>
            <a:pPr>
              <a:spcBef>
                <a:spcPct val="0"/>
              </a:spcBef>
              <a:buClrTx/>
              <a:buSzTx/>
              <a:buFontTx/>
              <a:buNone/>
            </a:pPr>
            <a:r>
              <a:rPr lang="en-US" altLang="en-US" sz="1800">
                <a:latin typeface="Tahoma" panose="020B0604030504040204" pitchFamily="34" charset="0"/>
              </a:rPr>
              <a:t>3.	TUGAS PERORANGAN TULIS NAMA DAN NOSIS.</a:t>
            </a:r>
          </a:p>
          <a:p>
            <a:pPr>
              <a:spcBef>
                <a:spcPct val="0"/>
              </a:spcBef>
              <a:buClrTx/>
              <a:buSzTx/>
              <a:buFontTx/>
              <a:buNone/>
            </a:pPr>
            <a:endParaRPr lang="en-US" altLang="en-US" sz="1800">
              <a:latin typeface="Tahoma" panose="020B0604030504040204" pitchFamily="34" charset="0"/>
            </a:endParaRPr>
          </a:p>
          <a:p>
            <a:pPr>
              <a:spcBef>
                <a:spcPct val="0"/>
              </a:spcBef>
              <a:buClrTx/>
              <a:buSzTx/>
              <a:buFontTx/>
              <a:buNone/>
            </a:pPr>
            <a:r>
              <a:rPr lang="en-US" altLang="en-US" sz="1800">
                <a:latin typeface="Tahoma" panose="020B0604030504040204" pitchFamily="34" charset="0"/>
              </a:rPr>
              <a:t>	ALOKASI WAKTU 1 JAM.</a:t>
            </a:r>
          </a:p>
        </p:txBody>
      </p:sp>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a:extLst>
              <a:ext uri="{FF2B5EF4-FFF2-40B4-BE49-F238E27FC236}">
                <a16:creationId xmlns:a16="http://schemas.microsoft.com/office/drawing/2014/main" id="{16EE774A-BAA7-4068-8092-FDA6B89E4CAB}"/>
              </a:ext>
            </a:extLst>
          </p:cNvPr>
          <p:cNvSpPr>
            <a:spLocks noChangeArrowheads="1"/>
          </p:cNvSpPr>
          <p:nvPr/>
        </p:nvSpPr>
        <p:spPr bwMode="auto">
          <a:xfrm>
            <a:off x="0" y="0"/>
            <a:ext cx="8839200" cy="6553200"/>
          </a:xfrm>
          <a:prstGeom prst="rect">
            <a:avLst/>
          </a:prstGeom>
          <a:gradFill rotWithShape="0">
            <a:gsLst>
              <a:gs pos="0">
                <a:srgbClr val="66CCFF"/>
              </a:gs>
              <a:gs pos="100000">
                <a:srgbClr val="FFFFCC"/>
              </a:gs>
            </a:gsLst>
            <a:lin ang="5400000" scaled="1"/>
          </a:gradFill>
          <a:ln w="9525">
            <a:solidFill>
              <a:schemeClr val="tx1"/>
            </a:solidFill>
            <a:miter lim="800000"/>
            <a:headEnd/>
            <a:tailEnd/>
          </a:ln>
          <a:effectLst>
            <a:outerShdw dist="107763" dir="18900000" algn="ctr" rotWithShape="0">
              <a:schemeClr val="folHlink"/>
            </a:outerShdw>
          </a:effec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endParaRPr lang="en-US" altLang="en-US">
              <a:latin typeface="Times New Roman" panose="02020603050405020304" pitchFamily="18" charset="0"/>
            </a:endParaRPr>
          </a:p>
        </p:txBody>
      </p:sp>
      <p:sp>
        <p:nvSpPr>
          <p:cNvPr id="157699" name="Freeform 3">
            <a:extLst>
              <a:ext uri="{FF2B5EF4-FFF2-40B4-BE49-F238E27FC236}">
                <a16:creationId xmlns:a16="http://schemas.microsoft.com/office/drawing/2014/main" id="{3393099D-2D8F-427C-9974-92C6A9AC198A}"/>
              </a:ext>
            </a:extLst>
          </p:cNvPr>
          <p:cNvSpPr>
            <a:spLocks/>
          </p:cNvSpPr>
          <p:nvPr/>
        </p:nvSpPr>
        <p:spPr bwMode="auto">
          <a:xfrm>
            <a:off x="3195638" y="3457575"/>
            <a:ext cx="2352675" cy="2125663"/>
          </a:xfrm>
          <a:custGeom>
            <a:avLst/>
            <a:gdLst>
              <a:gd name="T0" fmla="*/ 2147483646 w 1482"/>
              <a:gd name="T1" fmla="*/ 2147483646 h 1339"/>
              <a:gd name="T2" fmla="*/ 2147483646 w 1482"/>
              <a:gd name="T3" fmla="*/ 2147483646 h 1339"/>
              <a:gd name="T4" fmla="*/ 2147483646 w 1482"/>
              <a:gd name="T5" fmla="*/ 2147483646 h 1339"/>
              <a:gd name="T6" fmla="*/ 2147483646 w 1482"/>
              <a:gd name="T7" fmla="*/ 2147483646 h 1339"/>
              <a:gd name="T8" fmla="*/ 2147483646 w 1482"/>
              <a:gd name="T9" fmla="*/ 2147483646 h 1339"/>
              <a:gd name="T10" fmla="*/ 2147483646 w 1482"/>
              <a:gd name="T11" fmla="*/ 2147483646 h 1339"/>
              <a:gd name="T12" fmla="*/ 2147483646 w 1482"/>
              <a:gd name="T13" fmla="*/ 2147483646 h 1339"/>
              <a:gd name="T14" fmla="*/ 2147483646 w 1482"/>
              <a:gd name="T15" fmla="*/ 2147483646 h 1339"/>
              <a:gd name="T16" fmla="*/ 2147483646 w 1482"/>
              <a:gd name="T17" fmla="*/ 2147483646 h 1339"/>
              <a:gd name="T18" fmla="*/ 2147483646 w 1482"/>
              <a:gd name="T19" fmla="*/ 2147483646 h 1339"/>
              <a:gd name="T20" fmla="*/ 2147483646 w 1482"/>
              <a:gd name="T21" fmla="*/ 2147483646 h 1339"/>
              <a:gd name="T22" fmla="*/ 2147483646 w 1482"/>
              <a:gd name="T23" fmla="*/ 0 h 1339"/>
              <a:gd name="T24" fmla="*/ 2147483646 w 1482"/>
              <a:gd name="T25" fmla="*/ 2147483646 h 1339"/>
              <a:gd name="T26" fmla="*/ 2147483646 w 1482"/>
              <a:gd name="T27" fmla="*/ 2147483646 h 1339"/>
              <a:gd name="T28" fmla="*/ 2147483646 w 1482"/>
              <a:gd name="T29" fmla="*/ 2147483646 h 1339"/>
              <a:gd name="T30" fmla="*/ 2147483646 w 1482"/>
              <a:gd name="T31" fmla="*/ 2147483646 h 1339"/>
              <a:gd name="T32" fmla="*/ 2147483646 w 1482"/>
              <a:gd name="T33" fmla="*/ 2147483646 h 1339"/>
              <a:gd name="T34" fmla="*/ 2147483646 w 1482"/>
              <a:gd name="T35" fmla="*/ 2147483646 h 1339"/>
              <a:gd name="T36" fmla="*/ 2147483646 w 1482"/>
              <a:gd name="T37" fmla="*/ 2147483646 h 1339"/>
              <a:gd name="T38" fmla="*/ 0 w 1482"/>
              <a:gd name="T39" fmla="*/ 2147483646 h 1339"/>
              <a:gd name="T40" fmla="*/ 2147483646 w 1482"/>
              <a:gd name="T41" fmla="*/ 2147483646 h 1339"/>
              <a:gd name="T42" fmla="*/ 2147483646 w 1482"/>
              <a:gd name="T43" fmla="*/ 2147483646 h 1339"/>
              <a:gd name="T44" fmla="*/ 2147483646 w 1482"/>
              <a:gd name="T45" fmla="*/ 2147483646 h 1339"/>
              <a:gd name="T46" fmla="*/ 2147483646 w 1482"/>
              <a:gd name="T47" fmla="*/ 2147483646 h 1339"/>
              <a:gd name="T48" fmla="*/ 2147483646 w 1482"/>
              <a:gd name="T49" fmla="*/ 2147483646 h 1339"/>
              <a:gd name="T50" fmla="*/ 2147483646 w 1482"/>
              <a:gd name="T51" fmla="*/ 2147483646 h 1339"/>
              <a:gd name="T52" fmla="*/ 2147483646 w 1482"/>
              <a:gd name="T53" fmla="*/ 2147483646 h 1339"/>
              <a:gd name="T54" fmla="*/ 2147483646 w 1482"/>
              <a:gd name="T55" fmla="*/ 2147483646 h 1339"/>
              <a:gd name="T56" fmla="*/ 2147483646 w 1482"/>
              <a:gd name="T57" fmla="*/ 2147483646 h 1339"/>
              <a:gd name="T58" fmla="*/ 2147483646 w 1482"/>
              <a:gd name="T59" fmla="*/ 2147483646 h 1339"/>
              <a:gd name="T60" fmla="*/ 2147483646 w 1482"/>
              <a:gd name="T61" fmla="*/ 2147483646 h 1339"/>
              <a:gd name="T62" fmla="*/ 2147483646 w 1482"/>
              <a:gd name="T63" fmla="*/ 2147483646 h 1339"/>
              <a:gd name="T64" fmla="*/ 2147483646 w 1482"/>
              <a:gd name="T65" fmla="*/ 2147483646 h 1339"/>
              <a:gd name="T66" fmla="*/ 2147483646 w 1482"/>
              <a:gd name="T67" fmla="*/ 2147483646 h 1339"/>
              <a:gd name="T68" fmla="*/ 2147483646 w 1482"/>
              <a:gd name="T69" fmla="*/ 2147483646 h 1339"/>
              <a:gd name="T70" fmla="*/ 2147483646 w 1482"/>
              <a:gd name="T71" fmla="*/ 2147483646 h 1339"/>
              <a:gd name="T72" fmla="*/ 2147483646 w 1482"/>
              <a:gd name="T73" fmla="*/ 2147483646 h 1339"/>
              <a:gd name="T74" fmla="*/ 2147483646 w 1482"/>
              <a:gd name="T75" fmla="*/ 2147483646 h 1339"/>
              <a:gd name="T76" fmla="*/ 2147483646 w 1482"/>
              <a:gd name="T77" fmla="*/ 2147483646 h 1339"/>
              <a:gd name="T78" fmla="*/ 2147483646 w 1482"/>
              <a:gd name="T79" fmla="*/ 2147483646 h 1339"/>
              <a:gd name="T80" fmla="*/ 2147483646 w 1482"/>
              <a:gd name="T81" fmla="*/ 2147483646 h 1339"/>
              <a:gd name="T82" fmla="*/ 2147483646 w 1482"/>
              <a:gd name="T83" fmla="*/ 2147483646 h 1339"/>
              <a:gd name="T84" fmla="*/ 2147483646 w 1482"/>
              <a:gd name="T85" fmla="*/ 2147483646 h 1339"/>
              <a:gd name="T86" fmla="*/ 2147483646 w 1482"/>
              <a:gd name="T87" fmla="*/ 2147483646 h 1339"/>
              <a:gd name="T88" fmla="*/ 2147483646 w 1482"/>
              <a:gd name="T89" fmla="*/ 2147483646 h 1339"/>
              <a:gd name="T90" fmla="*/ 2147483646 w 1482"/>
              <a:gd name="T91" fmla="*/ 2147483646 h 1339"/>
              <a:gd name="T92" fmla="*/ 2147483646 w 1482"/>
              <a:gd name="T93" fmla="*/ 2147483646 h 1339"/>
              <a:gd name="T94" fmla="*/ 2147483646 w 1482"/>
              <a:gd name="T95" fmla="*/ 2147483646 h 1339"/>
              <a:gd name="T96" fmla="*/ 2147483646 w 1482"/>
              <a:gd name="T97" fmla="*/ 2147483646 h 1339"/>
              <a:gd name="T98" fmla="*/ 2147483646 w 1482"/>
              <a:gd name="T99" fmla="*/ 2147483646 h 1339"/>
              <a:gd name="T100" fmla="*/ 2147483646 w 1482"/>
              <a:gd name="T101" fmla="*/ 2147483646 h 1339"/>
              <a:gd name="T102" fmla="*/ 2147483646 w 1482"/>
              <a:gd name="T103" fmla="*/ 2147483646 h 1339"/>
              <a:gd name="T104" fmla="*/ 2147483646 w 1482"/>
              <a:gd name="T105" fmla="*/ 2147483646 h 1339"/>
              <a:gd name="T106" fmla="*/ 2147483646 w 1482"/>
              <a:gd name="T107" fmla="*/ 2147483646 h 1339"/>
              <a:gd name="T108" fmla="*/ 2147483646 w 1482"/>
              <a:gd name="T109" fmla="*/ 2147483646 h 1339"/>
              <a:gd name="T110" fmla="*/ 2147483646 w 1482"/>
              <a:gd name="T111" fmla="*/ 2147483646 h 1339"/>
              <a:gd name="T112" fmla="*/ 2147483646 w 1482"/>
              <a:gd name="T113" fmla="*/ 2147483646 h 1339"/>
              <a:gd name="T114" fmla="*/ 2147483646 w 1482"/>
              <a:gd name="T115" fmla="*/ 2147483646 h 1339"/>
              <a:gd name="T116" fmla="*/ 2147483646 w 1482"/>
              <a:gd name="T117" fmla="*/ 2147483646 h 1339"/>
              <a:gd name="T118" fmla="*/ 2147483646 w 1482"/>
              <a:gd name="T119" fmla="*/ 2147483646 h 1339"/>
              <a:gd name="T120" fmla="*/ 2147483646 w 1482"/>
              <a:gd name="T121" fmla="*/ 2147483646 h 1339"/>
              <a:gd name="T122" fmla="*/ 2147483646 w 1482"/>
              <a:gd name="T123" fmla="*/ 2147483646 h 1339"/>
              <a:gd name="T124" fmla="*/ 2147483646 w 1482"/>
              <a:gd name="T125" fmla="*/ 2147483646 h 1339"/>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482"/>
              <a:gd name="T190" fmla="*/ 0 h 1339"/>
              <a:gd name="T191" fmla="*/ 1482 w 1482"/>
              <a:gd name="T192" fmla="*/ 1339 h 1339"/>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482" h="1339">
                <a:moveTo>
                  <a:pt x="1036" y="212"/>
                </a:moveTo>
                <a:lnTo>
                  <a:pt x="1040" y="163"/>
                </a:lnTo>
                <a:lnTo>
                  <a:pt x="1038" y="110"/>
                </a:lnTo>
                <a:lnTo>
                  <a:pt x="1027" y="73"/>
                </a:lnTo>
                <a:lnTo>
                  <a:pt x="1012" y="51"/>
                </a:lnTo>
                <a:lnTo>
                  <a:pt x="994" y="36"/>
                </a:lnTo>
                <a:lnTo>
                  <a:pt x="968" y="25"/>
                </a:lnTo>
                <a:lnTo>
                  <a:pt x="915" y="25"/>
                </a:lnTo>
                <a:lnTo>
                  <a:pt x="852" y="17"/>
                </a:lnTo>
                <a:lnTo>
                  <a:pt x="820" y="10"/>
                </a:lnTo>
                <a:lnTo>
                  <a:pt x="788" y="5"/>
                </a:lnTo>
                <a:lnTo>
                  <a:pt x="745" y="0"/>
                </a:lnTo>
                <a:lnTo>
                  <a:pt x="694" y="6"/>
                </a:lnTo>
                <a:lnTo>
                  <a:pt x="603" y="36"/>
                </a:lnTo>
                <a:lnTo>
                  <a:pt x="495" y="87"/>
                </a:lnTo>
                <a:lnTo>
                  <a:pt x="419" y="132"/>
                </a:lnTo>
                <a:lnTo>
                  <a:pt x="343" y="151"/>
                </a:lnTo>
                <a:lnTo>
                  <a:pt x="263" y="186"/>
                </a:lnTo>
                <a:lnTo>
                  <a:pt x="195" y="220"/>
                </a:lnTo>
                <a:lnTo>
                  <a:pt x="0" y="993"/>
                </a:lnTo>
                <a:lnTo>
                  <a:pt x="85" y="1046"/>
                </a:lnTo>
                <a:lnTo>
                  <a:pt x="172" y="1122"/>
                </a:lnTo>
                <a:lnTo>
                  <a:pt x="233" y="1149"/>
                </a:lnTo>
                <a:lnTo>
                  <a:pt x="343" y="1179"/>
                </a:lnTo>
                <a:lnTo>
                  <a:pt x="446" y="1179"/>
                </a:lnTo>
                <a:lnTo>
                  <a:pt x="514" y="1179"/>
                </a:lnTo>
                <a:lnTo>
                  <a:pt x="572" y="1206"/>
                </a:lnTo>
                <a:lnTo>
                  <a:pt x="622" y="1248"/>
                </a:lnTo>
                <a:lnTo>
                  <a:pt x="690" y="1244"/>
                </a:lnTo>
                <a:lnTo>
                  <a:pt x="766" y="1233"/>
                </a:lnTo>
                <a:lnTo>
                  <a:pt x="781" y="1236"/>
                </a:lnTo>
                <a:lnTo>
                  <a:pt x="861" y="1278"/>
                </a:lnTo>
                <a:lnTo>
                  <a:pt x="926" y="1297"/>
                </a:lnTo>
                <a:lnTo>
                  <a:pt x="994" y="1331"/>
                </a:lnTo>
                <a:lnTo>
                  <a:pt x="1044" y="1339"/>
                </a:lnTo>
                <a:lnTo>
                  <a:pt x="1093" y="1339"/>
                </a:lnTo>
                <a:lnTo>
                  <a:pt x="1126" y="1331"/>
                </a:lnTo>
                <a:lnTo>
                  <a:pt x="1154" y="1312"/>
                </a:lnTo>
                <a:lnTo>
                  <a:pt x="1173" y="1290"/>
                </a:lnTo>
                <a:lnTo>
                  <a:pt x="1185" y="1263"/>
                </a:lnTo>
                <a:lnTo>
                  <a:pt x="1181" y="1240"/>
                </a:lnTo>
                <a:lnTo>
                  <a:pt x="1224" y="1255"/>
                </a:lnTo>
                <a:lnTo>
                  <a:pt x="1252" y="1254"/>
                </a:lnTo>
                <a:lnTo>
                  <a:pt x="1288" y="1240"/>
                </a:lnTo>
                <a:lnTo>
                  <a:pt x="1319" y="1221"/>
                </a:lnTo>
                <a:lnTo>
                  <a:pt x="1334" y="1206"/>
                </a:lnTo>
                <a:lnTo>
                  <a:pt x="1349" y="1187"/>
                </a:lnTo>
                <a:lnTo>
                  <a:pt x="1364" y="1145"/>
                </a:lnTo>
                <a:lnTo>
                  <a:pt x="1368" y="1107"/>
                </a:lnTo>
                <a:lnTo>
                  <a:pt x="1364" y="1077"/>
                </a:lnTo>
                <a:lnTo>
                  <a:pt x="1353" y="1077"/>
                </a:lnTo>
                <a:lnTo>
                  <a:pt x="1387" y="1067"/>
                </a:lnTo>
                <a:lnTo>
                  <a:pt x="1414" y="1060"/>
                </a:lnTo>
                <a:lnTo>
                  <a:pt x="1436" y="1046"/>
                </a:lnTo>
                <a:lnTo>
                  <a:pt x="1459" y="1021"/>
                </a:lnTo>
                <a:lnTo>
                  <a:pt x="1471" y="997"/>
                </a:lnTo>
                <a:lnTo>
                  <a:pt x="1478" y="974"/>
                </a:lnTo>
                <a:lnTo>
                  <a:pt x="1482" y="931"/>
                </a:lnTo>
                <a:lnTo>
                  <a:pt x="1478" y="897"/>
                </a:lnTo>
                <a:lnTo>
                  <a:pt x="1463" y="855"/>
                </a:lnTo>
                <a:lnTo>
                  <a:pt x="1448" y="840"/>
                </a:lnTo>
                <a:lnTo>
                  <a:pt x="1364" y="847"/>
                </a:lnTo>
                <a:lnTo>
                  <a:pt x="1036" y="212"/>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157700" name="Group 4">
            <a:extLst>
              <a:ext uri="{FF2B5EF4-FFF2-40B4-BE49-F238E27FC236}">
                <a16:creationId xmlns:a16="http://schemas.microsoft.com/office/drawing/2014/main" id="{79DF6ED1-1289-4522-8D29-B8D226FF08CA}"/>
              </a:ext>
            </a:extLst>
          </p:cNvPr>
          <p:cNvGrpSpPr>
            <a:grpSpLocks/>
          </p:cNvGrpSpPr>
          <p:nvPr/>
        </p:nvGrpSpPr>
        <p:grpSpPr bwMode="auto">
          <a:xfrm>
            <a:off x="3243263" y="4440238"/>
            <a:ext cx="1209675" cy="919162"/>
            <a:chOff x="2043" y="2797"/>
            <a:chExt cx="762" cy="579"/>
          </a:xfrm>
        </p:grpSpPr>
        <p:sp>
          <p:nvSpPr>
            <p:cNvPr id="157741" name="Freeform 5">
              <a:extLst>
                <a:ext uri="{FF2B5EF4-FFF2-40B4-BE49-F238E27FC236}">
                  <a16:creationId xmlns:a16="http://schemas.microsoft.com/office/drawing/2014/main" id="{D439612B-EC83-41A3-956B-72545533EB57}"/>
                </a:ext>
              </a:extLst>
            </p:cNvPr>
            <p:cNvSpPr>
              <a:spLocks/>
            </p:cNvSpPr>
            <p:nvPr/>
          </p:nvSpPr>
          <p:spPr bwMode="auto">
            <a:xfrm>
              <a:off x="2124" y="2797"/>
              <a:ext cx="681" cy="545"/>
            </a:xfrm>
            <a:custGeom>
              <a:avLst/>
              <a:gdLst>
                <a:gd name="T0" fmla="*/ 11 w 681"/>
                <a:gd name="T1" fmla="*/ 0 h 545"/>
                <a:gd name="T2" fmla="*/ 87 w 681"/>
                <a:gd name="T3" fmla="*/ 88 h 545"/>
                <a:gd name="T4" fmla="*/ 163 w 681"/>
                <a:gd name="T5" fmla="*/ 175 h 545"/>
                <a:gd name="T6" fmla="*/ 262 w 681"/>
                <a:gd name="T7" fmla="*/ 274 h 545"/>
                <a:gd name="T8" fmla="*/ 311 w 681"/>
                <a:gd name="T9" fmla="*/ 289 h 545"/>
                <a:gd name="T10" fmla="*/ 346 w 681"/>
                <a:gd name="T11" fmla="*/ 285 h 545"/>
                <a:gd name="T12" fmla="*/ 384 w 681"/>
                <a:gd name="T13" fmla="*/ 312 h 545"/>
                <a:gd name="T14" fmla="*/ 427 w 681"/>
                <a:gd name="T15" fmla="*/ 366 h 545"/>
                <a:gd name="T16" fmla="*/ 510 w 681"/>
                <a:gd name="T17" fmla="*/ 412 h 545"/>
                <a:gd name="T18" fmla="*/ 605 w 681"/>
                <a:gd name="T19" fmla="*/ 454 h 545"/>
                <a:gd name="T20" fmla="*/ 670 w 681"/>
                <a:gd name="T21" fmla="*/ 496 h 545"/>
                <a:gd name="T22" fmla="*/ 681 w 681"/>
                <a:gd name="T23" fmla="*/ 545 h 545"/>
                <a:gd name="T24" fmla="*/ 323 w 681"/>
                <a:gd name="T25" fmla="*/ 382 h 545"/>
                <a:gd name="T26" fmla="*/ 292 w 681"/>
                <a:gd name="T27" fmla="*/ 401 h 545"/>
                <a:gd name="T28" fmla="*/ 228 w 681"/>
                <a:gd name="T29" fmla="*/ 370 h 545"/>
                <a:gd name="T30" fmla="*/ 201 w 681"/>
                <a:gd name="T31" fmla="*/ 308 h 545"/>
                <a:gd name="T32" fmla="*/ 0 w 681"/>
                <a:gd name="T33" fmla="*/ 80 h 545"/>
                <a:gd name="T34" fmla="*/ 11 w 681"/>
                <a:gd name="T35" fmla="*/ 0 h 54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81"/>
                <a:gd name="T55" fmla="*/ 0 h 545"/>
                <a:gd name="T56" fmla="*/ 681 w 681"/>
                <a:gd name="T57" fmla="*/ 545 h 54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81" h="545">
                  <a:moveTo>
                    <a:pt x="11" y="0"/>
                  </a:moveTo>
                  <a:lnTo>
                    <a:pt x="87" y="88"/>
                  </a:lnTo>
                  <a:lnTo>
                    <a:pt x="163" y="175"/>
                  </a:lnTo>
                  <a:lnTo>
                    <a:pt x="262" y="274"/>
                  </a:lnTo>
                  <a:lnTo>
                    <a:pt x="311" y="289"/>
                  </a:lnTo>
                  <a:lnTo>
                    <a:pt x="346" y="285"/>
                  </a:lnTo>
                  <a:lnTo>
                    <a:pt x="384" y="312"/>
                  </a:lnTo>
                  <a:lnTo>
                    <a:pt x="427" y="366"/>
                  </a:lnTo>
                  <a:lnTo>
                    <a:pt x="510" y="412"/>
                  </a:lnTo>
                  <a:lnTo>
                    <a:pt x="605" y="454"/>
                  </a:lnTo>
                  <a:lnTo>
                    <a:pt x="670" y="496"/>
                  </a:lnTo>
                  <a:lnTo>
                    <a:pt x="681" y="545"/>
                  </a:lnTo>
                  <a:lnTo>
                    <a:pt x="323" y="382"/>
                  </a:lnTo>
                  <a:lnTo>
                    <a:pt x="292" y="401"/>
                  </a:lnTo>
                  <a:lnTo>
                    <a:pt x="228" y="370"/>
                  </a:lnTo>
                  <a:lnTo>
                    <a:pt x="201" y="308"/>
                  </a:lnTo>
                  <a:lnTo>
                    <a:pt x="0" y="80"/>
                  </a:lnTo>
                  <a:lnTo>
                    <a:pt x="11" y="0"/>
                  </a:lnTo>
                  <a:close/>
                </a:path>
              </a:pathLst>
            </a:custGeom>
            <a:solidFill>
              <a:srgbClr val="FF8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42" name="Freeform 6">
              <a:extLst>
                <a:ext uri="{FF2B5EF4-FFF2-40B4-BE49-F238E27FC236}">
                  <a16:creationId xmlns:a16="http://schemas.microsoft.com/office/drawing/2014/main" id="{5246DEFD-32EE-4025-967C-0C370E135B25}"/>
                </a:ext>
              </a:extLst>
            </p:cNvPr>
            <p:cNvSpPr>
              <a:spLocks/>
            </p:cNvSpPr>
            <p:nvPr/>
          </p:nvSpPr>
          <p:spPr bwMode="auto">
            <a:xfrm>
              <a:off x="2043" y="3016"/>
              <a:ext cx="553" cy="360"/>
            </a:xfrm>
            <a:custGeom>
              <a:avLst/>
              <a:gdLst>
                <a:gd name="T0" fmla="*/ 48 w 553"/>
                <a:gd name="T1" fmla="*/ 0 h 360"/>
                <a:gd name="T2" fmla="*/ 76 w 553"/>
                <a:gd name="T3" fmla="*/ 30 h 360"/>
                <a:gd name="T4" fmla="*/ 107 w 553"/>
                <a:gd name="T5" fmla="*/ 68 h 360"/>
                <a:gd name="T6" fmla="*/ 153 w 553"/>
                <a:gd name="T7" fmla="*/ 105 h 360"/>
                <a:gd name="T8" fmla="*/ 199 w 553"/>
                <a:gd name="T9" fmla="*/ 132 h 360"/>
                <a:gd name="T10" fmla="*/ 240 w 553"/>
                <a:gd name="T11" fmla="*/ 151 h 360"/>
                <a:gd name="T12" fmla="*/ 294 w 553"/>
                <a:gd name="T13" fmla="*/ 178 h 360"/>
                <a:gd name="T14" fmla="*/ 347 w 553"/>
                <a:gd name="T15" fmla="*/ 197 h 360"/>
                <a:gd name="T16" fmla="*/ 404 w 553"/>
                <a:gd name="T17" fmla="*/ 204 h 360"/>
                <a:gd name="T18" fmla="*/ 423 w 553"/>
                <a:gd name="T19" fmla="*/ 220 h 360"/>
                <a:gd name="T20" fmla="*/ 442 w 553"/>
                <a:gd name="T21" fmla="*/ 254 h 360"/>
                <a:gd name="T22" fmla="*/ 470 w 553"/>
                <a:gd name="T23" fmla="*/ 275 h 360"/>
                <a:gd name="T24" fmla="*/ 499 w 553"/>
                <a:gd name="T25" fmla="*/ 290 h 360"/>
                <a:gd name="T26" fmla="*/ 525 w 553"/>
                <a:gd name="T27" fmla="*/ 311 h 360"/>
                <a:gd name="T28" fmla="*/ 544 w 553"/>
                <a:gd name="T29" fmla="*/ 330 h 360"/>
                <a:gd name="T30" fmla="*/ 553 w 553"/>
                <a:gd name="T31" fmla="*/ 360 h 360"/>
                <a:gd name="T32" fmla="*/ 0 w 553"/>
                <a:gd name="T33" fmla="*/ 78 h 360"/>
                <a:gd name="T34" fmla="*/ 48 w 553"/>
                <a:gd name="T35" fmla="*/ 0 h 36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53"/>
                <a:gd name="T55" fmla="*/ 0 h 360"/>
                <a:gd name="T56" fmla="*/ 553 w 553"/>
                <a:gd name="T57" fmla="*/ 360 h 36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53" h="360">
                  <a:moveTo>
                    <a:pt x="48" y="0"/>
                  </a:moveTo>
                  <a:lnTo>
                    <a:pt x="76" y="30"/>
                  </a:lnTo>
                  <a:lnTo>
                    <a:pt x="107" y="68"/>
                  </a:lnTo>
                  <a:lnTo>
                    <a:pt x="153" y="105"/>
                  </a:lnTo>
                  <a:lnTo>
                    <a:pt x="199" y="132"/>
                  </a:lnTo>
                  <a:lnTo>
                    <a:pt x="240" y="151"/>
                  </a:lnTo>
                  <a:lnTo>
                    <a:pt x="294" y="178"/>
                  </a:lnTo>
                  <a:lnTo>
                    <a:pt x="347" y="197"/>
                  </a:lnTo>
                  <a:lnTo>
                    <a:pt x="404" y="204"/>
                  </a:lnTo>
                  <a:lnTo>
                    <a:pt x="423" y="220"/>
                  </a:lnTo>
                  <a:lnTo>
                    <a:pt x="442" y="254"/>
                  </a:lnTo>
                  <a:lnTo>
                    <a:pt x="470" y="275"/>
                  </a:lnTo>
                  <a:lnTo>
                    <a:pt x="499" y="290"/>
                  </a:lnTo>
                  <a:lnTo>
                    <a:pt x="525" y="311"/>
                  </a:lnTo>
                  <a:lnTo>
                    <a:pt x="544" y="330"/>
                  </a:lnTo>
                  <a:lnTo>
                    <a:pt x="553" y="360"/>
                  </a:lnTo>
                  <a:lnTo>
                    <a:pt x="0" y="78"/>
                  </a:lnTo>
                  <a:lnTo>
                    <a:pt x="48" y="0"/>
                  </a:lnTo>
                  <a:close/>
                </a:path>
              </a:pathLst>
            </a:custGeom>
            <a:solidFill>
              <a:srgbClr val="FF8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157701" name="Freeform 7">
            <a:extLst>
              <a:ext uri="{FF2B5EF4-FFF2-40B4-BE49-F238E27FC236}">
                <a16:creationId xmlns:a16="http://schemas.microsoft.com/office/drawing/2014/main" id="{18B42AE5-66A5-4321-BE3C-262857030D5A}"/>
              </a:ext>
            </a:extLst>
          </p:cNvPr>
          <p:cNvSpPr>
            <a:spLocks/>
          </p:cNvSpPr>
          <p:nvPr/>
        </p:nvSpPr>
        <p:spPr bwMode="auto">
          <a:xfrm>
            <a:off x="4351338" y="4368800"/>
            <a:ext cx="1168400" cy="1190625"/>
          </a:xfrm>
          <a:custGeom>
            <a:avLst/>
            <a:gdLst>
              <a:gd name="T0" fmla="*/ 2147483646 w 736"/>
              <a:gd name="T1" fmla="*/ 0 h 750"/>
              <a:gd name="T2" fmla="*/ 2147483646 w 736"/>
              <a:gd name="T3" fmla="*/ 2147483646 h 750"/>
              <a:gd name="T4" fmla="*/ 2147483646 w 736"/>
              <a:gd name="T5" fmla="*/ 2147483646 h 750"/>
              <a:gd name="T6" fmla="*/ 2147483646 w 736"/>
              <a:gd name="T7" fmla="*/ 2147483646 h 750"/>
              <a:gd name="T8" fmla="*/ 2147483646 w 736"/>
              <a:gd name="T9" fmla="*/ 2147483646 h 750"/>
              <a:gd name="T10" fmla="*/ 0 w 736"/>
              <a:gd name="T11" fmla="*/ 2147483646 h 750"/>
              <a:gd name="T12" fmla="*/ 2147483646 w 736"/>
              <a:gd name="T13" fmla="*/ 2147483646 h 750"/>
              <a:gd name="T14" fmla="*/ 2147483646 w 736"/>
              <a:gd name="T15" fmla="*/ 2147483646 h 750"/>
              <a:gd name="T16" fmla="*/ 2147483646 w 736"/>
              <a:gd name="T17" fmla="*/ 2147483646 h 750"/>
              <a:gd name="T18" fmla="*/ 2147483646 w 736"/>
              <a:gd name="T19" fmla="*/ 2147483646 h 750"/>
              <a:gd name="T20" fmla="*/ 2147483646 w 736"/>
              <a:gd name="T21" fmla="*/ 2147483646 h 750"/>
              <a:gd name="T22" fmla="*/ 2147483646 w 736"/>
              <a:gd name="T23" fmla="*/ 2147483646 h 750"/>
              <a:gd name="T24" fmla="*/ 2147483646 w 736"/>
              <a:gd name="T25" fmla="*/ 2147483646 h 750"/>
              <a:gd name="T26" fmla="*/ 2147483646 w 736"/>
              <a:gd name="T27" fmla="*/ 2147483646 h 750"/>
              <a:gd name="T28" fmla="*/ 2147483646 w 736"/>
              <a:gd name="T29" fmla="*/ 2147483646 h 750"/>
              <a:gd name="T30" fmla="*/ 2147483646 w 736"/>
              <a:gd name="T31" fmla="*/ 2147483646 h 750"/>
              <a:gd name="T32" fmla="*/ 2147483646 w 736"/>
              <a:gd name="T33" fmla="*/ 2147483646 h 750"/>
              <a:gd name="T34" fmla="*/ 2147483646 w 736"/>
              <a:gd name="T35" fmla="*/ 2147483646 h 750"/>
              <a:gd name="T36" fmla="*/ 2147483646 w 736"/>
              <a:gd name="T37" fmla="*/ 2147483646 h 750"/>
              <a:gd name="T38" fmla="*/ 2147483646 w 736"/>
              <a:gd name="T39" fmla="*/ 2147483646 h 750"/>
              <a:gd name="T40" fmla="*/ 2147483646 w 736"/>
              <a:gd name="T41" fmla="*/ 2147483646 h 750"/>
              <a:gd name="T42" fmla="*/ 2147483646 w 736"/>
              <a:gd name="T43" fmla="*/ 2147483646 h 750"/>
              <a:gd name="T44" fmla="*/ 2147483646 w 736"/>
              <a:gd name="T45" fmla="*/ 2147483646 h 750"/>
              <a:gd name="T46" fmla="*/ 2147483646 w 736"/>
              <a:gd name="T47" fmla="*/ 2147483646 h 750"/>
              <a:gd name="T48" fmla="*/ 2147483646 w 736"/>
              <a:gd name="T49" fmla="*/ 2147483646 h 750"/>
              <a:gd name="T50" fmla="*/ 2147483646 w 736"/>
              <a:gd name="T51" fmla="*/ 2147483646 h 750"/>
              <a:gd name="T52" fmla="*/ 2147483646 w 736"/>
              <a:gd name="T53" fmla="*/ 0 h 75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736"/>
              <a:gd name="T82" fmla="*/ 0 h 750"/>
              <a:gd name="T83" fmla="*/ 736 w 736"/>
              <a:gd name="T84" fmla="*/ 750 h 750"/>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736" h="750">
                <a:moveTo>
                  <a:pt x="213" y="0"/>
                </a:moveTo>
                <a:lnTo>
                  <a:pt x="178" y="156"/>
                </a:lnTo>
                <a:lnTo>
                  <a:pt x="106" y="289"/>
                </a:lnTo>
                <a:lnTo>
                  <a:pt x="98" y="304"/>
                </a:lnTo>
                <a:lnTo>
                  <a:pt x="57" y="372"/>
                </a:lnTo>
                <a:lnTo>
                  <a:pt x="0" y="662"/>
                </a:lnTo>
                <a:lnTo>
                  <a:pt x="323" y="750"/>
                </a:lnTo>
                <a:lnTo>
                  <a:pt x="414" y="697"/>
                </a:lnTo>
                <a:lnTo>
                  <a:pt x="433" y="613"/>
                </a:lnTo>
                <a:lnTo>
                  <a:pt x="529" y="666"/>
                </a:lnTo>
                <a:lnTo>
                  <a:pt x="582" y="640"/>
                </a:lnTo>
                <a:lnTo>
                  <a:pt x="604" y="605"/>
                </a:lnTo>
                <a:lnTo>
                  <a:pt x="617" y="577"/>
                </a:lnTo>
                <a:lnTo>
                  <a:pt x="620" y="552"/>
                </a:lnTo>
                <a:lnTo>
                  <a:pt x="620" y="506"/>
                </a:lnTo>
                <a:lnTo>
                  <a:pt x="617" y="480"/>
                </a:lnTo>
                <a:lnTo>
                  <a:pt x="658" y="472"/>
                </a:lnTo>
                <a:lnTo>
                  <a:pt x="678" y="463"/>
                </a:lnTo>
                <a:lnTo>
                  <a:pt x="700" y="446"/>
                </a:lnTo>
                <a:lnTo>
                  <a:pt x="726" y="425"/>
                </a:lnTo>
                <a:lnTo>
                  <a:pt x="736" y="388"/>
                </a:lnTo>
                <a:lnTo>
                  <a:pt x="734" y="346"/>
                </a:lnTo>
                <a:lnTo>
                  <a:pt x="727" y="308"/>
                </a:lnTo>
                <a:lnTo>
                  <a:pt x="696" y="254"/>
                </a:lnTo>
                <a:lnTo>
                  <a:pt x="674" y="235"/>
                </a:lnTo>
                <a:lnTo>
                  <a:pt x="311" y="3"/>
                </a:lnTo>
                <a:lnTo>
                  <a:pt x="213" y="0"/>
                </a:lnTo>
                <a:close/>
              </a:path>
            </a:pathLst>
          </a:custGeom>
          <a:solidFill>
            <a:srgbClr val="FFA04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02" name="Freeform 8">
            <a:extLst>
              <a:ext uri="{FF2B5EF4-FFF2-40B4-BE49-F238E27FC236}">
                <a16:creationId xmlns:a16="http://schemas.microsoft.com/office/drawing/2014/main" id="{7D582DB6-0FFF-4CC3-A8E7-68AF83F5A6D2}"/>
              </a:ext>
            </a:extLst>
          </p:cNvPr>
          <p:cNvSpPr>
            <a:spLocks/>
          </p:cNvSpPr>
          <p:nvPr/>
        </p:nvSpPr>
        <p:spPr bwMode="auto">
          <a:xfrm>
            <a:off x="3475038" y="4024313"/>
            <a:ext cx="828675" cy="700087"/>
          </a:xfrm>
          <a:custGeom>
            <a:avLst/>
            <a:gdLst>
              <a:gd name="T0" fmla="*/ 2147483646 w 522"/>
              <a:gd name="T1" fmla="*/ 2147483646 h 441"/>
              <a:gd name="T2" fmla="*/ 2147483646 w 522"/>
              <a:gd name="T3" fmla="*/ 2147483646 h 441"/>
              <a:gd name="T4" fmla="*/ 2147483646 w 522"/>
              <a:gd name="T5" fmla="*/ 2147483646 h 441"/>
              <a:gd name="T6" fmla="*/ 2147483646 w 522"/>
              <a:gd name="T7" fmla="*/ 2147483646 h 441"/>
              <a:gd name="T8" fmla="*/ 2147483646 w 522"/>
              <a:gd name="T9" fmla="*/ 0 h 441"/>
              <a:gd name="T10" fmla="*/ 2147483646 w 522"/>
              <a:gd name="T11" fmla="*/ 2147483646 h 441"/>
              <a:gd name="T12" fmla="*/ 2147483646 w 522"/>
              <a:gd name="T13" fmla="*/ 2147483646 h 441"/>
              <a:gd name="T14" fmla="*/ 2147483646 w 522"/>
              <a:gd name="T15" fmla="*/ 2147483646 h 441"/>
              <a:gd name="T16" fmla="*/ 2147483646 w 522"/>
              <a:gd name="T17" fmla="*/ 2147483646 h 441"/>
              <a:gd name="T18" fmla="*/ 2147483646 w 522"/>
              <a:gd name="T19" fmla="*/ 2147483646 h 441"/>
              <a:gd name="T20" fmla="*/ 2147483646 w 522"/>
              <a:gd name="T21" fmla="*/ 2147483646 h 441"/>
              <a:gd name="T22" fmla="*/ 2147483646 w 522"/>
              <a:gd name="T23" fmla="*/ 2147483646 h 441"/>
              <a:gd name="T24" fmla="*/ 2147483646 w 522"/>
              <a:gd name="T25" fmla="*/ 2147483646 h 441"/>
              <a:gd name="T26" fmla="*/ 0 w 522"/>
              <a:gd name="T27" fmla="*/ 2147483646 h 441"/>
              <a:gd name="T28" fmla="*/ 2147483646 w 522"/>
              <a:gd name="T29" fmla="*/ 2147483646 h 441"/>
              <a:gd name="T30" fmla="*/ 2147483646 w 522"/>
              <a:gd name="T31" fmla="*/ 2147483646 h 441"/>
              <a:gd name="T32" fmla="*/ 2147483646 w 522"/>
              <a:gd name="T33" fmla="*/ 2147483646 h 441"/>
              <a:gd name="T34" fmla="*/ 2147483646 w 522"/>
              <a:gd name="T35" fmla="*/ 2147483646 h 441"/>
              <a:gd name="T36" fmla="*/ 2147483646 w 522"/>
              <a:gd name="T37" fmla="*/ 2147483646 h 441"/>
              <a:gd name="T38" fmla="*/ 2147483646 w 522"/>
              <a:gd name="T39" fmla="*/ 2147483646 h 441"/>
              <a:gd name="T40" fmla="*/ 2147483646 w 522"/>
              <a:gd name="T41" fmla="*/ 2147483646 h 441"/>
              <a:gd name="T42" fmla="*/ 2147483646 w 522"/>
              <a:gd name="T43" fmla="*/ 2147483646 h 441"/>
              <a:gd name="T44" fmla="*/ 2147483646 w 522"/>
              <a:gd name="T45" fmla="*/ 2147483646 h 441"/>
              <a:gd name="T46" fmla="*/ 2147483646 w 522"/>
              <a:gd name="T47" fmla="*/ 2147483646 h 441"/>
              <a:gd name="T48" fmla="*/ 2147483646 w 522"/>
              <a:gd name="T49" fmla="*/ 2147483646 h 441"/>
              <a:gd name="T50" fmla="*/ 2147483646 w 522"/>
              <a:gd name="T51" fmla="*/ 2147483646 h 441"/>
              <a:gd name="T52" fmla="*/ 2147483646 w 522"/>
              <a:gd name="T53" fmla="*/ 2147483646 h 441"/>
              <a:gd name="T54" fmla="*/ 2147483646 w 522"/>
              <a:gd name="T55" fmla="*/ 2147483646 h 441"/>
              <a:gd name="T56" fmla="*/ 2147483646 w 522"/>
              <a:gd name="T57" fmla="*/ 2147483646 h 441"/>
              <a:gd name="T58" fmla="*/ 2147483646 w 522"/>
              <a:gd name="T59" fmla="*/ 2147483646 h 441"/>
              <a:gd name="T60" fmla="*/ 2147483646 w 522"/>
              <a:gd name="T61" fmla="*/ 2147483646 h 441"/>
              <a:gd name="T62" fmla="*/ 2147483646 w 522"/>
              <a:gd name="T63" fmla="*/ 2147483646 h 441"/>
              <a:gd name="T64" fmla="*/ 2147483646 w 522"/>
              <a:gd name="T65" fmla="*/ 2147483646 h 441"/>
              <a:gd name="T66" fmla="*/ 2147483646 w 522"/>
              <a:gd name="T67" fmla="*/ 2147483646 h 441"/>
              <a:gd name="T68" fmla="*/ 2147483646 w 522"/>
              <a:gd name="T69" fmla="*/ 2147483646 h 441"/>
              <a:gd name="T70" fmla="*/ 2147483646 w 522"/>
              <a:gd name="T71" fmla="*/ 2147483646 h 441"/>
              <a:gd name="T72" fmla="*/ 2147483646 w 522"/>
              <a:gd name="T73" fmla="*/ 2147483646 h 441"/>
              <a:gd name="T74" fmla="*/ 2147483646 w 522"/>
              <a:gd name="T75" fmla="*/ 2147483646 h 441"/>
              <a:gd name="T76" fmla="*/ 2147483646 w 522"/>
              <a:gd name="T77" fmla="*/ 2147483646 h 441"/>
              <a:gd name="T78" fmla="*/ 2147483646 w 522"/>
              <a:gd name="T79" fmla="*/ 2147483646 h 441"/>
              <a:gd name="T80" fmla="*/ 2147483646 w 522"/>
              <a:gd name="T81" fmla="*/ 2147483646 h 441"/>
              <a:gd name="T82" fmla="*/ 2147483646 w 522"/>
              <a:gd name="T83" fmla="*/ 2147483646 h 441"/>
              <a:gd name="T84" fmla="*/ 2147483646 w 522"/>
              <a:gd name="T85" fmla="*/ 2147483646 h 441"/>
              <a:gd name="T86" fmla="*/ 2147483646 w 522"/>
              <a:gd name="T87" fmla="*/ 2147483646 h 44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522"/>
              <a:gd name="T133" fmla="*/ 0 h 441"/>
              <a:gd name="T134" fmla="*/ 522 w 522"/>
              <a:gd name="T135" fmla="*/ 441 h 441"/>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522" h="441">
                <a:moveTo>
                  <a:pt x="510" y="91"/>
                </a:moveTo>
                <a:lnTo>
                  <a:pt x="457" y="53"/>
                </a:lnTo>
                <a:lnTo>
                  <a:pt x="389" y="11"/>
                </a:lnTo>
                <a:lnTo>
                  <a:pt x="347" y="2"/>
                </a:lnTo>
                <a:lnTo>
                  <a:pt x="316" y="0"/>
                </a:lnTo>
                <a:lnTo>
                  <a:pt x="283" y="11"/>
                </a:lnTo>
                <a:lnTo>
                  <a:pt x="243" y="26"/>
                </a:lnTo>
                <a:lnTo>
                  <a:pt x="186" y="57"/>
                </a:lnTo>
                <a:lnTo>
                  <a:pt x="141" y="80"/>
                </a:lnTo>
                <a:lnTo>
                  <a:pt x="96" y="97"/>
                </a:lnTo>
                <a:lnTo>
                  <a:pt x="57" y="114"/>
                </a:lnTo>
                <a:lnTo>
                  <a:pt x="23" y="137"/>
                </a:lnTo>
                <a:lnTo>
                  <a:pt x="4" y="190"/>
                </a:lnTo>
                <a:lnTo>
                  <a:pt x="0" y="236"/>
                </a:lnTo>
                <a:lnTo>
                  <a:pt x="36" y="277"/>
                </a:lnTo>
                <a:lnTo>
                  <a:pt x="72" y="315"/>
                </a:lnTo>
                <a:lnTo>
                  <a:pt x="118" y="354"/>
                </a:lnTo>
                <a:lnTo>
                  <a:pt x="165" y="386"/>
                </a:lnTo>
                <a:lnTo>
                  <a:pt x="228" y="418"/>
                </a:lnTo>
                <a:lnTo>
                  <a:pt x="319" y="441"/>
                </a:lnTo>
                <a:lnTo>
                  <a:pt x="374" y="441"/>
                </a:lnTo>
                <a:lnTo>
                  <a:pt x="415" y="437"/>
                </a:lnTo>
                <a:lnTo>
                  <a:pt x="427" y="418"/>
                </a:lnTo>
                <a:lnTo>
                  <a:pt x="419" y="403"/>
                </a:lnTo>
                <a:lnTo>
                  <a:pt x="377" y="399"/>
                </a:lnTo>
                <a:lnTo>
                  <a:pt x="312" y="399"/>
                </a:lnTo>
                <a:lnTo>
                  <a:pt x="251" y="380"/>
                </a:lnTo>
                <a:lnTo>
                  <a:pt x="175" y="361"/>
                </a:lnTo>
                <a:lnTo>
                  <a:pt x="125" y="327"/>
                </a:lnTo>
                <a:lnTo>
                  <a:pt x="110" y="308"/>
                </a:lnTo>
                <a:lnTo>
                  <a:pt x="114" y="293"/>
                </a:lnTo>
                <a:lnTo>
                  <a:pt x="137" y="285"/>
                </a:lnTo>
                <a:lnTo>
                  <a:pt x="179" y="285"/>
                </a:lnTo>
                <a:lnTo>
                  <a:pt x="236" y="293"/>
                </a:lnTo>
                <a:lnTo>
                  <a:pt x="316" y="315"/>
                </a:lnTo>
                <a:lnTo>
                  <a:pt x="377" y="319"/>
                </a:lnTo>
                <a:lnTo>
                  <a:pt x="412" y="315"/>
                </a:lnTo>
                <a:lnTo>
                  <a:pt x="442" y="300"/>
                </a:lnTo>
                <a:lnTo>
                  <a:pt x="464" y="272"/>
                </a:lnTo>
                <a:lnTo>
                  <a:pt x="480" y="243"/>
                </a:lnTo>
                <a:lnTo>
                  <a:pt x="476" y="194"/>
                </a:lnTo>
                <a:lnTo>
                  <a:pt x="507" y="156"/>
                </a:lnTo>
                <a:lnTo>
                  <a:pt x="522" y="118"/>
                </a:lnTo>
                <a:lnTo>
                  <a:pt x="510" y="91"/>
                </a:lnTo>
                <a:close/>
              </a:path>
            </a:pathLst>
          </a:custGeom>
          <a:solidFill>
            <a:srgbClr val="FFA04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03" name="Freeform 9">
            <a:extLst>
              <a:ext uri="{FF2B5EF4-FFF2-40B4-BE49-F238E27FC236}">
                <a16:creationId xmlns:a16="http://schemas.microsoft.com/office/drawing/2014/main" id="{0D31B660-F99A-4245-BAC4-42C03118E924}"/>
              </a:ext>
            </a:extLst>
          </p:cNvPr>
          <p:cNvSpPr>
            <a:spLocks/>
          </p:cNvSpPr>
          <p:nvPr/>
        </p:nvSpPr>
        <p:spPr bwMode="auto">
          <a:xfrm>
            <a:off x="4340225" y="3714750"/>
            <a:ext cx="506413" cy="280988"/>
          </a:xfrm>
          <a:custGeom>
            <a:avLst/>
            <a:gdLst>
              <a:gd name="T0" fmla="*/ 2147483646 w 319"/>
              <a:gd name="T1" fmla="*/ 0 h 177"/>
              <a:gd name="T2" fmla="*/ 2147483646 w 319"/>
              <a:gd name="T3" fmla="*/ 2147483646 h 177"/>
              <a:gd name="T4" fmla="*/ 2147483646 w 319"/>
              <a:gd name="T5" fmla="*/ 2147483646 h 177"/>
              <a:gd name="T6" fmla="*/ 2147483646 w 319"/>
              <a:gd name="T7" fmla="*/ 2147483646 h 177"/>
              <a:gd name="T8" fmla="*/ 2147483646 w 319"/>
              <a:gd name="T9" fmla="*/ 2147483646 h 177"/>
              <a:gd name="T10" fmla="*/ 2147483646 w 319"/>
              <a:gd name="T11" fmla="*/ 2147483646 h 177"/>
              <a:gd name="T12" fmla="*/ 2147483646 w 319"/>
              <a:gd name="T13" fmla="*/ 2147483646 h 177"/>
              <a:gd name="T14" fmla="*/ 2147483646 w 319"/>
              <a:gd name="T15" fmla="*/ 2147483646 h 177"/>
              <a:gd name="T16" fmla="*/ 2147483646 w 319"/>
              <a:gd name="T17" fmla="*/ 2147483646 h 177"/>
              <a:gd name="T18" fmla="*/ 2147483646 w 319"/>
              <a:gd name="T19" fmla="*/ 2147483646 h 177"/>
              <a:gd name="T20" fmla="*/ 2147483646 w 319"/>
              <a:gd name="T21" fmla="*/ 2147483646 h 177"/>
              <a:gd name="T22" fmla="*/ 2147483646 w 319"/>
              <a:gd name="T23" fmla="*/ 2147483646 h 177"/>
              <a:gd name="T24" fmla="*/ 2147483646 w 319"/>
              <a:gd name="T25" fmla="*/ 2147483646 h 177"/>
              <a:gd name="T26" fmla="*/ 2147483646 w 319"/>
              <a:gd name="T27" fmla="*/ 2147483646 h 177"/>
              <a:gd name="T28" fmla="*/ 2147483646 w 319"/>
              <a:gd name="T29" fmla="*/ 2147483646 h 177"/>
              <a:gd name="T30" fmla="*/ 2147483646 w 319"/>
              <a:gd name="T31" fmla="*/ 2147483646 h 177"/>
              <a:gd name="T32" fmla="*/ 2147483646 w 319"/>
              <a:gd name="T33" fmla="*/ 2147483646 h 177"/>
              <a:gd name="T34" fmla="*/ 2147483646 w 319"/>
              <a:gd name="T35" fmla="*/ 2147483646 h 177"/>
              <a:gd name="T36" fmla="*/ 2147483646 w 319"/>
              <a:gd name="T37" fmla="*/ 2147483646 h 177"/>
              <a:gd name="T38" fmla="*/ 0 w 319"/>
              <a:gd name="T39" fmla="*/ 2147483646 h 177"/>
              <a:gd name="T40" fmla="*/ 2147483646 w 319"/>
              <a:gd name="T41" fmla="*/ 2147483646 h 177"/>
              <a:gd name="T42" fmla="*/ 2147483646 w 319"/>
              <a:gd name="T43" fmla="*/ 2147483646 h 177"/>
              <a:gd name="T44" fmla="*/ 2147483646 w 319"/>
              <a:gd name="T45" fmla="*/ 2147483646 h 177"/>
              <a:gd name="T46" fmla="*/ 2147483646 w 319"/>
              <a:gd name="T47" fmla="*/ 2147483646 h 177"/>
              <a:gd name="T48" fmla="*/ 2147483646 w 319"/>
              <a:gd name="T49" fmla="*/ 2147483646 h 177"/>
              <a:gd name="T50" fmla="*/ 2147483646 w 319"/>
              <a:gd name="T51" fmla="*/ 2147483646 h 177"/>
              <a:gd name="T52" fmla="*/ 2147483646 w 319"/>
              <a:gd name="T53" fmla="*/ 2147483646 h 177"/>
              <a:gd name="T54" fmla="*/ 2147483646 w 319"/>
              <a:gd name="T55" fmla="*/ 2147483646 h 177"/>
              <a:gd name="T56" fmla="*/ 2147483646 w 319"/>
              <a:gd name="T57" fmla="*/ 2147483646 h 177"/>
              <a:gd name="T58" fmla="*/ 2147483646 w 319"/>
              <a:gd name="T59" fmla="*/ 2147483646 h 177"/>
              <a:gd name="T60" fmla="*/ 2147483646 w 319"/>
              <a:gd name="T61" fmla="*/ 2147483646 h 177"/>
              <a:gd name="T62" fmla="*/ 2147483646 w 319"/>
              <a:gd name="T63" fmla="*/ 2147483646 h 177"/>
              <a:gd name="T64" fmla="*/ 2147483646 w 319"/>
              <a:gd name="T65" fmla="*/ 2147483646 h 177"/>
              <a:gd name="T66" fmla="*/ 2147483646 w 319"/>
              <a:gd name="T67" fmla="*/ 2147483646 h 177"/>
              <a:gd name="T68" fmla="*/ 2147483646 w 319"/>
              <a:gd name="T69" fmla="*/ 2147483646 h 177"/>
              <a:gd name="T70" fmla="*/ 2147483646 w 319"/>
              <a:gd name="T71" fmla="*/ 0 h 17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19"/>
              <a:gd name="T109" fmla="*/ 0 h 177"/>
              <a:gd name="T110" fmla="*/ 319 w 319"/>
              <a:gd name="T111" fmla="*/ 177 h 177"/>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19" h="177">
                <a:moveTo>
                  <a:pt x="315" y="0"/>
                </a:moveTo>
                <a:lnTo>
                  <a:pt x="266" y="13"/>
                </a:lnTo>
                <a:lnTo>
                  <a:pt x="239" y="15"/>
                </a:lnTo>
                <a:lnTo>
                  <a:pt x="205" y="12"/>
                </a:lnTo>
                <a:lnTo>
                  <a:pt x="194" y="6"/>
                </a:lnTo>
                <a:lnTo>
                  <a:pt x="180" y="6"/>
                </a:lnTo>
                <a:lnTo>
                  <a:pt x="163" y="13"/>
                </a:lnTo>
                <a:lnTo>
                  <a:pt x="148" y="15"/>
                </a:lnTo>
                <a:lnTo>
                  <a:pt x="138" y="12"/>
                </a:lnTo>
                <a:lnTo>
                  <a:pt x="125" y="6"/>
                </a:lnTo>
                <a:lnTo>
                  <a:pt x="112" y="6"/>
                </a:lnTo>
                <a:lnTo>
                  <a:pt x="100" y="8"/>
                </a:lnTo>
                <a:lnTo>
                  <a:pt x="93" y="17"/>
                </a:lnTo>
                <a:lnTo>
                  <a:pt x="83" y="27"/>
                </a:lnTo>
                <a:lnTo>
                  <a:pt x="68" y="27"/>
                </a:lnTo>
                <a:lnTo>
                  <a:pt x="49" y="27"/>
                </a:lnTo>
                <a:lnTo>
                  <a:pt x="36" y="31"/>
                </a:lnTo>
                <a:lnTo>
                  <a:pt x="21" y="40"/>
                </a:lnTo>
                <a:lnTo>
                  <a:pt x="7" y="61"/>
                </a:lnTo>
                <a:lnTo>
                  <a:pt x="0" y="80"/>
                </a:lnTo>
                <a:lnTo>
                  <a:pt x="5" y="95"/>
                </a:lnTo>
                <a:lnTo>
                  <a:pt x="19" y="109"/>
                </a:lnTo>
                <a:lnTo>
                  <a:pt x="45" y="112"/>
                </a:lnTo>
                <a:lnTo>
                  <a:pt x="59" y="118"/>
                </a:lnTo>
                <a:lnTo>
                  <a:pt x="66" y="130"/>
                </a:lnTo>
                <a:lnTo>
                  <a:pt x="59" y="141"/>
                </a:lnTo>
                <a:lnTo>
                  <a:pt x="55" y="145"/>
                </a:lnTo>
                <a:lnTo>
                  <a:pt x="55" y="154"/>
                </a:lnTo>
                <a:lnTo>
                  <a:pt x="60" y="162"/>
                </a:lnTo>
                <a:lnTo>
                  <a:pt x="70" y="175"/>
                </a:lnTo>
                <a:lnTo>
                  <a:pt x="112" y="177"/>
                </a:lnTo>
                <a:lnTo>
                  <a:pt x="214" y="63"/>
                </a:lnTo>
                <a:lnTo>
                  <a:pt x="310" y="50"/>
                </a:lnTo>
                <a:lnTo>
                  <a:pt x="319" y="40"/>
                </a:lnTo>
                <a:lnTo>
                  <a:pt x="319" y="13"/>
                </a:lnTo>
                <a:lnTo>
                  <a:pt x="315" y="0"/>
                </a:lnTo>
                <a:close/>
              </a:path>
            </a:pathLst>
          </a:custGeom>
          <a:solidFill>
            <a:srgbClr val="BF3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04" name="Freeform 10">
            <a:extLst>
              <a:ext uri="{FF2B5EF4-FFF2-40B4-BE49-F238E27FC236}">
                <a16:creationId xmlns:a16="http://schemas.microsoft.com/office/drawing/2014/main" id="{4E8EF175-2F70-439C-95E5-46D89E69BFDF}"/>
              </a:ext>
            </a:extLst>
          </p:cNvPr>
          <p:cNvSpPr>
            <a:spLocks/>
          </p:cNvSpPr>
          <p:nvPr/>
        </p:nvSpPr>
        <p:spPr bwMode="auto">
          <a:xfrm>
            <a:off x="3457575" y="3498850"/>
            <a:ext cx="1385888" cy="646113"/>
          </a:xfrm>
          <a:custGeom>
            <a:avLst/>
            <a:gdLst>
              <a:gd name="T0" fmla="*/ 2147483646 w 873"/>
              <a:gd name="T1" fmla="*/ 2147483646 h 407"/>
              <a:gd name="T2" fmla="*/ 2147483646 w 873"/>
              <a:gd name="T3" fmla="*/ 2147483646 h 407"/>
              <a:gd name="T4" fmla="*/ 2147483646 w 873"/>
              <a:gd name="T5" fmla="*/ 2147483646 h 407"/>
              <a:gd name="T6" fmla="*/ 2147483646 w 873"/>
              <a:gd name="T7" fmla="*/ 0 h 407"/>
              <a:gd name="T8" fmla="*/ 2147483646 w 873"/>
              <a:gd name="T9" fmla="*/ 2147483646 h 407"/>
              <a:gd name="T10" fmla="*/ 2147483646 w 873"/>
              <a:gd name="T11" fmla="*/ 2147483646 h 407"/>
              <a:gd name="T12" fmla="*/ 2147483646 w 873"/>
              <a:gd name="T13" fmla="*/ 2147483646 h 407"/>
              <a:gd name="T14" fmla="*/ 2147483646 w 873"/>
              <a:gd name="T15" fmla="*/ 2147483646 h 407"/>
              <a:gd name="T16" fmla="*/ 2147483646 w 873"/>
              <a:gd name="T17" fmla="*/ 2147483646 h 407"/>
              <a:gd name="T18" fmla="*/ 2147483646 w 873"/>
              <a:gd name="T19" fmla="*/ 2147483646 h 407"/>
              <a:gd name="T20" fmla="*/ 2147483646 w 873"/>
              <a:gd name="T21" fmla="*/ 2147483646 h 407"/>
              <a:gd name="T22" fmla="*/ 2147483646 w 873"/>
              <a:gd name="T23" fmla="*/ 2147483646 h 407"/>
              <a:gd name="T24" fmla="*/ 2147483646 w 873"/>
              <a:gd name="T25" fmla="*/ 2147483646 h 407"/>
              <a:gd name="T26" fmla="*/ 2147483646 w 873"/>
              <a:gd name="T27" fmla="*/ 2147483646 h 407"/>
              <a:gd name="T28" fmla="*/ 2147483646 w 873"/>
              <a:gd name="T29" fmla="*/ 2147483646 h 407"/>
              <a:gd name="T30" fmla="*/ 0 w 873"/>
              <a:gd name="T31" fmla="*/ 2147483646 h 407"/>
              <a:gd name="T32" fmla="*/ 2147483646 w 873"/>
              <a:gd name="T33" fmla="*/ 2147483646 h 407"/>
              <a:gd name="T34" fmla="*/ 2147483646 w 873"/>
              <a:gd name="T35" fmla="*/ 2147483646 h 407"/>
              <a:gd name="T36" fmla="*/ 2147483646 w 873"/>
              <a:gd name="T37" fmla="*/ 2147483646 h 407"/>
              <a:gd name="T38" fmla="*/ 2147483646 w 873"/>
              <a:gd name="T39" fmla="*/ 2147483646 h 407"/>
              <a:gd name="T40" fmla="*/ 2147483646 w 873"/>
              <a:gd name="T41" fmla="*/ 2147483646 h 407"/>
              <a:gd name="T42" fmla="*/ 2147483646 w 873"/>
              <a:gd name="T43" fmla="*/ 2147483646 h 407"/>
              <a:gd name="T44" fmla="*/ 2147483646 w 873"/>
              <a:gd name="T45" fmla="*/ 2147483646 h 407"/>
              <a:gd name="T46" fmla="*/ 2147483646 w 873"/>
              <a:gd name="T47" fmla="*/ 2147483646 h 407"/>
              <a:gd name="T48" fmla="*/ 2147483646 w 873"/>
              <a:gd name="T49" fmla="*/ 2147483646 h 407"/>
              <a:gd name="T50" fmla="*/ 2147483646 w 873"/>
              <a:gd name="T51" fmla="*/ 2147483646 h 407"/>
              <a:gd name="T52" fmla="*/ 2147483646 w 873"/>
              <a:gd name="T53" fmla="*/ 2147483646 h 407"/>
              <a:gd name="T54" fmla="*/ 2147483646 w 873"/>
              <a:gd name="T55" fmla="*/ 2147483646 h 407"/>
              <a:gd name="T56" fmla="*/ 2147483646 w 873"/>
              <a:gd name="T57" fmla="*/ 2147483646 h 407"/>
              <a:gd name="T58" fmla="*/ 2147483646 w 873"/>
              <a:gd name="T59" fmla="*/ 2147483646 h 407"/>
              <a:gd name="T60" fmla="*/ 2147483646 w 873"/>
              <a:gd name="T61" fmla="*/ 2147483646 h 407"/>
              <a:gd name="T62" fmla="*/ 2147483646 w 873"/>
              <a:gd name="T63" fmla="*/ 2147483646 h 407"/>
              <a:gd name="T64" fmla="*/ 2147483646 w 873"/>
              <a:gd name="T65" fmla="*/ 2147483646 h 407"/>
              <a:gd name="T66" fmla="*/ 2147483646 w 873"/>
              <a:gd name="T67" fmla="*/ 2147483646 h 407"/>
              <a:gd name="T68" fmla="*/ 2147483646 w 873"/>
              <a:gd name="T69" fmla="*/ 2147483646 h 407"/>
              <a:gd name="T70" fmla="*/ 2147483646 w 873"/>
              <a:gd name="T71" fmla="*/ 2147483646 h 407"/>
              <a:gd name="T72" fmla="*/ 2147483646 w 873"/>
              <a:gd name="T73" fmla="*/ 2147483646 h 407"/>
              <a:gd name="T74" fmla="*/ 2147483646 w 873"/>
              <a:gd name="T75" fmla="*/ 2147483646 h 407"/>
              <a:gd name="T76" fmla="*/ 2147483646 w 873"/>
              <a:gd name="T77" fmla="*/ 2147483646 h 40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873"/>
              <a:gd name="T118" fmla="*/ 0 h 407"/>
              <a:gd name="T119" fmla="*/ 873 w 873"/>
              <a:gd name="T120" fmla="*/ 407 h 407"/>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873" h="407">
                <a:moveTo>
                  <a:pt x="873" y="105"/>
                </a:moveTo>
                <a:lnTo>
                  <a:pt x="873" y="80"/>
                </a:lnTo>
                <a:lnTo>
                  <a:pt x="866" y="59"/>
                </a:lnTo>
                <a:lnTo>
                  <a:pt x="848" y="33"/>
                </a:lnTo>
                <a:lnTo>
                  <a:pt x="836" y="20"/>
                </a:lnTo>
                <a:lnTo>
                  <a:pt x="818" y="9"/>
                </a:lnTo>
                <a:lnTo>
                  <a:pt x="799" y="1"/>
                </a:lnTo>
                <a:lnTo>
                  <a:pt x="727" y="0"/>
                </a:lnTo>
                <a:lnTo>
                  <a:pt x="626" y="5"/>
                </a:lnTo>
                <a:lnTo>
                  <a:pt x="594" y="6"/>
                </a:lnTo>
                <a:lnTo>
                  <a:pt x="561" y="11"/>
                </a:lnTo>
                <a:lnTo>
                  <a:pt x="546" y="17"/>
                </a:lnTo>
                <a:lnTo>
                  <a:pt x="537" y="29"/>
                </a:lnTo>
                <a:lnTo>
                  <a:pt x="529" y="50"/>
                </a:lnTo>
                <a:lnTo>
                  <a:pt x="533" y="69"/>
                </a:lnTo>
                <a:lnTo>
                  <a:pt x="527" y="94"/>
                </a:lnTo>
                <a:lnTo>
                  <a:pt x="504" y="109"/>
                </a:lnTo>
                <a:lnTo>
                  <a:pt x="394" y="164"/>
                </a:lnTo>
                <a:lnTo>
                  <a:pt x="307" y="200"/>
                </a:lnTo>
                <a:lnTo>
                  <a:pt x="277" y="217"/>
                </a:lnTo>
                <a:lnTo>
                  <a:pt x="268" y="231"/>
                </a:lnTo>
                <a:lnTo>
                  <a:pt x="268" y="238"/>
                </a:lnTo>
                <a:lnTo>
                  <a:pt x="256" y="246"/>
                </a:lnTo>
                <a:lnTo>
                  <a:pt x="186" y="271"/>
                </a:lnTo>
                <a:lnTo>
                  <a:pt x="115" y="301"/>
                </a:lnTo>
                <a:lnTo>
                  <a:pt x="95" y="312"/>
                </a:lnTo>
                <a:lnTo>
                  <a:pt x="77" y="330"/>
                </a:lnTo>
                <a:lnTo>
                  <a:pt x="62" y="333"/>
                </a:lnTo>
                <a:lnTo>
                  <a:pt x="53" y="333"/>
                </a:lnTo>
                <a:lnTo>
                  <a:pt x="43" y="335"/>
                </a:lnTo>
                <a:lnTo>
                  <a:pt x="17" y="347"/>
                </a:lnTo>
                <a:lnTo>
                  <a:pt x="0" y="407"/>
                </a:lnTo>
                <a:lnTo>
                  <a:pt x="72" y="379"/>
                </a:lnTo>
                <a:lnTo>
                  <a:pt x="150" y="354"/>
                </a:lnTo>
                <a:lnTo>
                  <a:pt x="231" y="324"/>
                </a:lnTo>
                <a:lnTo>
                  <a:pt x="283" y="299"/>
                </a:lnTo>
                <a:lnTo>
                  <a:pt x="304" y="297"/>
                </a:lnTo>
                <a:lnTo>
                  <a:pt x="321" y="297"/>
                </a:lnTo>
                <a:lnTo>
                  <a:pt x="336" y="305"/>
                </a:lnTo>
                <a:lnTo>
                  <a:pt x="359" y="318"/>
                </a:lnTo>
                <a:lnTo>
                  <a:pt x="421" y="347"/>
                </a:lnTo>
                <a:lnTo>
                  <a:pt x="485" y="379"/>
                </a:lnTo>
                <a:lnTo>
                  <a:pt x="514" y="400"/>
                </a:lnTo>
                <a:lnTo>
                  <a:pt x="533" y="406"/>
                </a:lnTo>
                <a:lnTo>
                  <a:pt x="550" y="406"/>
                </a:lnTo>
                <a:lnTo>
                  <a:pt x="561" y="381"/>
                </a:lnTo>
                <a:lnTo>
                  <a:pt x="527" y="360"/>
                </a:lnTo>
                <a:lnTo>
                  <a:pt x="472" y="335"/>
                </a:lnTo>
                <a:lnTo>
                  <a:pt x="424" y="307"/>
                </a:lnTo>
                <a:lnTo>
                  <a:pt x="366" y="274"/>
                </a:lnTo>
                <a:lnTo>
                  <a:pt x="359" y="259"/>
                </a:lnTo>
                <a:lnTo>
                  <a:pt x="363" y="253"/>
                </a:lnTo>
                <a:lnTo>
                  <a:pt x="375" y="246"/>
                </a:lnTo>
                <a:lnTo>
                  <a:pt x="400" y="244"/>
                </a:lnTo>
                <a:lnTo>
                  <a:pt x="417" y="240"/>
                </a:lnTo>
                <a:lnTo>
                  <a:pt x="443" y="223"/>
                </a:lnTo>
                <a:lnTo>
                  <a:pt x="470" y="204"/>
                </a:lnTo>
                <a:lnTo>
                  <a:pt x="512" y="181"/>
                </a:lnTo>
                <a:lnTo>
                  <a:pt x="544" y="145"/>
                </a:lnTo>
                <a:lnTo>
                  <a:pt x="561" y="136"/>
                </a:lnTo>
                <a:lnTo>
                  <a:pt x="577" y="136"/>
                </a:lnTo>
                <a:lnTo>
                  <a:pt x="601" y="147"/>
                </a:lnTo>
                <a:lnTo>
                  <a:pt x="620" y="151"/>
                </a:lnTo>
                <a:lnTo>
                  <a:pt x="641" y="149"/>
                </a:lnTo>
                <a:lnTo>
                  <a:pt x="655" y="137"/>
                </a:lnTo>
                <a:lnTo>
                  <a:pt x="677" y="126"/>
                </a:lnTo>
                <a:lnTo>
                  <a:pt x="698" y="126"/>
                </a:lnTo>
                <a:lnTo>
                  <a:pt x="715" y="128"/>
                </a:lnTo>
                <a:lnTo>
                  <a:pt x="727" y="128"/>
                </a:lnTo>
                <a:lnTo>
                  <a:pt x="738" y="124"/>
                </a:lnTo>
                <a:lnTo>
                  <a:pt x="753" y="113"/>
                </a:lnTo>
                <a:lnTo>
                  <a:pt x="778" y="113"/>
                </a:lnTo>
                <a:lnTo>
                  <a:pt x="788" y="118"/>
                </a:lnTo>
                <a:lnTo>
                  <a:pt x="797" y="125"/>
                </a:lnTo>
                <a:lnTo>
                  <a:pt x="810" y="130"/>
                </a:lnTo>
                <a:lnTo>
                  <a:pt x="833" y="132"/>
                </a:lnTo>
                <a:lnTo>
                  <a:pt x="866" y="128"/>
                </a:lnTo>
                <a:lnTo>
                  <a:pt x="873" y="105"/>
                </a:lnTo>
                <a:close/>
              </a:path>
            </a:pathLst>
          </a:custGeom>
          <a:solidFill>
            <a:srgbClr val="FFA04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05" name="Freeform 11">
            <a:extLst>
              <a:ext uri="{FF2B5EF4-FFF2-40B4-BE49-F238E27FC236}">
                <a16:creationId xmlns:a16="http://schemas.microsoft.com/office/drawing/2014/main" id="{9AC8B2D7-DC42-4E79-A268-58803EA7F256}"/>
              </a:ext>
            </a:extLst>
          </p:cNvPr>
          <p:cNvSpPr>
            <a:spLocks/>
          </p:cNvSpPr>
          <p:nvPr/>
        </p:nvSpPr>
        <p:spPr bwMode="auto">
          <a:xfrm>
            <a:off x="3727450" y="4256088"/>
            <a:ext cx="1647825" cy="795337"/>
          </a:xfrm>
          <a:custGeom>
            <a:avLst/>
            <a:gdLst>
              <a:gd name="T0" fmla="*/ 0 w 1038"/>
              <a:gd name="T1" fmla="*/ 2147483646 h 501"/>
              <a:gd name="T2" fmla="*/ 2147483646 w 1038"/>
              <a:gd name="T3" fmla="*/ 2147483646 h 501"/>
              <a:gd name="T4" fmla="*/ 2147483646 w 1038"/>
              <a:gd name="T5" fmla="*/ 2147483646 h 501"/>
              <a:gd name="T6" fmla="*/ 2147483646 w 1038"/>
              <a:gd name="T7" fmla="*/ 2147483646 h 501"/>
              <a:gd name="T8" fmla="*/ 2147483646 w 1038"/>
              <a:gd name="T9" fmla="*/ 2147483646 h 501"/>
              <a:gd name="T10" fmla="*/ 2147483646 w 1038"/>
              <a:gd name="T11" fmla="*/ 2147483646 h 501"/>
              <a:gd name="T12" fmla="*/ 2147483646 w 1038"/>
              <a:gd name="T13" fmla="*/ 2147483646 h 501"/>
              <a:gd name="T14" fmla="*/ 2147483646 w 1038"/>
              <a:gd name="T15" fmla="*/ 2147483646 h 501"/>
              <a:gd name="T16" fmla="*/ 2147483646 w 1038"/>
              <a:gd name="T17" fmla="*/ 2147483646 h 501"/>
              <a:gd name="T18" fmla="*/ 2147483646 w 1038"/>
              <a:gd name="T19" fmla="*/ 2147483646 h 501"/>
              <a:gd name="T20" fmla="*/ 2147483646 w 1038"/>
              <a:gd name="T21" fmla="*/ 2147483646 h 501"/>
              <a:gd name="T22" fmla="*/ 2147483646 w 1038"/>
              <a:gd name="T23" fmla="*/ 2147483646 h 501"/>
              <a:gd name="T24" fmla="*/ 2147483646 w 1038"/>
              <a:gd name="T25" fmla="*/ 2147483646 h 501"/>
              <a:gd name="T26" fmla="*/ 2147483646 w 1038"/>
              <a:gd name="T27" fmla="*/ 2147483646 h 501"/>
              <a:gd name="T28" fmla="*/ 2147483646 w 1038"/>
              <a:gd name="T29" fmla="*/ 2147483646 h 501"/>
              <a:gd name="T30" fmla="*/ 2147483646 w 1038"/>
              <a:gd name="T31" fmla="*/ 2147483646 h 501"/>
              <a:gd name="T32" fmla="*/ 2147483646 w 1038"/>
              <a:gd name="T33" fmla="*/ 2147483646 h 501"/>
              <a:gd name="T34" fmla="*/ 2147483646 w 1038"/>
              <a:gd name="T35" fmla="*/ 2147483646 h 501"/>
              <a:gd name="T36" fmla="*/ 2147483646 w 1038"/>
              <a:gd name="T37" fmla="*/ 2147483646 h 501"/>
              <a:gd name="T38" fmla="*/ 2147483646 w 1038"/>
              <a:gd name="T39" fmla="*/ 2147483646 h 501"/>
              <a:gd name="T40" fmla="*/ 2147483646 w 1038"/>
              <a:gd name="T41" fmla="*/ 2147483646 h 501"/>
              <a:gd name="T42" fmla="*/ 2147483646 w 1038"/>
              <a:gd name="T43" fmla="*/ 2147483646 h 501"/>
              <a:gd name="T44" fmla="*/ 2147483646 w 1038"/>
              <a:gd name="T45" fmla="*/ 2147483646 h 501"/>
              <a:gd name="T46" fmla="*/ 2147483646 w 1038"/>
              <a:gd name="T47" fmla="*/ 2147483646 h 501"/>
              <a:gd name="T48" fmla="*/ 2147483646 w 1038"/>
              <a:gd name="T49" fmla="*/ 2147483646 h 501"/>
              <a:gd name="T50" fmla="*/ 2147483646 w 1038"/>
              <a:gd name="T51" fmla="*/ 2147483646 h 501"/>
              <a:gd name="T52" fmla="*/ 2147483646 w 1038"/>
              <a:gd name="T53" fmla="*/ 2147483646 h 501"/>
              <a:gd name="T54" fmla="*/ 2147483646 w 1038"/>
              <a:gd name="T55" fmla="*/ 2147483646 h 501"/>
              <a:gd name="T56" fmla="*/ 2147483646 w 1038"/>
              <a:gd name="T57" fmla="*/ 2147483646 h 501"/>
              <a:gd name="T58" fmla="*/ 2147483646 w 1038"/>
              <a:gd name="T59" fmla="*/ 2147483646 h 501"/>
              <a:gd name="T60" fmla="*/ 2147483646 w 1038"/>
              <a:gd name="T61" fmla="*/ 2147483646 h 501"/>
              <a:gd name="T62" fmla="*/ 2147483646 w 1038"/>
              <a:gd name="T63" fmla="*/ 2147483646 h 501"/>
              <a:gd name="T64" fmla="*/ 2147483646 w 1038"/>
              <a:gd name="T65" fmla="*/ 2147483646 h 501"/>
              <a:gd name="T66" fmla="*/ 2147483646 w 1038"/>
              <a:gd name="T67" fmla="*/ 2147483646 h 501"/>
              <a:gd name="T68" fmla="*/ 2147483646 w 1038"/>
              <a:gd name="T69" fmla="*/ 2147483646 h 501"/>
              <a:gd name="T70" fmla="*/ 2147483646 w 1038"/>
              <a:gd name="T71" fmla="*/ 2147483646 h 501"/>
              <a:gd name="T72" fmla="*/ 2147483646 w 1038"/>
              <a:gd name="T73" fmla="*/ 2147483646 h 501"/>
              <a:gd name="T74" fmla="*/ 2147483646 w 1038"/>
              <a:gd name="T75" fmla="*/ 2147483646 h 501"/>
              <a:gd name="T76" fmla="*/ 2147483646 w 1038"/>
              <a:gd name="T77" fmla="*/ 2147483646 h 501"/>
              <a:gd name="T78" fmla="*/ 2147483646 w 1038"/>
              <a:gd name="T79" fmla="*/ 0 h 501"/>
              <a:gd name="T80" fmla="*/ 2147483646 w 1038"/>
              <a:gd name="T81" fmla="*/ 2147483646 h 501"/>
              <a:gd name="T82" fmla="*/ 2147483646 w 1038"/>
              <a:gd name="T83" fmla="*/ 2147483646 h 501"/>
              <a:gd name="T84" fmla="*/ 2147483646 w 1038"/>
              <a:gd name="T85" fmla="*/ 2147483646 h 501"/>
              <a:gd name="T86" fmla="*/ 2147483646 w 1038"/>
              <a:gd name="T87" fmla="*/ 2147483646 h 501"/>
              <a:gd name="T88" fmla="*/ 2147483646 w 1038"/>
              <a:gd name="T89" fmla="*/ 2147483646 h 501"/>
              <a:gd name="T90" fmla="*/ 2147483646 w 1038"/>
              <a:gd name="T91" fmla="*/ 2147483646 h 501"/>
              <a:gd name="T92" fmla="*/ 2147483646 w 1038"/>
              <a:gd name="T93" fmla="*/ 2147483646 h 501"/>
              <a:gd name="T94" fmla="*/ 2147483646 w 1038"/>
              <a:gd name="T95" fmla="*/ 2147483646 h 501"/>
              <a:gd name="T96" fmla="*/ 2147483646 w 1038"/>
              <a:gd name="T97" fmla="*/ 2147483646 h 501"/>
              <a:gd name="T98" fmla="*/ 2147483646 w 1038"/>
              <a:gd name="T99" fmla="*/ 2147483646 h 501"/>
              <a:gd name="T100" fmla="*/ 2147483646 w 1038"/>
              <a:gd name="T101" fmla="*/ 2147483646 h 501"/>
              <a:gd name="T102" fmla="*/ 2147483646 w 1038"/>
              <a:gd name="T103" fmla="*/ 2147483646 h 501"/>
              <a:gd name="T104" fmla="*/ 2147483646 w 1038"/>
              <a:gd name="T105" fmla="*/ 2147483646 h 501"/>
              <a:gd name="T106" fmla="*/ 2147483646 w 1038"/>
              <a:gd name="T107" fmla="*/ 2147483646 h 501"/>
              <a:gd name="T108" fmla="*/ 2147483646 w 1038"/>
              <a:gd name="T109" fmla="*/ 2147483646 h 501"/>
              <a:gd name="T110" fmla="*/ 2147483646 w 1038"/>
              <a:gd name="T111" fmla="*/ 2147483646 h 501"/>
              <a:gd name="T112" fmla="*/ 2147483646 w 1038"/>
              <a:gd name="T113" fmla="*/ 2147483646 h 501"/>
              <a:gd name="T114" fmla="*/ 0 w 1038"/>
              <a:gd name="T115" fmla="*/ 2147483646 h 501"/>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038"/>
              <a:gd name="T175" fmla="*/ 0 h 501"/>
              <a:gd name="T176" fmla="*/ 1038 w 1038"/>
              <a:gd name="T177" fmla="*/ 501 h 501"/>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038" h="501">
                <a:moveTo>
                  <a:pt x="0" y="268"/>
                </a:moveTo>
                <a:lnTo>
                  <a:pt x="51" y="306"/>
                </a:lnTo>
                <a:lnTo>
                  <a:pt x="87" y="324"/>
                </a:lnTo>
                <a:lnTo>
                  <a:pt x="116" y="337"/>
                </a:lnTo>
                <a:lnTo>
                  <a:pt x="146" y="346"/>
                </a:lnTo>
                <a:lnTo>
                  <a:pt x="182" y="354"/>
                </a:lnTo>
                <a:lnTo>
                  <a:pt x="237" y="362"/>
                </a:lnTo>
                <a:lnTo>
                  <a:pt x="275" y="365"/>
                </a:lnTo>
                <a:lnTo>
                  <a:pt x="296" y="371"/>
                </a:lnTo>
                <a:lnTo>
                  <a:pt x="311" y="379"/>
                </a:lnTo>
                <a:lnTo>
                  <a:pt x="320" y="396"/>
                </a:lnTo>
                <a:lnTo>
                  <a:pt x="330" y="434"/>
                </a:lnTo>
                <a:lnTo>
                  <a:pt x="337" y="453"/>
                </a:lnTo>
                <a:lnTo>
                  <a:pt x="398" y="479"/>
                </a:lnTo>
                <a:lnTo>
                  <a:pt x="484" y="501"/>
                </a:lnTo>
                <a:lnTo>
                  <a:pt x="547" y="451"/>
                </a:lnTo>
                <a:lnTo>
                  <a:pt x="556" y="421"/>
                </a:lnTo>
                <a:lnTo>
                  <a:pt x="554" y="360"/>
                </a:lnTo>
                <a:lnTo>
                  <a:pt x="558" y="322"/>
                </a:lnTo>
                <a:lnTo>
                  <a:pt x="575" y="285"/>
                </a:lnTo>
                <a:lnTo>
                  <a:pt x="604" y="240"/>
                </a:lnTo>
                <a:lnTo>
                  <a:pt x="632" y="164"/>
                </a:lnTo>
                <a:lnTo>
                  <a:pt x="644" y="126"/>
                </a:lnTo>
                <a:lnTo>
                  <a:pt x="653" y="109"/>
                </a:lnTo>
                <a:lnTo>
                  <a:pt x="663" y="105"/>
                </a:lnTo>
                <a:lnTo>
                  <a:pt x="674" y="105"/>
                </a:lnTo>
                <a:lnTo>
                  <a:pt x="697" y="109"/>
                </a:lnTo>
                <a:lnTo>
                  <a:pt x="731" y="124"/>
                </a:lnTo>
                <a:lnTo>
                  <a:pt x="769" y="150"/>
                </a:lnTo>
                <a:lnTo>
                  <a:pt x="820" y="187"/>
                </a:lnTo>
                <a:lnTo>
                  <a:pt x="872" y="238"/>
                </a:lnTo>
                <a:lnTo>
                  <a:pt x="894" y="249"/>
                </a:lnTo>
                <a:lnTo>
                  <a:pt x="907" y="265"/>
                </a:lnTo>
                <a:lnTo>
                  <a:pt x="920" y="272"/>
                </a:lnTo>
                <a:lnTo>
                  <a:pt x="939" y="284"/>
                </a:lnTo>
                <a:lnTo>
                  <a:pt x="994" y="333"/>
                </a:lnTo>
                <a:lnTo>
                  <a:pt x="1017" y="352"/>
                </a:lnTo>
                <a:lnTo>
                  <a:pt x="1036" y="362"/>
                </a:lnTo>
                <a:lnTo>
                  <a:pt x="1038" y="339"/>
                </a:lnTo>
                <a:lnTo>
                  <a:pt x="683" y="0"/>
                </a:lnTo>
                <a:lnTo>
                  <a:pt x="560" y="44"/>
                </a:lnTo>
                <a:lnTo>
                  <a:pt x="349" y="2"/>
                </a:lnTo>
                <a:lnTo>
                  <a:pt x="339" y="42"/>
                </a:lnTo>
                <a:lnTo>
                  <a:pt x="334" y="74"/>
                </a:lnTo>
                <a:lnTo>
                  <a:pt x="336" y="109"/>
                </a:lnTo>
                <a:lnTo>
                  <a:pt x="332" y="152"/>
                </a:lnTo>
                <a:lnTo>
                  <a:pt x="322" y="198"/>
                </a:lnTo>
                <a:lnTo>
                  <a:pt x="318" y="255"/>
                </a:lnTo>
                <a:lnTo>
                  <a:pt x="318" y="285"/>
                </a:lnTo>
                <a:lnTo>
                  <a:pt x="317" y="303"/>
                </a:lnTo>
                <a:lnTo>
                  <a:pt x="309" y="310"/>
                </a:lnTo>
                <a:lnTo>
                  <a:pt x="299" y="314"/>
                </a:lnTo>
                <a:lnTo>
                  <a:pt x="277" y="314"/>
                </a:lnTo>
                <a:lnTo>
                  <a:pt x="235" y="320"/>
                </a:lnTo>
                <a:lnTo>
                  <a:pt x="165" y="312"/>
                </a:lnTo>
                <a:lnTo>
                  <a:pt x="101" y="303"/>
                </a:lnTo>
                <a:lnTo>
                  <a:pt x="36" y="285"/>
                </a:lnTo>
                <a:lnTo>
                  <a:pt x="0" y="268"/>
                </a:lnTo>
                <a:close/>
              </a:path>
            </a:pathLst>
          </a:custGeom>
          <a:solidFill>
            <a:srgbClr val="804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06" name="Freeform 12">
            <a:extLst>
              <a:ext uri="{FF2B5EF4-FFF2-40B4-BE49-F238E27FC236}">
                <a16:creationId xmlns:a16="http://schemas.microsoft.com/office/drawing/2014/main" id="{D6FEF3B3-B0D9-41BC-8213-9188B90C3491}"/>
              </a:ext>
            </a:extLst>
          </p:cNvPr>
          <p:cNvSpPr>
            <a:spLocks/>
          </p:cNvSpPr>
          <p:nvPr/>
        </p:nvSpPr>
        <p:spPr bwMode="auto">
          <a:xfrm>
            <a:off x="5189538" y="3514725"/>
            <a:ext cx="1089025" cy="1214438"/>
          </a:xfrm>
          <a:custGeom>
            <a:avLst/>
            <a:gdLst>
              <a:gd name="T0" fmla="*/ 2147483646 w 686"/>
              <a:gd name="T1" fmla="*/ 2147483646 h 765"/>
              <a:gd name="T2" fmla="*/ 2147483646 w 686"/>
              <a:gd name="T3" fmla="*/ 2147483646 h 765"/>
              <a:gd name="T4" fmla="*/ 2147483646 w 686"/>
              <a:gd name="T5" fmla="*/ 2147483646 h 765"/>
              <a:gd name="T6" fmla="*/ 2147483646 w 686"/>
              <a:gd name="T7" fmla="*/ 2147483646 h 765"/>
              <a:gd name="T8" fmla="*/ 2147483646 w 686"/>
              <a:gd name="T9" fmla="*/ 2147483646 h 765"/>
              <a:gd name="T10" fmla="*/ 2147483646 w 686"/>
              <a:gd name="T11" fmla="*/ 2147483646 h 765"/>
              <a:gd name="T12" fmla="*/ 0 w 686"/>
              <a:gd name="T13" fmla="*/ 2147483646 h 765"/>
              <a:gd name="T14" fmla="*/ 2147483646 w 686"/>
              <a:gd name="T15" fmla="*/ 2147483646 h 765"/>
              <a:gd name="T16" fmla="*/ 2147483646 w 686"/>
              <a:gd name="T17" fmla="*/ 2147483646 h 765"/>
              <a:gd name="T18" fmla="*/ 2147483646 w 686"/>
              <a:gd name="T19" fmla="*/ 0 h 765"/>
              <a:gd name="T20" fmla="*/ 2147483646 w 686"/>
              <a:gd name="T21" fmla="*/ 2147483646 h 765"/>
              <a:gd name="T22" fmla="*/ 2147483646 w 686"/>
              <a:gd name="T23" fmla="*/ 2147483646 h 765"/>
              <a:gd name="T24" fmla="*/ 2147483646 w 686"/>
              <a:gd name="T25" fmla="*/ 2147483646 h 765"/>
              <a:gd name="T26" fmla="*/ 2147483646 w 686"/>
              <a:gd name="T27" fmla="*/ 2147483646 h 765"/>
              <a:gd name="T28" fmla="*/ 2147483646 w 686"/>
              <a:gd name="T29" fmla="*/ 2147483646 h 765"/>
              <a:gd name="T30" fmla="*/ 2147483646 w 686"/>
              <a:gd name="T31" fmla="*/ 2147483646 h 76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86"/>
              <a:gd name="T49" fmla="*/ 0 h 765"/>
              <a:gd name="T50" fmla="*/ 686 w 686"/>
              <a:gd name="T51" fmla="*/ 765 h 76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86" h="765">
                <a:moveTo>
                  <a:pt x="686" y="643"/>
                </a:moveTo>
                <a:lnTo>
                  <a:pt x="445" y="723"/>
                </a:lnTo>
                <a:lnTo>
                  <a:pt x="323" y="765"/>
                </a:lnTo>
                <a:lnTo>
                  <a:pt x="289" y="765"/>
                </a:lnTo>
                <a:lnTo>
                  <a:pt x="258" y="758"/>
                </a:lnTo>
                <a:lnTo>
                  <a:pt x="232" y="723"/>
                </a:lnTo>
                <a:lnTo>
                  <a:pt x="0" y="138"/>
                </a:lnTo>
                <a:lnTo>
                  <a:pt x="7" y="111"/>
                </a:lnTo>
                <a:lnTo>
                  <a:pt x="19" y="92"/>
                </a:lnTo>
                <a:lnTo>
                  <a:pt x="262" y="0"/>
                </a:lnTo>
                <a:lnTo>
                  <a:pt x="480" y="225"/>
                </a:lnTo>
                <a:lnTo>
                  <a:pt x="522" y="271"/>
                </a:lnTo>
                <a:lnTo>
                  <a:pt x="560" y="339"/>
                </a:lnTo>
                <a:lnTo>
                  <a:pt x="609" y="442"/>
                </a:lnTo>
                <a:lnTo>
                  <a:pt x="656" y="541"/>
                </a:lnTo>
                <a:lnTo>
                  <a:pt x="686" y="643"/>
                </a:lnTo>
                <a:close/>
              </a:path>
            </a:pathLst>
          </a:custGeom>
          <a:solidFill>
            <a:srgbClr val="3F7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07" name="Freeform 13">
            <a:extLst>
              <a:ext uri="{FF2B5EF4-FFF2-40B4-BE49-F238E27FC236}">
                <a16:creationId xmlns:a16="http://schemas.microsoft.com/office/drawing/2014/main" id="{5DBCEA47-C98D-44DA-ACBB-04EA9E4DED56}"/>
              </a:ext>
            </a:extLst>
          </p:cNvPr>
          <p:cNvSpPr>
            <a:spLocks/>
          </p:cNvSpPr>
          <p:nvPr/>
        </p:nvSpPr>
        <p:spPr bwMode="auto">
          <a:xfrm>
            <a:off x="5191125" y="3471863"/>
            <a:ext cx="954088" cy="1012825"/>
          </a:xfrm>
          <a:custGeom>
            <a:avLst/>
            <a:gdLst>
              <a:gd name="T0" fmla="*/ 2147483646 w 601"/>
              <a:gd name="T1" fmla="*/ 0 h 638"/>
              <a:gd name="T2" fmla="*/ 2147483646 w 601"/>
              <a:gd name="T3" fmla="*/ 2147483646 h 638"/>
              <a:gd name="T4" fmla="*/ 2147483646 w 601"/>
              <a:gd name="T5" fmla="*/ 2147483646 h 638"/>
              <a:gd name="T6" fmla="*/ 2147483646 w 601"/>
              <a:gd name="T7" fmla="*/ 2147483646 h 638"/>
              <a:gd name="T8" fmla="*/ 2147483646 w 601"/>
              <a:gd name="T9" fmla="*/ 2147483646 h 638"/>
              <a:gd name="T10" fmla="*/ 2147483646 w 601"/>
              <a:gd name="T11" fmla="*/ 2147483646 h 638"/>
              <a:gd name="T12" fmla="*/ 0 w 601"/>
              <a:gd name="T13" fmla="*/ 2147483646 h 638"/>
              <a:gd name="T14" fmla="*/ 2147483646 w 601"/>
              <a:gd name="T15" fmla="*/ 2147483646 h 638"/>
              <a:gd name="T16" fmla="*/ 2147483646 w 601"/>
              <a:gd name="T17" fmla="*/ 2147483646 h 638"/>
              <a:gd name="T18" fmla="*/ 2147483646 w 601"/>
              <a:gd name="T19" fmla="*/ 2147483646 h 638"/>
              <a:gd name="T20" fmla="*/ 2147483646 w 601"/>
              <a:gd name="T21" fmla="*/ 2147483646 h 638"/>
              <a:gd name="T22" fmla="*/ 2147483646 w 601"/>
              <a:gd name="T23" fmla="*/ 2147483646 h 638"/>
              <a:gd name="T24" fmla="*/ 2147483646 w 601"/>
              <a:gd name="T25" fmla="*/ 2147483646 h 638"/>
              <a:gd name="T26" fmla="*/ 2147483646 w 601"/>
              <a:gd name="T27" fmla="*/ 2147483646 h 638"/>
              <a:gd name="T28" fmla="*/ 2147483646 w 601"/>
              <a:gd name="T29" fmla="*/ 2147483646 h 638"/>
              <a:gd name="T30" fmla="*/ 2147483646 w 601"/>
              <a:gd name="T31" fmla="*/ 2147483646 h 638"/>
              <a:gd name="T32" fmla="*/ 2147483646 w 601"/>
              <a:gd name="T33" fmla="*/ 2147483646 h 638"/>
              <a:gd name="T34" fmla="*/ 2147483646 w 601"/>
              <a:gd name="T35" fmla="*/ 2147483646 h 638"/>
              <a:gd name="T36" fmla="*/ 2147483646 w 601"/>
              <a:gd name="T37" fmla="*/ 2147483646 h 638"/>
              <a:gd name="T38" fmla="*/ 2147483646 w 601"/>
              <a:gd name="T39" fmla="*/ 2147483646 h 638"/>
              <a:gd name="T40" fmla="*/ 2147483646 w 601"/>
              <a:gd name="T41" fmla="*/ 2147483646 h 638"/>
              <a:gd name="T42" fmla="*/ 2147483646 w 601"/>
              <a:gd name="T43" fmla="*/ 2147483646 h 638"/>
              <a:gd name="T44" fmla="*/ 2147483646 w 601"/>
              <a:gd name="T45" fmla="*/ 2147483646 h 638"/>
              <a:gd name="T46" fmla="*/ 2147483646 w 601"/>
              <a:gd name="T47" fmla="*/ 2147483646 h 638"/>
              <a:gd name="T48" fmla="*/ 2147483646 w 601"/>
              <a:gd name="T49" fmla="*/ 2147483646 h 638"/>
              <a:gd name="T50" fmla="*/ 2147483646 w 601"/>
              <a:gd name="T51" fmla="*/ 2147483646 h 638"/>
              <a:gd name="T52" fmla="*/ 2147483646 w 601"/>
              <a:gd name="T53" fmla="*/ 2147483646 h 638"/>
              <a:gd name="T54" fmla="*/ 2147483646 w 601"/>
              <a:gd name="T55" fmla="*/ 2147483646 h 638"/>
              <a:gd name="T56" fmla="*/ 2147483646 w 601"/>
              <a:gd name="T57" fmla="*/ 2147483646 h 638"/>
              <a:gd name="T58" fmla="*/ 2147483646 w 601"/>
              <a:gd name="T59" fmla="*/ 2147483646 h 638"/>
              <a:gd name="T60" fmla="*/ 2147483646 w 601"/>
              <a:gd name="T61" fmla="*/ 2147483646 h 638"/>
              <a:gd name="T62" fmla="*/ 2147483646 w 601"/>
              <a:gd name="T63" fmla="*/ 2147483646 h 638"/>
              <a:gd name="T64" fmla="*/ 2147483646 w 601"/>
              <a:gd name="T65" fmla="*/ 2147483646 h 638"/>
              <a:gd name="T66" fmla="*/ 2147483646 w 601"/>
              <a:gd name="T67" fmla="*/ 2147483646 h 638"/>
              <a:gd name="T68" fmla="*/ 2147483646 w 601"/>
              <a:gd name="T69" fmla="*/ 0 h 63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601"/>
              <a:gd name="T106" fmla="*/ 0 h 638"/>
              <a:gd name="T107" fmla="*/ 601 w 601"/>
              <a:gd name="T108" fmla="*/ 638 h 63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601" h="638">
                <a:moveTo>
                  <a:pt x="181" y="0"/>
                </a:moveTo>
                <a:lnTo>
                  <a:pt x="162" y="5"/>
                </a:lnTo>
                <a:lnTo>
                  <a:pt x="148" y="12"/>
                </a:lnTo>
                <a:lnTo>
                  <a:pt x="33" y="92"/>
                </a:lnTo>
                <a:lnTo>
                  <a:pt x="17" y="104"/>
                </a:lnTo>
                <a:lnTo>
                  <a:pt x="3" y="119"/>
                </a:lnTo>
                <a:lnTo>
                  <a:pt x="0" y="128"/>
                </a:lnTo>
                <a:lnTo>
                  <a:pt x="6" y="139"/>
                </a:lnTo>
                <a:lnTo>
                  <a:pt x="15" y="125"/>
                </a:lnTo>
                <a:lnTo>
                  <a:pt x="25" y="119"/>
                </a:lnTo>
                <a:lnTo>
                  <a:pt x="39" y="121"/>
                </a:lnTo>
                <a:lnTo>
                  <a:pt x="48" y="130"/>
                </a:lnTo>
                <a:lnTo>
                  <a:pt x="94" y="157"/>
                </a:lnTo>
                <a:lnTo>
                  <a:pt x="162" y="233"/>
                </a:lnTo>
                <a:lnTo>
                  <a:pt x="197" y="279"/>
                </a:lnTo>
                <a:lnTo>
                  <a:pt x="238" y="374"/>
                </a:lnTo>
                <a:lnTo>
                  <a:pt x="280" y="488"/>
                </a:lnTo>
                <a:lnTo>
                  <a:pt x="307" y="602"/>
                </a:lnTo>
                <a:lnTo>
                  <a:pt x="311" y="621"/>
                </a:lnTo>
                <a:lnTo>
                  <a:pt x="322" y="632"/>
                </a:lnTo>
                <a:lnTo>
                  <a:pt x="337" y="638"/>
                </a:lnTo>
                <a:lnTo>
                  <a:pt x="352" y="636"/>
                </a:lnTo>
                <a:lnTo>
                  <a:pt x="402" y="623"/>
                </a:lnTo>
                <a:lnTo>
                  <a:pt x="444" y="602"/>
                </a:lnTo>
                <a:lnTo>
                  <a:pt x="563" y="537"/>
                </a:lnTo>
                <a:lnTo>
                  <a:pt x="601" y="518"/>
                </a:lnTo>
                <a:lnTo>
                  <a:pt x="570" y="473"/>
                </a:lnTo>
                <a:lnTo>
                  <a:pt x="528" y="374"/>
                </a:lnTo>
                <a:lnTo>
                  <a:pt x="483" y="283"/>
                </a:lnTo>
                <a:lnTo>
                  <a:pt x="464" y="222"/>
                </a:lnTo>
                <a:lnTo>
                  <a:pt x="417" y="161"/>
                </a:lnTo>
                <a:lnTo>
                  <a:pt x="360" y="96"/>
                </a:lnTo>
                <a:lnTo>
                  <a:pt x="303" y="50"/>
                </a:lnTo>
                <a:lnTo>
                  <a:pt x="246" y="8"/>
                </a:lnTo>
                <a:lnTo>
                  <a:pt x="181" y="0"/>
                </a:lnTo>
                <a:close/>
              </a:path>
            </a:pathLst>
          </a:custGeom>
          <a:solidFill>
            <a:srgbClr val="DFD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08" name="Freeform 14">
            <a:extLst>
              <a:ext uri="{FF2B5EF4-FFF2-40B4-BE49-F238E27FC236}">
                <a16:creationId xmlns:a16="http://schemas.microsoft.com/office/drawing/2014/main" id="{F9D8C831-4C98-4502-8083-15932F94B7A5}"/>
              </a:ext>
            </a:extLst>
          </p:cNvPr>
          <p:cNvSpPr>
            <a:spLocks/>
          </p:cNvSpPr>
          <p:nvPr/>
        </p:nvSpPr>
        <p:spPr bwMode="auto">
          <a:xfrm>
            <a:off x="5640388" y="4446588"/>
            <a:ext cx="652462" cy="220662"/>
          </a:xfrm>
          <a:custGeom>
            <a:avLst/>
            <a:gdLst>
              <a:gd name="T0" fmla="*/ 2147483646 w 411"/>
              <a:gd name="T1" fmla="*/ 0 h 139"/>
              <a:gd name="T2" fmla="*/ 2147483646 w 411"/>
              <a:gd name="T3" fmla="*/ 2147483646 h 139"/>
              <a:gd name="T4" fmla="*/ 2147483646 w 411"/>
              <a:gd name="T5" fmla="*/ 2147483646 h 139"/>
              <a:gd name="T6" fmla="*/ 2147483646 w 411"/>
              <a:gd name="T7" fmla="*/ 2147483646 h 139"/>
              <a:gd name="T8" fmla="*/ 2147483646 w 411"/>
              <a:gd name="T9" fmla="*/ 2147483646 h 139"/>
              <a:gd name="T10" fmla="*/ 2147483646 w 411"/>
              <a:gd name="T11" fmla="*/ 2147483646 h 139"/>
              <a:gd name="T12" fmla="*/ 2147483646 w 411"/>
              <a:gd name="T13" fmla="*/ 2147483646 h 139"/>
              <a:gd name="T14" fmla="*/ 2147483646 w 411"/>
              <a:gd name="T15" fmla="*/ 2147483646 h 139"/>
              <a:gd name="T16" fmla="*/ 0 w 411"/>
              <a:gd name="T17" fmla="*/ 2147483646 h 139"/>
              <a:gd name="T18" fmla="*/ 2147483646 w 411"/>
              <a:gd name="T19" fmla="*/ 2147483646 h 139"/>
              <a:gd name="T20" fmla="*/ 2147483646 w 411"/>
              <a:gd name="T21" fmla="*/ 2147483646 h 139"/>
              <a:gd name="T22" fmla="*/ 2147483646 w 411"/>
              <a:gd name="T23" fmla="*/ 2147483646 h 139"/>
              <a:gd name="T24" fmla="*/ 2147483646 w 411"/>
              <a:gd name="T25" fmla="*/ 2147483646 h 139"/>
              <a:gd name="T26" fmla="*/ 2147483646 w 411"/>
              <a:gd name="T27" fmla="*/ 2147483646 h 139"/>
              <a:gd name="T28" fmla="*/ 2147483646 w 411"/>
              <a:gd name="T29" fmla="*/ 0 h 13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11"/>
              <a:gd name="T46" fmla="*/ 0 h 139"/>
              <a:gd name="T47" fmla="*/ 411 w 411"/>
              <a:gd name="T48" fmla="*/ 139 h 13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11" h="139">
                <a:moveTo>
                  <a:pt x="397" y="0"/>
                </a:moveTo>
                <a:lnTo>
                  <a:pt x="339" y="18"/>
                </a:lnTo>
                <a:lnTo>
                  <a:pt x="282" y="25"/>
                </a:lnTo>
                <a:lnTo>
                  <a:pt x="240" y="10"/>
                </a:lnTo>
                <a:lnTo>
                  <a:pt x="198" y="6"/>
                </a:lnTo>
                <a:lnTo>
                  <a:pt x="237" y="33"/>
                </a:lnTo>
                <a:lnTo>
                  <a:pt x="183" y="56"/>
                </a:lnTo>
                <a:lnTo>
                  <a:pt x="91" y="101"/>
                </a:lnTo>
                <a:lnTo>
                  <a:pt x="0" y="139"/>
                </a:lnTo>
                <a:lnTo>
                  <a:pt x="76" y="139"/>
                </a:lnTo>
                <a:lnTo>
                  <a:pt x="179" y="105"/>
                </a:lnTo>
                <a:lnTo>
                  <a:pt x="294" y="71"/>
                </a:lnTo>
                <a:lnTo>
                  <a:pt x="411" y="32"/>
                </a:lnTo>
                <a:lnTo>
                  <a:pt x="404" y="15"/>
                </a:lnTo>
                <a:lnTo>
                  <a:pt x="397" y="0"/>
                </a:lnTo>
                <a:close/>
              </a:path>
            </a:pathLst>
          </a:custGeom>
          <a:solidFill>
            <a:srgbClr val="001F9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09" name="Freeform 15">
            <a:extLst>
              <a:ext uri="{FF2B5EF4-FFF2-40B4-BE49-F238E27FC236}">
                <a16:creationId xmlns:a16="http://schemas.microsoft.com/office/drawing/2014/main" id="{745D3C5D-C0DE-4142-B3D5-A5A3B51F4FBF}"/>
              </a:ext>
            </a:extLst>
          </p:cNvPr>
          <p:cNvSpPr>
            <a:spLocks/>
          </p:cNvSpPr>
          <p:nvPr/>
        </p:nvSpPr>
        <p:spPr bwMode="auto">
          <a:xfrm>
            <a:off x="3276600" y="5089525"/>
            <a:ext cx="1362075" cy="623888"/>
          </a:xfrm>
          <a:custGeom>
            <a:avLst/>
            <a:gdLst>
              <a:gd name="T0" fmla="*/ 2147483646 w 858"/>
              <a:gd name="T1" fmla="*/ 2147483646 h 393"/>
              <a:gd name="T2" fmla="*/ 2147483646 w 858"/>
              <a:gd name="T3" fmla="*/ 2147483646 h 393"/>
              <a:gd name="T4" fmla="*/ 2147483646 w 858"/>
              <a:gd name="T5" fmla="*/ 2147483646 h 393"/>
              <a:gd name="T6" fmla="*/ 2147483646 w 858"/>
              <a:gd name="T7" fmla="*/ 2147483646 h 393"/>
              <a:gd name="T8" fmla="*/ 2147483646 w 858"/>
              <a:gd name="T9" fmla="*/ 2147483646 h 393"/>
              <a:gd name="T10" fmla="*/ 2147483646 w 858"/>
              <a:gd name="T11" fmla="*/ 2147483646 h 393"/>
              <a:gd name="T12" fmla="*/ 2147483646 w 858"/>
              <a:gd name="T13" fmla="*/ 2147483646 h 393"/>
              <a:gd name="T14" fmla="*/ 2147483646 w 858"/>
              <a:gd name="T15" fmla="*/ 2147483646 h 393"/>
              <a:gd name="T16" fmla="*/ 2147483646 w 858"/>
              <a:gd name="T17" fmla="*/ 2147483646 h 393"/>
              <a:gd name="T18" fmla="*/ 2147483646 w 858"/>
              <a:gd name="T19" fmla="*/ 2147483646 h 393"/>
              <a:gd name="T20" fmla="*/ 2147483646 w 858"/>
              <a:gd name="T21" fmla="*/ 2147483646 h 393"/>
              <a:gd name="T22" fmla="*/ 2147483646 w 858"/>
              <a:gd name="T23" fmla="*/ 2147483646 h 393"/>
              <a:gd name="T24" fmla="*/ 2147483646 w 858"/>
              <a:gd name="T25" fmla="*/ 2147483646 h 393"/>
              <a:gd name="T26" fmla="*/ 2147483646 w 858"/>
              <a:gd name="T27" fmla="*/ 2147483646 h 393"/>
              <a:gd name="T28" fmla="*/ 2147483646 w 858"/>
              <a:gd name="T29" fmla="*/ 2147483646 h 393"/>
              <a:gd name="T30" fmla="*/ 2147483646 w 858"/>
              <a:gd name="T31" fmla="*/ 2147483646 h 393"/>
              <a:gd name="T32" fmla="*/ 2147483646 w 858"/>
              <a:gd name="T33" fmla="*/ 2147483646 h 393"/>
              <a:gd name="T34" fmla="*/ 2147483646 w 858"/>
              <a:gd name="T35" fmla="*/ 2147483646 h 393"/>
              <a:gd name="T36" fmla="*/ 2147483646 w 858"/>
              <a:gd name="T37" fmla="*/ 2147483646 h 393"/>
              <a:gd name="T38" fmla="*/ 2147483646 w 858"/>
              <a:gd name="T39" fmla="*/ 2147483646 h 393"/>
              <a:gd name="T40" fmla="*/ 2147483646 w 858"/>
              <a:gd name="T41" fmla="*/ 2147483646 h 393"/>
              <a:gd name="T42" fmla="*/ 2147483646 w 858"/>
              <a:gd name="T43" fmla="*/ 2147483646 h 393"/>
              <a:gd name="T44" fmla="*/ 2147483646 w 858"/>
              <a:gd name="T45" fmla="*/ 2147483646 h 393"/>
              <a:gd name="T46" fmla="*/ 2147483646 w 858"/>
              <a:gd name="T47" fmla="*/ 2147483646 h 393"/>
              <a:gd name="T48" fmla="*/ 2147483646 w 858"/>
              <a:gd name="T49" fmla="*/ 2147483646 h 393"/>
              <a:gd name="T50" fmla="*/ 2147483646 w 858"/>
              <a:gd name="T51" fmla="*/ 2147483646 h 393"/>
              <a:gd name="T52" fmla="*/ 2147483646 w 858"/>
              <a:gd name="T53" fmla="*/ 2147483646 h 393"/>
              <a:gd name="T54" fmla="*/ 2147483646 w 858"/>
              <a:gd name="T55" fmla="*/ 2147483646 h 393"/>
              <a:gd name="T56" fmla="*/ 2147483646 w 858"/>
              <a:gd name="T57" fmla="*/ 2147483646 h 393"/>
              <a:gd name="T58" fmla="*/ 2147483646 w 858"/>
              <a:gd name="T59" fmla="*/ 2147483646 h 393"/>
              <a:gd name="T60" fmla="*/ 2147483646 w 858"/>
              <a:gd name="T61" fmla="*/ 2147483646 h 393"/>
              <a:gd name="T62" fmla="*/ 2147483646 w 858"/>
              <a:gd name="T63" fmla="*/ 2147483646 h 393"/>
              <a:gd name="T64" fmla="*/ 2147483646 w 858"/>
              <a:gd name="T65" fmla="*/ 2147483646 h 393"/>
              <a:gd name="T66" fmla="*/ 2147483646 w 858"/>
              <a:gd name="T67" fmla="*/ 2147483646 h 393"/>
              <a:gd name="T68" fmla="*/ 2147483646 w 858"/>
              <a:gd name="T69" fmla="*/ 2147483646 h 393"/>
              <a:gd name="T70" fmla="*/ 2147483646 w 858"/>
              <a:gd name="T71" fmla="*/ 2147483646 h 393"/>
              <a:gd name="T72" fmla="*/ 2147483646 w 858"/>
              <a:gd name="T73" fmla="*/ 2147483646 h 393"/>
              <a:gd name="T74" fmla="*/ 2147483646 w 858"/>
              <a:gd name="T75" fmla="*/ 2147483646 h 393"/>
              <a:gd name="T76" fmla="*/ 2147483646 w 858"/>
              <a:gd name="T77" fmla="*/ 2147483646 h 393"/>
              <a:gd name="T78" fmla="*/ 2147483646 w 858"/>
              <a:gd name="T79" fmla="*/ 2147483646 h 393"/>
              <a:gd name="T80" fmla="*/ 2147483646 w 858"/>
              <a:gd name="T81" fmla="*/ 2147483646 h 393"/>
              <a:gd name="T82" fmla="*/ 2147483646 w 858"/>
              <a:gd name="T83" fmla="*/ 2147483646 h 393"/>
              <a:gd name="T84" fmla="*/ 2147483646 w 858"/>
              <a:gd name="T85" fmla="*/ 2147483646 h 393"/>
              <a:gd name="T86" fmla="*/ 2147483646 w 858"/>
              <a:gd name="T87" fmla="*/ 2147483646 h 393"/>
              <a:gd name="T88" fmla="*/ 2147483646 w 858"/>
              <a:gd name="T89" fmla="*/ 2147483646 h 393"/>
              <a:gd name="T90" fmla="*/ 2147483646 w 858"/>
              <a:gd name="T91" fmla="*/ 2147483646 h 393"/>
              <a:gd name="T92" fmla="*/ 0 w 858"/>
              <a:gd name="T93" fmla="*/ 0 h 393"/>
              <a:gd name="T94" fmla="*/ 2147483646 w 858"/>
              <a:gd name="T95" fmla="*/ 2147483646 h 393"/>
              <a:gd name="T96" fmla="*/ 2147483646 w 858"/>
              <a:gd name="T97" fmla="*/ 2147483646 h 39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58"/>
              <a:gd name="T148" fmla="*/ 0 h 393"/>
              <a:gd name="T149" fmla="*/ 858 w 858"/>
              <a:gd name="T150" fmla="*/ 393 h 393"/>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58" h="393">
                <a:moveTo>
                  <a:pt x="27" y="59"/>
                </a:moveTo>
                <a:lnTo>
                  <a:pt x="42" y="129"/>
                </a:lnTo>
                <a:lnTo>
                  <a:pt x="59" y="180"/>
                </a:lnTo>
                <a:lnTo>
                  <a:pt x="84" y="215"/>
                </a:lnTo>
                <a:lnTo>
                  <a:pt x="120" y="232"/>
                </a:lnTo>
                <a:lnTo>
                  <a:pt x="146" y="236"/>
                </a:lnTo>
                <a:lnTo>
                  <a:pt x="184" y="217"/>
                </a:lnTo>
                <a:lnTo>
                  <a:pt x="205" y="188"/>
                </a:lnTo>
                <a:lnTo>
                  <a:pt x="205" y="180"/>
                </a:lnTo>
                <a:lnTo>
                  <a:pt x="223" y="217"/>
                </a:lnTo>
                <a:lnTo>
                  <a:pt x="249" y="264"/>
                </a:lnTo>
                <a:lnTo>
                  <a:pt x="276" y="300"/>
                </a:lnTo>
                <a:lnTo>
                  <a:pt x="306" y="323"/>
                </a:lnTo>
                <a:lnTo>
                  <a:pt x="346" y="336"/>
                </a:lnTo>
                <a:lnTo>
                  <a:pt x="377" y="333"/>
                </a:lnTo>
                <a:lnTo>
                  <a:pt x="407" y="317"/>
                </a:lnTo>
                <a:lnTo>
                  <a:pt x="434" y="335"/>
                </a:lnTo>
                <a:lnTo>
                  <a:pt x="468" y="363"/>
                </a:lnTo>
                <a:lnTo>
                  <a:pt x="505" y="382"/>
                </a:lnTo>
                <a:lnTo>
                  <a:pt x="537" y="393"/>
                </a:lnTo>
                <a:lnTo>
                  <a:pt x="575" y="392"/>
                </a:lnTo>
                <a:lnTo>
                  <a:pt x="615" y="373"/>
                </a:lnTo>
                <a:lnTo>
                  <a:pt x="642" y="355"/>
                </a:lnTo>
                <a:lnTo>
                  <a:pt x="659" y="374"/>
                </a:lnTo>
                <a:lnTo>
                  <a:pt x="676" y="390"/>
                </a:lnTo>
                <a:lnTo>
                  <a:pt x="724" y="390"/>
                </a:lnTo>
                <a:lnTo>
                  <a:pt x="792" y="388"/>
                </a:lnTo>
                <a:lnTo>
                  <a:pt x="838" y="376"/>
                </a:lnTo>
                <a:lnTo>
                  <a:pt x="849" y="359"/>
                </a:lnTo>
                <a:lnTo>
                  <a:pt x="858" y="333"/>
                </a:lnTo>
                <a:lnTo>
                  <a:pt x="858" y="316"/>
                </a:lnTo>
                <a:lnTo>
                  <a:pt x="845" y="285"/>
                </a:lnTo>
                <a:lnTo>
                  <a:pt x="820" y="257"/>
                </a:lnTo>
                <a:lnTo>
                  <a:pt x="792" y="238"/>
                </a:lnTo>
                <a:lnTo>
                  <a:pt x="752" y="220"/>
                </a:lnTo>
                <a:lnTo>
                  <a:pt x="733" y="207"/>
                </a:lnTo>
                <a:lnTo>
                  <a:pt x="684" y="196"/>
                </a:lnTo>
                <a:lnTo>
                  <a:pt x="583" y="203"/>
                </a:lnTo>
                <a:lnTo>
                  <a:pt x="535" y="196"/>
                </a:lnTo>
                <a:lnTo>
                  <a:pt x="466" y="158"/>
                </a:lnTo>
                <a:lnTo>
                  <a:pt x="331" y="142"/>
                </a:lnTo>
                <a:lnTo>
                  <a:pt x="247" y="131"/>
                </a:lnTo>
                <a:lnTo>
                  <a:pt x="162" y="106"/>
                </a:lnTo>
                <a:lnTo>
                  <a:pt x="67" y="57"/>
                </a:lnTo>
                <a:lnTo>
                  <a:pt x="38" y="28"/>
                </a:lnTo>
                <a:lnTo>
                  <a:pt x="21" y="17"/>
                </a:lnTo>
                <a:lnTo>
                  <a:pt x="0" y="0"/>
                </a:lnTo>
                <a:lnTo>
                  <a:pt x="21" y="30"/>
                </a:lnTo>
                <a:lnTo>
                  <a:pt x="27" y="59"/>
                </a:lnTo>
                <a:close/>
              </a:path>
            </a:pathLst>
          </a:custGeom>
          <a:solidFill>
            <a:srgbClr val="FFA04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10" name="Freeform 16">
            <a:extLst>
              <a:ext uri="{FF2B5EF4-FFF2-40B4-BE49-F238E27FC236}">
                <a16:creationId xmlns:a16="http://schemas.microsoft.com/office/drawing/2014/main" id="{04934641-1FF2-42A8-8E43-4A08AE915610}"/>
              </a:ext>
            </a:extLst>
          </p:cNvPr>
          <p:cNvSpPr>
            <a:spLocks/>
          </p:cNvSpPr>
          <p:nvPr/>
        </p:nvSpPr>
        <p:spPr bwMode="auto">
          <a:xfrm>
            <a:off x="3273425" y="5084763"/>
            <a:ext cx="1371600" cy="555625"/>
          </a:xfrm>
          <a:custGeom>
            <a:avLst/>
            <a:gdLst>
              <a:gd name="T0" fmla="*/ 2147483646 w 864"/>
              <a:gd name="T1" fmla="*/ 2147483646 h 350"/>
              <a:gd name="T2" fmla="*/ 2147483646 w 864"/>
              <a:gd name="T3" fmla="*/ 2147483646 h 350"/>
              <a:gd name="T4" fmla="*/ 2147483646 w 864"/>
              <a:gd name="T5" fmla="*/ 2147483646 h 350"/>
              <a:gd name="T6" fmla="*/ 2147483646 w 864"/>
              <a:gd name="T7" fmla="*/ 2147483646 h 350"/>
              <a:gd name="T8" fmla="*/ 2147483646 w 864"/>
              <a:gd name="T9" fmla="*/ 2147483646 h 350"/>
              <a:gd name="T10" fmla="*/ 2147483646 w 864"/>
              <a:gd name="T11" fmla="*/ 2147483646 h 350"/>
              <a:gd name="T12" fmla="*/ 2147483646 w 864"/>
              <a:gd name="T13" fmla="*/ 2147483646 h 350"/>
              <a:gd name="T14" fmla="*/ 2147483646 w 864"/>
              <a:gd name="T15" fmla="*/ 2147483646 h 350"/>
              <a:gd name="T16" fmla="*/ 2147483646 w 864"/>
              <a:gd name="T17" fmla="*/ 2147483646 h 350"/>
              <a:gd name="T18" fmla="*/ 2147483646 w 864"/>
              <a:gd name="T19" fmla="*/ 2147483646 h 350"/>
              <a:gd name="T20" fmla="*/ 2147483646 w 864"/>
              <a:gd name="T21" fmla="*/ 2147483646 h 350"/>
              <a:gd name="T22" fmla="*/ 2147483646 w 864"/>
              <a:gd name="T23" fmla="*/ 2147483646 h 350"/>
              <a:gd name="T24" fmla="*/ 2147483646 w 864"/>
              <a:gd name="T25" fmla="*/ 2147483646 h 350"/>
              <a:gd name="T26" fmla="*/ 2147483646 w 864"/>
              <a:gd name="T27" fmla="*/ 2147483646 h 350"/>
              <a:gd name="T28" fmla="*/ 2147483646 w 864"/>
              <a:gd name="T29" fmla="*/ 2147483646 h 350"/>
              <a:gd name="T30" fmla="*/ 2147483646 w 864"/>
              <a:gd name="T31" fmla="*/ 2147483646 h 350"/>
              <a:gd name="T32" fmla="*/ 2147483646 w 864"/>
              <a:gd name="T33" fmla="*/ 2147483646 h 350"/>
              <a:gd name="T34" fmla="*/ 2147483646 w 864"/>
              <a:gd name="T35" fmla="*/ 2147483646 h 350"/>
              <a:gd name="T36" fmla="*/ 2147483646 w 864"/>
              <a:gd name="T37" fmla="*/ 2147483646 h 350"/>
              <a:gd name="T38" fmla="*/ 2147483646 w 864"/>
              <a:gd name="T39" fmla="*/ 2147483646 h 350"/>
              <a:gd name="T40" fmla="*/ 2147483646 w 864"/>
              <a:gd name="T41" fmla="*/ 2147483646 h 350"/>
              <a:gd name="T42" fmla="*/ 2147483646 w 864"/>
              <a:gd name="T43" fmla="*/ 2147483646 h 350"/>
              <a:gd name="T44" fmla="*/ 2147483646 w 864"/>
              <a:gd name="T45" fmla="*/ 2147483646 h 350"/>
              <a:gd name="T46" fmla="*/ 2147483646 w 864"/>
              <a:gd name="T47" fmla="*/ 2147483646 h 350"/>
              <a:gd name="T48" fmla="*/ 2147483646 w 864"/>
              <a:gd name="T49" fmla="*/ 2147483646 h 350"/>
              <a:gd name="T50" fmla="*/ 2147483646 w 864"/>
              <a:gd name="T51" fmla="*/ 2147483646 h 350"/>
              <a:gd name="T52" fmla="*/ 2147483646 w 864"/>
              <a:gd name="T53" fmla="*/ 2147483646 h 350"/>
              <a:gd name="T54" fmla="*/ 2147483646 w 864"/>
              <a:gd name="T55" fmla="*/ 2147483646 h 350"/>
              <a:gd name="T56" fmla="*/ 2147483646 w 864"/>
              <a:gd name="T57" fmla="*/ 2147483646 h 350"/>
              <a:gd name="T58" fmla="*/ 2147483646 w 864"/>
              <a:gd name="T59" fmla="*/ 2147483646 h 350"/>
              <a:gd name="T60" fmla="*/ 2147483646 w 864"/>
              <a:gd name="T61" fmla="*/ 2147483646 h 350"/>
              <a:gd name="T62" fmla="*/ 0 w 864"/>
              <a:gd name="T63" fmla="*/ 0 h 35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864"/>
              <a:gd name="T97" fmla="*/ 0 h 350"/>
              <a:gd name="T98" fmla="*/ 864 w 864"/>
              <a:gd name="T99" fmla="*/ 350 h 35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864" h="350">
                <a:moveTo>
                  <a:pt x="0" y="0"/>
                </a:moveTo>
                <a:lnTo>
                  <a:pt x="19" y="32"/>
                </a:lnTo>
                <a:lnTo>
                  <a:pt x="26" y="60"/>
                </a:lnTo>
                <a:lnTo>
                  <a:pt x="38" y="106"/>
                </a:lnTo>
                <a:lnTo>
                  <a:pt x="57" y="76"/>
                </a:lnTo>
                <a:lnTo>
                  <a:pt x="83" y="95"/>
                </a:lnTo>
                <a:lnTo>
                  <a:pt x="163" y="133"/>
                </a:lnTo>
                <a:lnTo>
                  <a:pt x="201" y="140"/>
                </a:lnTo>
                <a:lnTo>
                  <a:pt x="212" y="186"/>
                </a:lnTo>
                <a:lnTo>
                  <a:pt x="239" y="156"/>
                </a:lnTo>
                <a:lnTo>
                  <a:pt x="266" y="156"/>
                </a:lnTo>
                <a:lnTo>
                  <a:pt x="243" y="197"/>
                </a:lnTo>
                <a:lnTo>
                  <a:pt x="280" y="173"/>
                </a:lnTo>
                <a:lnTo>
                  <a:pt x="311" y="163"/>
                </a:lnTo>
                <a:lnTo>
                  <a:pt x="353" y="159"/>
                </a:lnTo>
                <a:lnTo>
                  <a:pt x="390" y="158"/>
                </a:lnTo>
                <a:lnTo>
                  <a:pt x="433" y="163"/>
                </a:lnTo>
                <a:lnTo>
                  <a:pt x="468" y="175"/>
                </a:lnTo>
                <a:lnTo>
                  <a:pt x="495" y="190"/>
                </a:lnTo>
                <a:lnTo>
                  <a:pt x="525" y="216"/>
                </a:lnTo>
                <a:lnTo>
                  <a:pt x="537" y="270"/>
                </a:lnTo>
                <a:lnTo>
                  <a:pt x="502" y="308"/>
                </a:lnTo>
                <a:lnTo>
                  <a:pt x="448" y="319"/>
                </a:lnTo>
                <a:lnTo>
                  <a:pt x="410" y="319"/>
                </a:lnTo>
                <a:lnTo>
                  <a:pt x="430" y="336"/>
                </a:lnTo>
                <a:lnTo>
                  <a:pt x="448" y="342"/>
                </a:lnTo>
                <a:lnTo>
                  <a:pt x="471" y="350"/>
                </a:lnTo>
                <a:lnTo>
                  <a:pt x="514" y="346"/>
                </a:lnTo>
                <a:lnTo>
                  <a:pt x="533" y="334"/>
                </a:lnTo>
                <a:lnTo>
                  <a:pt x="548" y="334"/>
                </a:lnTo>
                <a:lnTo>
                  <a:pt x="575" y="346"/>
                </a:lnTo>
                <a:lnTo>
                  <a:pt x="601" y="350"/>
                </a:lnTo>
                <a:lnTo>
                  <a:pt x="582" y="323"/>
                </a:lnTo>
                <a:lnTo>
                  <a:pt x="556" y="300"/>
                </a:lnTo>
                <a:lnTo>
                  <a:pt x="563" y="258"/>
                </a:lnTo>
                <a:lnTo>
                  <a:pt x="598" y="228"/>
                </a:lnTo>
                <a:lnTo>
                  <a:pt x="643" y="224"/>
                </a:lnTo>
                <a:lnTo>
                  <a:pt x="704" y="224"/>
                </a:lnTo>
                <a:lnTo>
                  <a:pt x="731" y="243"/>
                </a:lnTo>
                <a:lnTo>
                  <a:pt x="734" y="266"/>
                </a:lnTo>
                <a:lnTo>
                  <a:pt x="731" y="308"/>
                </a:lnTo>
                <a:lnTo>
                  <a:pt x="719" y="327"/>
                </a:lnTo>
                <a:lnTo>
                  <a:pt x="738" y="334"/>
                </a:lnTo>
                <a:lnTo>
                  <a:pt x="784" y="293"/>
                </a:lnTo>
                <a:lnTo>
                  <a:pt x="807" y="289"/>
                </a:lnTo>
                <a:lnTo>
                  <a:pt x="822" y="293"/>
                </a:lnTo>
                <a:lnTo>
                  <a:pt x="864" y="327"/>
                </a:lnTo>
                <a:lnTo>
                  <a:pt x="845" y="281"/>
                </a:lnTo>
                <a:lnTo>
                  <a:pt x="818" y="247"/>
                </a:lnTo>
                <a:lnTo>
                  <a:pt x="780" y="228"/>
                </a:lnTo>
                <a:lnTo>
                  <a:pt x="738" y="205"/>
                </a:lnTo>
                <a:lnTo>
                  <a:pt x="704" y="194"/>
                </a:lnTo>
                <a:lnTo>
                  <a:pt x="639" y="186"/>
                </a:lnTo>
                <a:lnTo>
                  <a:pt x="575" y="201"/>
                </a:lnTo>
                <a:lnTo>
                  <a:pt x="537" y="182"/>
                </a:lnTo>
                <a:lnTo>
                  <a:pt x="495" y="159"/>
                </a:lnTo>
                <a:lnTo>
                  <a:pt x="422" y="144"/>
                </a:lnTo>
                <a:lnTo>
                  <a:pt x="365" y="140"/>
                </a:lnTo>
                <a:lnTo>
                  <a:pt x="315" y="137"/>
                </a:lnTo>
                <a:lnTo>
                  <a:pt x="235" y="125"/>
                </a:lnTo>
                <a:lnTo>
                  <a:pt x="155" y="99"/>
                </a:lnTo>
                <a:lnTo>
                  <a:pt x="79" y="61"/>
                </a:lnTo>
                <a:lnTo>
                  <a:pt x="27" y="11"/>
                </a:lnTo>
                <a:lnTo>
                  <a:pt x="0" y="0"/>
                </a:lnTo>
                <a:close/>
              </a:path>
            </a:pathLst>
          </a:custGeom>
          <a:solidFill>
            <a:srgbClr val="804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11" name="Freeform 17">
            <a:extLst>
              <a:ext uri="{FF2B5EF4-FFF2-40B4-BE49-F238E27FC236}">
                <a16:creationId xmlns:a16="http://schemas.microsoft.com/office/drawing/2014/main" id="{748C67F6-07E5-4C1B-A9C8-003EC12F8DBC}"/>
              </a:ext>
            </a:extLst>
          </p:cNvPr>
          <p:cNvSpPr>
            <a:spLocks/>
          </p:cNvSpPr>
          <p:nvPr/>
        </p:nvSpPr>
        <p:spPr bwMode="auto">
          <a:xfrm>
            <a:off x="3421063" y="5314950"/>
            <a:ext cx="104775" cy="93663"/>
          </a:xfrm>
          <a:custGeom>
            <a:avLst/>
            <a:gdLst>
              <a:gd name="T0" fmla="*/ 2147483646 w 66"/>
              <a:gd name="T1" fmla="*/ 0 h 59"/>
              <a:gd name="T2" fmla="*/ 2147483646 w 66"/>
              <a:gd name="T3" fmla="*/ 2147483646 h 59"/>
              <a:gd name="T4" fmla="*/ 0 w 66"/>
              <a:gd name="T5" fmla="*/ 2147483646 h 59"/>
              <a:gd name="T6" fmla="*/ 2147483646 w 66"/>
              <a:gd name="T7" fmla="*/ 2147483646 h 59"/>
              <a:gd name="T8" fmla="*/ 2147483646 w 66"/>
              <a:gd name="T9" fmla="*/ 2147483646 h 59"/>
              <a:gd name="T10" fmla="*/ 2147483646 w 66"/>
              <a:gd name="T11" fmla="*/ 2147483646 h 59"/>
              <a:gd name="T12" fmla="*/ 2147483646 w 66"/>
              <a:gd name="T13" fmla="*/ 2147483646 h 59"/>
              <a:gd name="T14" fmla="*/ 2147483646 w 66"/>
              <a:gd name="T15" fmla="*/ 2147483646 h 59"/>
              <a:gd name="T16" fmla="*/ 2147483646 w 66"/>
              <a:gd name="T17" fmla="*/ 0 h 5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6"/>
              <a:gd name="T28" fmla="*/ 0 h 59"/>
              <a:gd name="T29" fmla="*/ 66 w 66"/>
              <a:gd name="T30" fmla="*/ 59 h 5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6" h="59">
                <a:moveTo>
                  <a:pt x="30" y="0"/>
                </a:moveTo>
                <a:lnTo>
                  <a:pt x="9" y="6"/>
                </a:lnTo>
                <a:lnTo>
                  <a:pt x="0" y="25"/>
                </a:lnTo>
                <a:lnTo>
                  <a:pt x="15" y="52"/>
                </a:lnTo>
                <a:lnTo>
                  <a:pt x="34" y="59"/>
                </a:lnTo>
                <a:lnTo>
                  <a:pt x="62" y="54"/>
                </a:lnTo>
                <a:lnTo>
                  <a:pt x="66" y="33"/>
                </a:lnTo>
                <a:lnTo>
                  <a:pt x="64" y="18"/>
                </a:lnTo>
                <a:lnTo>
                  <a:pt x="30" y="0"/>
                </a:lnTo>
                <a:close/>
              </a:path>
            </a:pathLst>
          </a:custGeom>
          <a:solidFill>
            <a:srgbClr val="FFC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12" name="Freeform 18">
            <a:extLst>
              <a:ext uri="{FF2B5EF4-FFF2-40B4-BE49-F238E27FC236}">
                <a16:creationId xmlns:a16="http://schemas.microsoft.com/office/drawing/2014/main" id="{AE29D446-4A02-4828-81E8-D429411BA4B8}"/>
              </a:ext>
            </a:extLst>
          </p:cNvPr>
          <p:cNvSpPr>
            <a:spLocks/>
          </p:cNvSpPr>
          <p:nvPr/>
        </p:nvSpPr>
        <p:spPr bwMode="auto">
          <a:xfrm>
            <a:off x="3900488" y="5387975"/>
            <a:ext cx="165100" cy="193675"/>
          </a:xfrm>
          <a:custGeom>
            <a:avLst/>
            <a:gdLst>
              <a:gd name="T0" fmla="*/ 2147483646 w 104"/>
              <a:gd name="T1" fmla="*/ 0 h 122"/>
              <a:gd name="T2" fmla="*/ 2147483646 w 104"/>
              <a:gd name="T3" fmla="*/ 2147483646 h 122"/>
              <a:gd name="T4" fmla="*/ 0 w 104"/>
              <a:gd name="T5" fmla="*/ 2147483646 h 122"/>
              <a:gd name="T6" fmla="*/ 2147483646 w 104"/>
              <a:gd name="T7" fmla="*/ 2147483646 h 122"/>
              <a:gd name="T8" fmla="*/ 2147483646 w 104"/>
              <a:gd name="T9" fmla="*/ 2147483646 h 122"/>
              <a:gd name="T10" fmla="*/ 2147483646 w 104"/>
              <a:gd name="T11" fmla="*/ 2147483646 h 122"/>
              <a:gd name="T12" fmla="*/ 2147483646 w 104"/>
              <a:gd name="T13" fmla="*/ 2147483646 h 122"/>
              <a:gd name="T14" fmla="*/ 2147483646 w 104"/>
              <a:gd name="T15" fmla="*/ 2147483646 h 122"/>
              <a:gd name="T16" fmla="*/ 2147483646 w 104"/>
              <a:gd name="T17" fmla="*/ 2147483646 h 122"/>
              <a:gd name="T18" fmla="*/ 2147483646 w 104"/>
              <a:gd name="T19" fmla="*/ 2147483646 h 122"/>
              <a:gd name="T20" fmla="*/ 2147483646 w 104"/>
              <a:gd name="T21" fmla="*/ 2147483646 h 122"/>
              <a:gd name="T22" fmla="*/ 2147483646 w 104"/>
              <a:gd name="T23" fmla="*/ 2147483646 h 122"/>
              <a:gd name="T24" fmla="*/ 2147483646 w 104"/>
              <a:gd name="T25" fmla="*/ 0 h 12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
              <a:gd name="T40" fmla="*/ 0 h 122"/>
              <a:gd name="T41" fmla="*/ 104 w 104"/>
              <a:gd name="T42" fmla="*/ 122 h 12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 h="122">
                <a:moveTo>
                  <a:pt x="36" y="0"/>
                </a:moveTo>
                <a:lnTo>
                  <a:pt x="4" y="12"/>
                </a:lnTo>
                <a:lnTo>
                  <a:pt x="0" y="29"/>
                </a:lnTo>
                <a:lnTo>
                  <a:pt x="8" y="59"/>
                </a:lnTo>
                <a:lnTo>
                  <a:pt x="23" y="89"/>
                </a:lnTo>
                <a:lnTo>
                  <a:pt x="49" y="114"/>
                </a:lnTo>
                <a:lnTo>
                  <a:pt x="67" y="122"/>
                </a:lnTo>
                <a:lnTo>
                  <a:pt x="81" y="118"/>
                </a:lnTo>
                <a:lnTo>
                  <a:pt x="96" y="105"/>
                </a:lnTo>
                <a:lnTo>
                  <a:pt x="104" y="69"/>
                </a:lnTo>
                <a:lnTo>
                  <a:pt x="100" y="38"/>
                </a:lnTo>
                <a:lnTo>
                  <a:pt x="82" y="19"/>
                </a:lnTo>
                <a:lnTo>
                  <a:pt x="36" y="0"/>
                </a:lnTo>
                <a:close/>
              </a:path>
            </a:pathLst>
          </a:custGeom>
          <a:solidFill>
            <a:srgbClr val="FFC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13" name="Freeform 19">
            <a:extLst>
              <a:ext uri="{FF2B5EF4-FFF2-40B4-BE49-F238E27FC236}">
                <a16:creationId xmlns:a16="http://schemas.microsoft.com/office/drawing/2014/main" id="{73CB14C3-B8A9-4709-9F58-6942A56F5BCF}"/>
              </a:ext>
            </a:extLst>
          </p:cNvPr>
          <p:cNvSpPr>
            <a:spLocks/>
          </p:cNvSpPr>
          <p:nvPr/>
        </p:nvSpPr>
        <p:spPr bwMode="auto">
          <a:xfrm>
            <a:off x="4206875" y="5445125"/>
            <a:ext cx="234950" cy="230188"/>
          </a:xfrm>
          <a:custGeom>
            <a:avLst/>
            <a:gdLst>
              <a:gd name="T0" fmla="*/ 2147483646 w 148"/>
              <a:gd name="T1" fmla="*/ 2147483646 h 145"/>
              <a:gd name="T2" fmla="*/ 2147483646 w 148"/>
              <a:gd name="T3" fmla="*/ 2147483646 h 145"/>
              <a:gd name="T4" fmla="*/ 2147483646 w 148"/>
              <a:gd name="T5" fmla="*/ 2147483646 h 145"/>
              <a:gd name="T6" fmla="*/ 2147483646 w 148"/>
              <a:gd name="T7" fmla="*/ 2147483646 h 145"/>
              <a:gd name="T8" fmla="*/ 2147483646 w 148"/>
              <a:gd name="T9" fmla="*/ 0 h 145"/>
              <a:gd name="T10" fmla="*/ 2147483646 w 148"/>
              <a:gd name="T11" fmla="*/ 2147483646 h 145"/>
              <a:gd name="T12" fmla="*/ 2147483646 w 148"/>
              <a:gd name="T13" fmla="*/ 2147483646 h 145"/>
              <a:gd name="T14" fmla="*/ 2147483646 w 148"/>
              <a:gd name="T15" fmla="*/ 2147483646 h 145"/>
              <a:gd name="T16" fmla="*/ 2147483646 w 148"/>
              <a:gd name="T17" fmla="*/ 2147483646 h 145"/>
              <a:gd name="T18" fmla="*/ 0 w 148"/>
              <a:gd name="T19" fmla="*/ 2147483646 h 145"/>
              <a:gd name="T20" fmla="*/ 2147483646 w 148"/>
              <a:gd name="T21" fmla="*/ 2147483646 h 145"/>
              <a:gd name="T22" fmla="*/ 2147483646 w 148"/>
              <a:gd name="T23" fmla="*/ 2147483646 h 145"/>
              <a:gd name="T24" fmla="*/ 2147483646 w 148"/>
              <a:gd name="T25" fmla="*/ 2147483646 h 145"/>
              <a:gd name="T26" fmla="*/ 2147483646 w 148"/>
              <a:gd name="T27" fmla="*/ 2147483646 h 145"/>
              <a:gd name="T28" fmla="*/ 2147483646 w 148"/>
              <a:gd name="T29" fmla="*/ 2147483646 h 145"/>
              <a:gd name="T30" fmla="*/ 2147483646 w 148"/>
              <a:gd name="T31" fmla="*/ 2147483646 h 145"/>
              <a:gd name="T32" fmla="*/ 2147483646 w 148"/>
              <a:gd name="T33" fmla="*/ 2147483646 h 145"/>
              <a:gd name="T34" fmla="*/ 2147483646 w 148"/>
              <a:gd name="T35" fmla="*/ 2147483646 h 145"/>
              <a:gd name="T36" fmla="*/ 2147483646 w 148"/>
              <a:gd name="T37" fmla="*/ 2147483646 h 145"/>
              <a:gd name="T38" fmla="*/ 2147483646 w 148"/>
              <a:gd name="T39" fmla="*/ 2147483646 h 145"/>
              <a:gd name="T40" fmla="*/ 2147483646 w 148"/>
              <a:gd name="T41" fmla="*/ 2147483646 h 145"/>
              <a:gd name="T42" fmla="*/ 2147483646 w 148"/>
              <a:gd name="T43" fmla="*/ 2147483646 h 145"/>
              <a:gd name="T44" fmla="*/ 2147483646 w 148"/>
              <a:gd name="T45" fmla="*/ 2147483646 h 145"/>
              <a:gd name="T46" fmla="*/ 2147483646 w 148"/>
              <a:gd name="T47" fmla="*/ 2147483646 h 145"/>
              <a:gd name="T48" fmla="*/ 2147483646 w 148"/>
              <a:gd name="T49" fmla="*/ 2147483646 h 145"/>
              <a:gd name="T50" fmla="*/ 2147483646 w 148"/>
              <a:gd name="T51" fmla="*/ 2147483646 h 145"/>
              <a:gd name="T52" fmla="*/ 2147483646 w 148"/>
              <a:gd name="T53" fmla="*/ 2147483646 h 145"/>
              <a:gd name="T54" fmla="*/ 2147483646 w 148"/>
              <a:gd name="T55" fmla="*/ 2147483646 h 145"/>
              <a:gd name="T56" fmla="*/ 2147483646 w 148"/>
              <a:gd name="T57" fmla="*/ 2147483646 h 145"/>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48"/>
              <a:gd name="T88" fmla="*/ 0 h 145"/>
              <a:gd name="T89" fmla="*/ 148 w 148"/>
              <a:gd name="T90" fmla="*/ 145 h 145"/>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48" h="145">
                <a:moveTo>
                  <a:pt x="148" y="36"/>
                </a:moveTo>
                <a:lnTo>
                  <a:pt x="116" y="21"/>
                </a:lnTo>
                <a:lnTo>
                  <a:pt x="76" y="21"/>
                </a:lnTo>
                <a:lnTo>
                  <a:pt x="61" y="14"/>
                </a:lnTo>
                <a:lnTo>
                  <a:pt x="46" y="0"/>
                </a:lnTo>
                <a:lnTo>
                  <a:pt x="19" y="10"/>
                </a:lnTo>
                <a:lnTo>
                  <a:pt x="6" y="38"/>
                </a:lnTo>
                <a:lnTo>
                  <a:pt x="10" y="74"/>
                </a:lnTo>
                <a:lnTo>
                  <a:pt x="6" y="88"/>
                </a:lnTo>
                <a:lnTo>
                  <a:pt x="0" y="97"/>
                </a:lnTo>
                <a:lnTo>
                  <a:pt x="6" y="111"/>
                </a:lnTo>
                <a:lnTo>
                  <a:pt x="21" y="116"/>
                </a:lnTo>
                <a:lnTo>
                  <a:pt x="29" y="116"/>
                </a:lnTo>
                <a:lnTo>
                  <a:pt x="40" y="126"/>
                </a:lnTo>
                <a:lnTo>
                  <a:pt x="32" y="145"/>
                </a:lnTo>
                <a:lnTo>
                  <a:pt x="57" y="131"/>
                </a:lnTo>
                <a:lnTo>
                  <a:pt x="51" y="118"/>
                </a:lnTo>
                <a:lnTo>
                  <a:pt x="30" y="93"/>
                </a:lnTo>
                <a:lnTo>
                  <a:pt x="25" y="65"/>
                </a:lnTo>
                <a:lnTo>
                  <a:pt x="29" y="44"/>
                </a:lnTo>
                <a:lnTo>
                  <a:pt x="48" y="29"/>
                </a:lnTo>
                <a:lnTo>
                  <a:pt x="55" y="27"/>
                </a:lnTo>
                <a:lnTo>
                  <a:pt x="67" y="63"/>
                </a:lnTo>
                <a:lnTo>
                  <a:pt x="80" y="84"/>
                </a:lnTo>
                <a:lnTo>
                  <a:pt x="99" y="99"/>
                </a:lnTo>
                <a:lnTo>
                  <a:pt x="116" y="104"/>
                </a:lnTo>
                <a:lnTo>
                  <a:pt x="129" y="103"/>
                </a:lnTo>
                <a:lnTo>
                  <a:pt x="148" y="78"/>
                </a:lnTo>
                <a:lnTo>
                  <a:pt x="148" y="36"/>
                </a:lnTo>
                <a:close/>
              </a:path>
            </a:pathLst>
          </a:custGeom>
          <a:solidFill>
            <a:srgbClr val="FFC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14" name="Freeform 20">
            <a:extLst>
              <a:ext uri="{FF2B5EF4-FFF2-40B4-BE49-F238E27FC236}">
                <a16:creationId xmlns:a16="http://schemas.microsoft.com/office/drawing/2014/main" id="{45980B90-B3D3-4E01-9C8D-0AB6AB56F859}"/>
              </a:ext>
            </a:extLst>
          </p:cNvPr>
          <p:cNvSpPr>
            <a:spLocks/>
          </p:cNvSpPr>
          <p:nvPr/>
        </p:nvSpPr>
        <p:spPr bwMode="auto">
          <a:xfrm>
            <a:off x="4468813" y="5565775"/>
            <a:ext cx="123825" cy="130175"/>
          </a:xfrm>
          <a:custGeom>
            <a:avLst/>
            <a:gdLst>
              <a:gd name="T0" fmla="*/ 2147483646 w 78"/>
              <a:gd name="T1" fmla="*/ 2147483646 h 82"/>
              <a:gd name="T2" fmla="*/ 2147483646 w 78"/>
              <a:gd name="T3" fmla="*/ 0 h 82"/>
              <a:gd name="T4" fmla="*/ 2147483646 w 78"/>
              <a:gd name="T5" fmla="*/ 2147483646 h 82"/>
              <a:gd name="T6" fmla="*/ 0 w 78"/>
              <a:gd name="T7" fmla="*/ 2147483646 h 82"/>
              <a:gd name="T8" fmla="*/ 0 w 78"/>
              <a:gd name="T9" fmla="*/ 2147483646 h 82"/>
              <a:gd name="T10" fmla="*/ 2147483646 w 78"/>
              <a:gd name="T11" fmla="*/ 2147483646 h 82"/>
              <a:gd name="T12" fmla="*/ 2147483646 w 78"/>
              <a:gd name="T13" fmla="*/ 2147483646 h 82"/>
              <a:gd name="T14" fmla="*/ 2147483646 w 78"/>
              <a:gd name="T15" fmla="*/ 2147483646 h 82"/>
              <a:gd name="T16" fmla="*/ 2147483646 w 78"/>
              <a:gd name="T17" fmla="*/ 2147483646 h 82"/>
              <a:gd name="T18" fmla="*/ 2147483646 w 78"/>
              <a:gd name="T19" fmla="*/ 2147483646 h 82"/>
              <a:gd name="T20" fmla="*/ 2147483646 w 78"/>
              <a:gd name="T21" fmla="*/ 2147483646 h 82"/>
              <a:gd name="T22" fmla="*/ 2147483646 w 78"/>
              <a:gd name="T23" fmla="*/ 2147483646 h 82"/>
              <a:gd name="T24" fmla="*/ 2147483646 w 78"/>
              <a:gd name="T25" fmla="*/ 2147483646 h 8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8"/>
              <a:gd name="T40" fmla="*/ 0 h 82"/>
              <a:gd name="T41" fmla="*/ 78 w 78"/>
              <a:gd name="T42" fmla="*/ 82 h 8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8" h="82">
                <a:moveTo>
                  <a:pt x="48" y="12"/>
                </a:moveTo>
                <a:lnTo>
                  <a:pt x="26" y="0"/>
                </a:lnTo>
                <a:lnTo>
                  <a:pt x="8" y="4"/>
                </a:lnTo>
                <a:lnTo>
                  <a:pt x="0" y="21"/>
                </a:lnTo>
                <a:lnTo>
                  <a:pt x="0" y="33"/>
                </a:lnTo>
                <a:lnTo>
                  <a:pt x="6" y="46"/>
                </a:lnTo>
                <a:lnTo>
                  <a:pt x="19" y="73"/>
                </a:lnTo>
                <a:lnTo>
                  <a:pt x="37" y="82"/>
                </a:lnTo>
                <a:lnTo>
                  <a:pt x="53" y="81"/>
                </a:lnTo>
                <a:lnTo>
                  <a:pt x="75" y="76"/>
                </a:lnTo>
                <a:lnTo>
                  <a:pt x="78" y="50"/>
                </a:lnTo>
                <a:lnTo>
                  <a:pt x="66" y="27"/>
                </a:lnTo>
                <a:lnTo>
                  <a:pt x="48" y="12"/>
                </a:lnTo>
                <a:close/>
              </a:path>
            </a:pathLst>
          </a:custGeom>
          <a:solidFill>
            <a:srgbClr val="FFC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15" name="Freeform 21">
            <a:extLst>
              <a:ext uri="{FF2B5EF4-FFF2-40B4-BE49-F238E27FC236}">
                <a16:creationId xmlns:a16="http://schemas.microsoft.com/office/drawing/2014/main" id="{FC67A9D3-BB23-4DC3-B81B-EF3D201C63F9}"/>
              </a:ext>
            </a:extLst>
          </p:cNvPr>
          <p:cNvSpPr>
            <a:spLocks/>
          </p:cNvSpPr>
          <p:nvPr/>
        </p:nvSpPr>
        <p:spPr bwMode="auto">
          <a:xfrm>
            <a:off x="3184525" y="4403725"/>
            <a:ext cx="2189163" cy="1174750"/>
          </a:xfrm>
          <a:custGeom>
            <a:avLst/>
            <a:gdLst>
              <a:gd name="T0" fmla="*/ 2147483646 w 1379"/>
              <a:gd name="T1" fmla="*/ 2147483646 h 740"/>
              <a:gd name="T2" fmla="*/ 2147483646 w 1379"/>
              <a:gd name="T3" fmla="*/ 2147483646 h 740"/>
              <a:gd name="T4" fmla="*/ 2147483646 w 1379"/>
              <a:gd name="T5" fmla="*/ 2147483646 h 740"/>
              <a:gd name="T6" fmla="*/ 2147483646 w 1379"/>
              <a:gd name="T7" fmla="*/ 2147483646 h 740"/>
              <a:gd name="T8" fmla="*/ 2147483646 w 1379"/>
              <a:gd name="T9" fmla="*/ 2147483646 h 740"/>
              <a:gd name="T10" fmla="*/ 2147483646 w 1379"/>
              <a:gd name="T11" fmla="*/ 2147483646 h 740"/>
              <a:gd name="T12" fmla="*/ 2147483646 w 1379"/>
              <a:gd name="T13" fmla="*/ 2147483646 h 740"/>
              <a:gd name="T14" fmla="*/ 2147483646 w 1379"/>
              <a:gd name="T15" fmla="*/ 2147483646 h 740"/>
              <a:gd name="T16" fmla="*/ 2147483646 w 1379"/>
              <a:gd name="T17" fmla="*/ 2147483646 h 740"/>
              <a:gd name="T18" fmla="*/ 2147483646 w 1379"/>
              <a:gd name="T19" fmla="*/ 2147483646 h 740"/>
              <a:gd name="T20" fmla="*/ 2147483646 w 1379"/>
              <a:gd name="T21" fmla="*/ 2147483646 h 740"/>
              <a:gd name="T22" fmla="*/ 2147483646 w 1379"/>
              <a:gd name="T23" fmla="*/ 2147483646 h 740"/>
              <a:gd name="T24" fmla="*/ 2147483646 w 1379"/>
              <a:gd name="T25" fmla="*/ 2147483646 h 740"/>
              <a:gd name="T26" fmla="*/ 2147483646 w 1379"/>
              <a:gd name="T27" fmla="*/ 2147483646 h 740"/>
              <a:gd name="T28" fmla="*/ 2147483646 w 1379"/>
              <a:gd name="T29" fmla="*/ 2147483646 h 740"/>
              <a:gd name="T30" fmla="*/ 2147483646 w 1379"/>
              <a:gd name="T31" fmla="*/ 2147483646 h 740"/>
              <a:gd name="T32" fmla="*/ 2147483646 w 1379"/>
              <a:gd name="T33" fmla="*/ 2147483646 h 740"/>
              <a:gd name="T34" fmla="*/ 2147483646 w 1379"/>
              <a:gd name="T35" fmla="*/ 2147483646 h 740"/>
              <a:gd name="T36" fmla="*/ 2147483646 w 1379"/>
              <a:gd name="T37" fmla="*/ 2147483646 h 740"/>
              <a:gd name="T38" fmla="*/ 2147483646 w 1379"/>
              <a:gd name="T39" fmla="*/ 2147483646 h 740"/>
              <a:gd name="T40" fmla="*/ 2147483646 w 1379"/>
              <a:gd name="T41" fmla="*/ 2147483646 h 740"/>
              <a:gd name="T42" fmla="*/ 2147483646 w 1379"/>
              <a:gd name="T43" fmla="*/ 2147483646 h 740"/>
              <a:gd name="T44" fmla="*/ 2147483646 w 1379"/>
              <a:gd name="T45" fmla="*/ 2147483646 h 740"/>
              <a:gd name="T46" fmla="*/ 2147483646 w 1379"/>
              <a:gd name="T47" fmla="*/ 2147483646 h 740"/>
              <a:gd name="T48" fmla="*/ 2147483646 w 1379"/>
              <a:gd name="T49" fmla="*/ 2147483646 h 740"/>
              <a:gd name="T50" fmla="*/ 2147483646 w 1379"/>
              <a:gd name="T51" fmla="*/ 2147483646 h 740"/>
              <a:gd name="T52" fmla="*/ 2147483646 w 1379"/>
              <a:gd name="T53" fmla="*/ 2147483646 h 740"/>
              <a:gd name="T54" fmla="*/ 2147483646 w 1379"/>
              <a:gd name="T55" fmla="*/ 2147483646 h 740"/>
              <a:gd name="T56" fmla="*/ 2147483646 w 1379"/>
              <a:gd name="T57" fmla="*/ 2147483646 h 740"/>
              <a:gd name="T58" fmla="*/ 2147483646 w 1379"/>
              <a:gd name="T59" fmla="*/ 2147483646 h 740"/>
              <a:gd name="T60" fmla="*/ 2147483646 w 1379"/>
              <a:gd name="T61" fmla="*/ 2147483646 h 740"/>
              <a:gd name="T62" fmla="*/ 2147483646 w 1379"/>
              <a:gd name="T63" fmla="*/ 2147483646 h 740"/>
              <a:gd name="T64" fmla="*/ 2147483646 w 1379"/>
              <a:gd name="T65" fmla="*/ 2147483646 h 740"/>
              <a:gd name="T66" fmla="*/ 2147483646 w 1379"/>
              <a:gd name="T67" fmla="*/ 2147483646 h 740"/>
              <a:gd name="T68" fmla="*/ 2147483646 w 1379"/>
              <a:gd name="T69" fmla="*/ 2147483646 h 740"/>
              <a:gd name="T70" fmla="*/ 2147483646 w 1379"/>
              <a:gd name="T71" fmla="*/ 2147483646 h 740"/>
              <a:gd name="T72" fmla="*/ 2147483646 w 1379"/>
              <a:gd name="T73" fmla="*/ 2147483646 h 740"/>
              <a:gd name="T74" fmla="*/ 2147483646 w 1379"/>
              <a:gd name="T75" fmla="*/ 2147483646 h 740"/>
              <a:gd name="T76" fmla="*/ 2147483646 w 1379"/>
              <a:gd name="T77" fmla="*/ 2147483646 h 740"/>
              <a:gd name="T78" fmla="*/ 2147483646 w 1379"/>
              <a:gd name="T79" fmla="*/ 2147483646 h 740"/>
              <a:gd name="T80" fmla="*/ 2147483646 w 1379"/>
              <a:gd name="T81" fmla="*/ 2147483646 h 740"/>
              <a:gd name="T82" fmla="*/ 2147483646 w 1379"/>
              <a:gd name="T83" fmla="*/ 2147483646 h 740"/>
              <a:gd name="T84" fmla="*/ 2147483646 w 1379"/>
              <a:gd name="T85" fmla="*/ 2147483646 h 740"/>
              <a:gd name="T86" fmla="*/ 2147483646 w 1379"/>
              <a:gd name="T87" fmla="*/ 2147483646 h 740"/>
              <a:gd name="T88" fmla="*/ 2147483646 w 1379"/>
              <a:gd name="T89" fmla="*/ 2147483646 h 740"/>
              <a:gd name="T90" fmla="*/ 2147483646 w 1379"/>
              <a:gd name="T91" fmla="*/ 2147483646 h 740"/>
              <a:gd name="T92" fmla="*/ 2147483646 w 1379"/>
              <a:gd name="T93" fmla="*/ 2147483646 h 740"/>
              <a:gd name="T94" fmla="*/ 2147483646 w 1379"/>
              <a:gd name="T95" fmla="*/ 2147483646 h 740"/>
              <a:gd name="T96" fmla="*/ 2147483646 w 1379"/>
              <a:gd name="T97" fmla="*/ 2147483646 h 740"/>
              <a:gd name="T98" fmla="*/ 2147483646 w 1379"/>
              <a:gd name="T99" fmla="*/ 2147483646 h 740"/>
              <a:gd name="T100" fmla="*/ 2147483646 w 1379"/>
              <a:gd name="T101" fmla="*/ 2147483646 h 740"/>
              <a:gd name="T102" fmla="*/ 2147483646 w 1379"/>
              <a:gd name="T103" fmla="*/ 2147483646 h 740"/>
              <a:gd name="T104" fmla="*/ 2147483646 w 1379"/>
              <a:gd name="T105" fmla="*/ 2147483646 h 74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79"/>
              <a:gd name="T160" fmla="*/ 0 h 740"/>
              <a:gd name="T161" fmla="*/ 1379 w 1379"/>
              <a:gd name="T162" fmla="*/ 740 h 74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79" h="740">
                <a:moveTo>
                  <a:pt x="0" y="401"/>
                </a:moveTo>
                <a:lnTo>
                  <a:pt x="85" y="446"/>
                </a:lnTo>
                <a:lnTo>
                  <a:pt x="146" y="515"/>
                </a:lnTo>
                <a:lnTo>
                  <a:pt x="214" y="538"/>
                </a:lnTo>
                <a:lnTo>
                  <a:pt x="328" y="564"/>
                </a:lnTo>
                <a:lnTo>
                  <a:pt x="412" y="576"/>
                </a:lnTo>
                <a:lnTo>
                  <a:pt x="503" y="583"/>
                </a:lnTo>
                <a:lnTo>
                  <a:pt x="572" y="602"/>
                </a:lnTo>
                <a:lnTo>
                  <a:pt x="622" y="640"/>
                </a:lnTo>
                <a:lnTo>
                  <a:pt x="698" y="629"/>
                </a:lnTo>
                <a:lnTo>
                  <a:pt x="763" y="629"/>
                </a:lnTo>
                <a:lnTo>
                  <a:pt x="801" y="640"/>
                </a:lnTo>
                <a:lnTo>
                  <a:pt x="858" y="678"/>
                </a:lnTo>
                <a:lnTo>
                  <a:pt x="898" y="691"/>
                </a:lnTo>
                <a:lnTo>
                  <a:pt x="930" y="705"/>
                </a:lnTo>
                <a:lnTo>
                  <a:pt x="966" y="722"/>
                </a:lnTo>
                <a:lnTo>
                  <a:pt x="994" y="734"/>
                </a:lnTo>
                <a:lnTo>
                  <a:pt x="1017" y="740"/>
                </a:lnTo>
                <a:lnTo>
                  <a:pt x="1055" y="739"/>
                </a:lnTo>
                <a:lnTo>
                  <a:pt x="1091" y="732"/>
                </a:lnTo>
                <a:lnTo>
                  <a:pt x="1124" y="718"/>
                </a:lnTo>
                <a:lnTo>
                  <a:pt x="1144" y="703"/>
                </a:lnTo>
                <a:lnTo>
                  <a:pt x="1162" y="678"/>
                </a:lnTo>
                <a:lnTo>
                  <a:pt x="1173" y="640"/>
                </a:lnTo>
                <a:lnTo>
                  <a:pt x="1231" y="659"/>
                </a:lnTo>
                <a:lnTo>
                  <a:pt x="1273" y="648"/>
                </a:lnTo>
                <a:lnTo>
                  <a:pt x="1315" y="618"/>
                </a:lnTo>
                <a:lnTo>
                  <a:pt x="1330" y="580"/>
                </a:lnTo>
                <a:lnTo>
                  <a:pt x="1284" y="591"/>
                </a:lnTo>
                <a:lnTo>
                  <a:pt x="1265" y="606"/>
                </a:lnTo>
                <a:lnTo>
                  <a:pt x="1303" y="561"/>
                </a:lnTo>
                <a:lnTo>
                  <a:pt x="1246" y="561"/>
                </a:lnTo>
                <a:lnTo>
                  <a:pt x="1196" y="522"/>
                </a:lnTo>
                <a:lnTo>
                  <a:pt x="1128" y="481"/>
                </a:lnTo>
                <a:lnTo>
                  <a:pt x="1055" y="462"/>
                </a:lnTo>
                <a:lnTo>
                  <a:pt x="1025" y="458"/>
                </a:lnTo>
                <a:lnTo>
                  <a:pt x="1029" y="435"/>
                </a:lnTo>
                <a:lnTo>
                  <a:pt x="1059" y="405"/>
                </a:lnTo>
                <a:lnTo>
                  <a:pt x="1029" y="382"/>
                </a:lnTo>
                <a:lnTo>
                  <a:pt x="1036" y="354"/>
                </a:lnTo>
                <a:lnTo>
                  <a:pt x="1040" y="331"/>
                </a:lnTo>
                <a:lnTo>
                  <a:pt x="1063" y="335"/>
                </a:lnTo>
                <a:lnTo>
                  <a:pt x="1143" y="389"/>
                </a:lnTo>
                <a:lnTo>
                  <a:pt x="1243" y="454"/>
                </a:lnTo>
                <a:lnTo>
                  <a:pt x="1311" y="477"/>
                </a:lnTo>
                <a:lnTo>
                  <a:pt x="1360" y="481"/>
                </a:lnTo>
                <a:lnTo>
                  <a:pt x="1379" y="454"/>
                </a:lnTo>
                <a:lnTo>
                  <a:pt x="1357" y="454"/>
                </a:lnTo>
                <a:lnTo>
                  <a:pt x="1368" y="416"/>
                </a:lnTo>
                <a:lnTo>
                  <a:pt x="1330" y="439"/>
                </a:lnTo>
                <a:lnTo>
                  <a:pt x="1319" y="431"/>
                </a:lnTo>
                <a:lnTo>
                  <a:pt x="1334" y="386"/>
                </a:lnTo>
                <a:lnTo>
                  <a:pt x="1292" y="412"/>
                </a:lnTo>
                <a:lnTo>
                  <a:pt x="1258" y="393"/>
                </a:lnTo>
                <a:lnTo>
                  <a:pt x="1231" y="366"/>
                </a:lnTo>
                <a:lnTo>
                  <a:pt x="1181" y="354"/>
                </a:lnTo>
                <a:lnTo>
                  <a:pt x="1160" y="348"/>
                </a:lnTo>
                <a:lnTo>
                  <a:pt x="1135" y="328"/>
                </a:lnTo>
                <a:lnTo>
                  <a:pt x="1143" y="308"/>
                </a:lnTo>
                <a:lnTo>
                  <a:pt x="1169" y="255"/>
                </a:lnTo>
                <a:lnTo>
                  <a:pt x="1116" y="297"/>
                </a:lnTo>
                <a:lnTo>
                  <a:pt x="1089" y="282"/>
                </a:lnTo>
                <a:lnTo>
                  <a:pt x="1120" y="248"/>
                </a:lnTo>
                <a:lnTo>
                  <a:pt x="1109" y="225"/>
                </a:lnTo>
                <a:lnTo>
                  <a:pt x="1067" y="255"/>
                </a:lnTo>
                <a:lnTo>
                  <a:pt x="1032" y="245"/>
                </a:lnTo>
                <a:lnTo>
                  <a:pt x="1006" y="236"/>
                </a:lnTo>
                <a:lnTo>
                  <a:pt x="975" y="218"/>
                </a:lnTo>
                <a:lnTo>
                  <a:pt x="945" y="202"/>
                </a:lnTo>
                <a:lnTo>
                  <a:pt x="934" y="187"/>
                </a:lnTo>
                <a:lnTo>
                  <a:pt x="975" y="179"/>
                </a:lnTo>
                <a:lnTo>
                  <a:pt x="958" y="161"/>
                </a:lnTo>
                <a:lnTo>
                  <a:pt x="951" y="139"/>
                </a:lnTo>
                <a:lnTo>
                  <a:pt x="969" y="116"/>
                </a:lnTo>
                <a:lnTo>
                  <a:pt x="991" y="92"/>
                </a:lnTo>
                <a:lnTo>
                  <a:pt x="983" y="73"/>
                </a:lnTo>
                <a:lnTo>
                  <a:pt x="1010" y="31"/>
                </a:lnTo>
                <a:lnTo>
                  <a:pt x="1059" y="46"/>
                </a:lnTo>
                <a:lnTo>
                  <a:pt x="1126" y="84"/>
                </a:lnTo>
                <a:lnTo>
                  <a:pt x="1173" y="105"/>
                </a:lnTo>
                <a:lnTo>
                  <a:pt x="1118" y="63"/>
                </a:lnTo>
                <a:lnTo>
                  <a:pt x="1059" y="23"/>
                </a:lnTo>
                <a:lnTo>
                  <a:pt x="998" y="0"/>
                </a:lnTo>
                <a:lnTo>
                  <a:pt x="953" y="23"/>
                </a:lnTo>
                <a:lnTo>
                  <a:pt x="945" y="65"/>
                </a:lnTo>
                <a:lnTo>
                  <a:pt x="938" y="92"/>
                </a:lnTo>
                <a:lnTo>
                  <a:pt x="928" y="122"/>
                </a:lnTo>
                <a:lnTo>
                  <a:pt x="910" y="162"/>
                </a:lnTo>
                <a:lnTo>
                  <a:pt x="896" y="189"/>
                </a:lnTo>
                <a:lnTo>
                  <a:pt x="884" y="236"/>
                </a:lnTo>
                <a:lnTo>
                  <a:pt x="884" y="293"/>
                </a:lnTo>
                <a:lnTo>
                  <a:pt x="869" y="339"/>
                </a:lnTo>
                <a:lnTo>
                  <a:pt x="839" y="367"/>
                </a:lnTo>
                <a:lnTo>
                  <a:pt x="804" y="380"/>
                </a:lnTo>
                <a:lnTo>
                  <a:pt x="763" y="378"/>
                </a:lnTo>
                <a:lnTo>
                  <a:pt x="728" y="365"/>
                </a:lnTo>
                <a:lnTo>
                  <a:pt x="692" y="350"/>
                </a:lnTo>
                <a:lnTo>
                  <a:pt x="671" y="337"/>
                </a:lnTo>
                <a:lnTo>
                  <a:pt x="648" y="354"/>
                </a:lnTo>
                <a:lnTo>
                  <a:pt x="648" y="366"/>
                </a:lnTo>
                <a:lnTo>
                  <a:pt x="610" y="374"/>
                </a:lnTo>
                <a:lnTo>
                  <a:pt x="595" y="382"/>
                </a:lnTo>
                <a:lnTo>
                  <a:pt x="591" y="389"/>
                </a:lnTo>
                <a:lnTo>
                  <a:pt x="599" y="401"/>
                </a:lnTo>
                <a:lnTo>
                  <a:pt x="629" y="408"/>
                </a:lnTo>
                <a:lnTo>
                  <a:pt x="656" y="425"/>
                </a:lnTo>
                <a:lnTo>
                  <a:pt x="675" y="439"/>
                </a:lnTo>
                <a:lnTo>
                  <a:pt x="724" y="473"/>
                </a:lnTo>
                <a:lnTo>
                  <a:pt x="787" y="517"/>
                </a:lnTo>
                <a:lnTo>
                  <a:pt x="793" y="526"/>
                </a:lnTo>
                <a:lnTo>
                  <a:pt x="759" y="522"/>
                </a:lnTo>
                <a:lnTo>
                  <a:pt x="728" y="492"/>
                </a:lnTo>
                <a:lnTo>
                  <a:pt x="660" y="454"/>
                </a:lnTo>
                <a:lnTo>
                  <a:pt x="599" y="431"/>
                </a:lnTo>
                <a:lnTo>
                  <a:pt x="561" y="412"/>
                </a:lnTo>
                <a:lnTo>
                  <a:pt x="522" y="389"/>
                </a:lnTo>
                <a:lnTo>
                  <a:pt x="488" y="374"/>
                </a:lnTo>
                <a:lnTo>
                  <a:pt x="450" y="358"/>
                </a:lnTo>
                <a:lnTo>
                  <a:pt x="423" y="362"/>
                </a:lnTo>
                <a:lnTo>
                  <a:pt x="408" y="378"/>
                </a:lnTo>
                <a:lnTo>
                  <a:pt x="393" y="389"/>
                </a:lnTo>
                <a:lnTo>
                  <a:pt x="377" y="378"/>
                </a:lnTo>
                <a:lnTo>
                  <a:pt x="381" y="343"/>
                </a:lnTo>
                <a:lnTo>
                  <a:pt x="385" y="316"/>
                </a:lnTo>
                <a:lnTo>
                  <a:pt x="336" y="270"/>
                </a:lnTo>
                <a:lnTo>
                  <a:pt x="218" y="191"/>
                </a:lnTo>
                <a:lnTo>
                  <a:pt x="153" y="118"/>
                </a:lnTo>
                <a:lnTo>
                  <a:pt x="138" y="73"/>
                </a:lnTo>
                <a:lnTo>
                  <a:pt x="108" y="160"/>
                </a:lnTo>
                <a:lnTo>
                  <a:pt x="172" y="194"/>
                </a:lnTo>
                <a:lnTo>
                  <a:pt x="237" y="293"/>
                </a:lnTo>
                <a:lnTo>
                  <a:pt x="305" y="358"/>
                </a:lnTo>
                <a:lnTo>
                  <a:pt x="355" y="408"/>
                </a:lnTo>
                <a:lnTo>
                  <a:pt x="396" y="439"/>
                </a:lnTo>
                <a:lnTo>
                  <a:pt x="450" y="439"/>
                </a:lnTo>
                <a:lnTo>
                  <a:pt x="473" y="439"/>
                </a:lnTo>
                <a:lnTo>
                  <a:pt x="499" y="458"/>
                </a:lnTo>
                <a:lnTo>
                  <a:pt x="514" y="500"/>
                </a:lnTo>
                <a:lnTo>
                  <a:pt x="580" y="519"/>
                </a:lnTo>
                <a:lnTo>
                  <a:pt x="599" y="530"/>
                </a:lnTo>
                <a:lnTo>
                  <a:pt x="622" y="564"/>
                </a:lnTo>
                <a:lnTo>
                  <a:pt x="648" y="606"/>
                </a:lnTo>
                <a:lnTo>
                  <a:pt x="641" y="614"/>
                </a:lnTo>
                <a:lnTo>
                  <a:pt x="595" y="599"/>
                </a:lnTo>
                <a:lnTo>
                  <a:pt x="550" y="553"/>
                </a:lnTo>
                <a:lnTo>
                  <a:pt x="526" y="538"/>
                </a:lnTo>
                <a:lnTo>
                  <a:pt x="488" y="522"/>
                </a:lnTo>
                <a:lnTo>
                  <a:pt x="461" y="477"/>
                </a:lnTo>
                <a:lnTo>
                  <a:pt x="435" y="458"/>
                </a:lnTo>
                <a:lnTo>
                  <a:pt x="381" y="454"/>
                </a:lnTo>
                <a:lnTo>
                  <a:pt x="343" y="443"/>
                </a:lnTo>
                <a:lnTo>
                  <a:pt x="309" y="431"/>
                </a:lnTo>
                <a:lnTo>
                  <a:pt x="256" y="424"/>
                </a:lnTo>
                <a:lnTo>
                  <a:pt x="218" y="397"/>
                </a:lnTo>
                <a:lnTo>
                  <a:pt x="191" y="393"/>
                </a:lnTo>
                <a:lnTo>
                  <a:pt x="142" y="335"/>
                </a:lnTo>
                <a:lnTo>
                  <a:pt x="104" y="274"/>
                </a:lnTo>
                <a:lnTo>
                  <a:pt x="81" y="248"/>
                </a:lnTo>
                <a:lnTo>
                  <a:pt x="58" y="316"/>
                </a:lnTo>
                <a:lnTo>
                  <a:pt x="0" y="401"/>
                </a:lnTo>
                <a:close/>
              </a:path>
            </a:pathLst>
          </a:custGeom>
          <a:solidFill>
            <a:srgbClr val="C06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16" name="Freeform 22">
            <a:extLst>
              <a:ext uri="{FF2B5EF4-FFF2-40B4-BE49-F238E27FC236}">
                <a16:creationId xmlns:a16="http://schemas.microsoft.com/office/drawing/2014/main" id="{293CC674-DBD3-4993-972E-2329B470ACC7}"/>
              </a:ext>
            </a:extLst>
          </p:cNvPr>
          <p:cNvSpPr>
            <a:spLocks/>
          </p:cNvSpPr>
          <p:nvPr/>
        </p:nvSpPr>
        <p:spPr bwMode="auto">
          <a:xfrm>
            <a:off x="5413375" y="2803525"/>
            <a:ext cx="1836738" cy="1941513"/>
          </a:xfrm>
          <a:custGeom>
            <a:avLst/>
            <a:gdLst>
              <a:gd name="T0" fmla="*/ 2147483646 w 1157"/>
              <a:gd name="T1" fmla="*/ 0 h 1223"/>
              <a:gd name="T2" fmla="*/ 2147483646 w 1157"/>
              <a:gd name="T3" fmla="*/ 0 h 1223"/>
              <a:gd name="T4" fmla="*/ 2147483646 w 1157"/>
              <a:gd name="T5" fmla="*/ 2147483646 h 1223"/>
              <a:gd name="T6" fmla="*/ 2147483646 w 1157"/>
              <a:gd name="T7" fmla="*/ 2147483646 h 1223"/>
              <a:gd name="T8" fmla="*/ 2147483646 w 1157"/>
              <a:gd name="T9" fmla="*/ 2147483646 h 1223"/>
              <a:gd name="T10" fmla="*/ 2147483646 w 1157"/>
              <a:gd name="T11" fmla="*/ 2147483646 h 1223"/>
              <a:gd name="T12" fmla="*/ 2147483646 w 1157"/>
              <a:gd name="T13" fmla="*/ 2147483646 h 1223"/>
              <a:gd name="T14" fmla="*/ 2147483646 w 1157"/>
              <a:gd name="T15" fmla="*/ 2147483646 h 1223"/>
              <a:gd name="T16" fmla="*/ 2147483646 w 1157"/>
              <a:gd name="T17" fmla="*/ 2147483646 h 1223"/>
              <a:gd name="T18" fmla="*/ 2147483646 w 1157"/>
              <a:gd name="T19" fmla="*/ 2147483646 h 1223"/>
              <a:gd name="T20" fmla="*/ 2147483646 w 1157"/>
              <a:gd name="T21" fmla="*/ 2147483646 h 1223"/>
              <a:gd name="T22" fmla="*/ 2147483646 w 1157"/>
              <a:gd name="T23" fmla="*/ 2147483646 h 1223"/>
              <a:gd name="T24" fmla="*/ 2147483646 w 1157"/>
              <a:gd name="T25" fmla="*/ 2147483646 h 1223"/>
              <a:gd name="T26" fmla="*/ 2147483646 w 1157"/>
              <a:gd name="T27" fmla="*/ 2147483646 h 1223"/>
              <a:gd name="T28" fmla="*/ 2147483646 w 1157"/>
              <a:gd name="T29" fmla="*/ 2147483646 h 1223"/>
              <a:gd name="T30" fmla="*/ 2147483646 w 1157"/>
              <a:gd name="T31" fmla="*/ 2147483646 h 1223"/>
              <a:gd name="T32" fmla="*/ 2147483646 w 1157"/>
              <a:gd name="T33" fmla="*/ 2147483646 h 1223"/>
              <a:gd name="T34" fmla="*/ 2147483646 w 1157"/>
              <a:gd name="T35" fmla="*/ 2147483646 h 1223"/>
              <a:gd name="T36" fmla="*/ 2147483646 w 1157"/>
              <a:gd name="T37" fmla="*/ 2147483646 h 1223"/>
              <a:gd name="T38" fmla="*/ 2147483646 w 1157"/>
              <a:gd name="T39" fmla="*/ 2147483646 h 1223"/>
              <a:gd name="T40" fmla="*/ 2147483646 w 1157"/>
              <a:gd name="T41" fmla="*/ 2147483646 h 1223"/>
              <a:gd name="T42" fmla="*/ 2147483646 w 1157"/>
              <a:gd name="T43" fmla="*/ 2147483646 h 1223"/>
              <a:gd name="T44" fmla="*/ 2147483646 w 1157"/>
              <a:gd name="T45" fmla="*/ 2147483646 h 1223"/>
              <a:gd name="T46" fmla="*/ 0 w 1157"/>
              <a:gd name="T47" fmla="*/ 2147483646 h 1223"/>
              <a:gd name="T48" fmla="*/ 2147483646 w 1157"/>
              <a:gd name="T49" fmla="*/ 2147483646 h 1223"/>
              <a:gd name="T50" fmla="*/ 2147483646 w 1157"/>
              <a:gd name="T51" fmla="*/ 2147483646 h 1223"/>
              <a:gd name="T52" fmla="*/ 2147483646 w 1157"/>
              <a:gd name="T53" fmla="*/ 2147483646 h 1223"/>
              <a:gd name="T54" fmla="*/ 2147483646 w 1157"/>
              <a:gd name="T55" fmla="*/ 0 h 122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57"/>
              <a:gd name="T85" fmla="*/ 0 h 1223"/>
              <a:gd name="T86" fmla="*/ 1157 w 1157"/>
              <a:gd name="T87" fmla="*/ 1223 h 1223"/>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57" h="1223">
                <a:moveTo>
                  <a:pt x="574" y="0"/>
                </a:moveTo>
                <a:lnTo>
                  <a:pt x="1157" y="0"/>
                </a:lnTo>
                <a:lnTo>
                  <a:pt x="1157" y="852"/>
                </a:lnTo>
                <a:lnTo>
                  <a:pt x="595" y="1223"/>
                </a:lnTo>
                <a:lnTo>
                  <a:pt x="544" y="1060"/>
                </a:lnTo>
                <a:lnTo>
                  <a:pt x="488" y="937"/>
                </a:lnTo>
                <a:lnTo>
                  <a:pt x="463" y="892"/>
                </a:lnTo>
                <a:lnTo>
                  <a:pt x="428" y="818"/>
                </a:lnTo>
                <a:lnTo>
                  <a:pt x="402" y="763"/>
                </a:lnTo>
                <a:lnTo>
                  <a:pt x="373" y="721"/>
                </a:lnTo>
                <a:lnTo>
                  <a:pt x="339" y="677"/>
                </a:lnTo>
                <a:lnTo>
                  <a:pt x="304" y="629"/>
                </a:lnTo>
                <a:lnTo>
                  <a:pt x="266" y="584"/>
                </a:lnTo>
                <a:lnTo>
                  <a:pt x="241" y="557"/>
                </a:lnTo>
                <a:lnTo>
                  <a:pt x="217" y="532"/>
                </a:lnTo>
                <a:lnTo>
                  <a:pt x="193" y="510"/>
                </a:lnTo>
                <a:lnTo>
                  <a:pt x="165" y="485"/>
                </a:lnTo>
                <a:lnTo>
                  <a:pt x="131" y="456"/>
                </a:lnTo>
                <a:lnTo>
                  <a:pt x="109" y="436"/>
                </a:lnTo>
                <a:lnTo>
                  <a:pt x="81" y="425"/>
                </a:lnTo>
                <a:lnTo>
                  <a:pt x="60" y="424"/>
                </a:lnTo>
                <a:lnTo>
                  <a:pt x="43" y="425"/>
                </a:lnTo>
                <a:lnTo>
                  <a:pt x="27" y="427"/>
                </a:lnTo>
                <a:lnTo>
                  <a:pt x="0" y="436"/>
                </a:lnTo>
                <a:lnTo>
                  <a:pt x="187" y="289"/>
                </a:lnTo>
                <a:lnTo>
                  <a:pt x="325" y="167"/>
                </a:lnTo>
                <a:lnTo>
                  <a:pt x="493" y="50"/>
                </a:lnTo>
                <a:lnTo>
                  <a:pt x="574" y="0"/>
                </a:lnTo>
                <a:close/>
              </a:path>
            </a:pathLst>
          </a:custGeom>
          <a:solidFill>
            <a:srgbClr val="7F7F9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17" name="Freeform 23">
            <a:extLst>
              <a:ext uri="{FF2B5EF4-FFF2-40B4-BE49-F238E27FC236}">
                <a16:creationId xmlns:a16="http://schemas.microsoft.com/office/drawing/2014/main" id="{F0313BE0-C535-4537-A00B-53F1BCC106BC}"/>
              </a:ext>
            </a:extLst>
          </p:cNvPr>
          <p:cNvSpPr>
            <a:spLocks/>
          </p:cNvSpPr>
          <p:nvPr/>
        </p:nvSpPr>
        <p:spPr bwMode="auto">
          <a:xfrm>
            <a:off x="6189663" y="4535488"/>
            <a:ext cx="168275" cy="209550"/>
          </a:xfrm>
          <a:custGeom>
            <a:avLst/>
            <a:gdLst>
              <a:gd name="T0" fmla="*/ 0 w 106"/>
              <a:gd name="T1" fmla="*/ 2147483646 h 132"/>
              <a:gd name="T2" fmla="*/ 2147483646 w 106"/>
              <a:gd name="T3" fmla="*/ 2147483646 h 132"/>
              <a:gd name="T4" fmla="*/ 2147483646 w 106"/>
              <a:gd name="T5" fmla="*/ 2147483646 h 132"/>
              <a:gd name="T6" fmla="*/ 2147483646 w 106"/>
              <a:gd name="T7" fmla="*/ 2147483646 h 132"/>
              <a:gd name="T8" fmla="*/ 2147483646 w 106"/>
              <a:gd name="T9" fmla="*/ 2147483646 h 132"/>
              <a:gd name="T10" fmla="*/ 2147483646 w 106"/>
              <a:gd name="T11" fmla="*/ 2147483646 h 132"/>
              <a:gd name="T12" fmla="*/ 2147483646 w 106"/>
              <a:gd name="T13" fmla="*/ 2147483646 h 132"/>
              <a:gd name="T14" fmla="*/ 2147483646 w 106"/>
              <a:gd name="T15" fmla="*/ 2147483646 h 132"/>
              <a:gd name="T16" fmla="*/ 2147483646 w 106"/>
              <a:gd name="T17" fmla="*/ 2147483646 h 132"/>
              <a:gd name="T18" fmla="*/ 2147483646 w 106"/>
              <a:gd name="T19" fmla="*/ 0 h 132"/>
              <a:gd name="T20" fmla="*/ 0 w 106"/>
              <a:gd name="T21" fmla="*/ 2147483646 h 13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6"/>
              <a:gd name="T34" fmla="*/ 0 h 132"/>
              <a:gd name="T35" fmla="*/ 106 w 106"/>
              <a:gd name="T36" fmla="*/ 132 h 13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6" h="132">
                <a:moveTo>
                  <a:pt x="0" y="19"/>
                </a:moveTo>
                <a:lnTo>
                  <a:pt x="19" y="44"/>
                </a:lnTo>
                <a:lnTo>
                  <a:pt x="40" y="71"/>
                </a:lnTo>
                <a:lnTo>
                  <a:pt x="66" y="103"/>
                </a:lnTo>
                <a:lnTo>
                  <a:pt x="76" y="111"/>
                </a:lnTo>
                <a:lnTo>
                  <a:pt x="91" y="122"/>
                </a:lnTo>
                <a:lnTo>
                  <a:pt x="106" y="132"/>
                </a:lnTo>
                <a:lnTo>
                  <a:pt x="87" y="75"/>
                </a:lnTo>
                <a:lnTo>
                  <a:pt x="72" y="21"/>
                </a:lnTo>
                <a:lnTo>
                  <a:pt x="63" y="0"/>
                </a:lnTo>
                <a:lnTo>
                  <a:pt x="0" y="19"/>
                </a:lnTo>
                <a:close/>
              </a:path>
            </a:pathLst>
          </a:custGeom>
          <a:solidFill>
            <a:srgbClr val="7F7F9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18" name="Freeform 24">
            <a:extLst>
              <a:ext uri="{FF2B5EF4-FFF2-40B4-BE49-F238E27FC236}">
                <a16:creationId xmlns:a16="http://schemas.microsoft.com/office/drawing/2014/main" id="{4106F73C-AEAA-44C6-839E-828E9C58EC25}"/>
              </a:ext>
            </a:extLst>
          </p:cNvPr>
          <p:cNvSpPr>
            <a:spLocks/>
          </p:cNvSpPr>
          <p:nvPr/>
        </p:nvSpPr>
        <p:spPr bwMode="auto">
          <a:xfrm>
            <a:off x="6134100" y="3436938"/>
            <a:ext cx="1114425" cy="1304925"/>
          </a:xfrm>
          <a:custGeom>
            <a:avLst/>
            <a:gdLst>
              <a:gd name="T0" fmla="*/ 0 w 702"/>
              <a:gd name="T1" fmla="*/ 2147483646 h 822"/>
              <a:gd name="T2" fmla="*/ 2147483646 w 702"/>
              <a:gd name="T3" fmla="*/ 2147483646 h 822"/>
              <a:gd name="T4" fmla="*/ 2147483646 w 702"/>
              <a:gd name="T5" fmla="*/ 2147483646 h 822"/>
              <a:gd name="T6" fmla="*/ 2147483646 w 702"/>
              <a:gd name="T7" fmla="*/ 2147483646 h 822"/>
              <a:gd name="T8" fmla="*/ 2147483646 w 702"/>
              <a:gd name="T9" fmla="*/ 2147483646 h 822"/>
              <a:gd name="T10" fmla="*/ 2147483646 w 702"/>
              <a:gd name="T11" fmla="*/ 2147483646 h 822"/>
              <a:gd name="T12" fmla="*/ 2147483646 w 702"/>
              <a:gd name="T13" fmla="*/ 2147483646 h 822"/>
              <a:gd name="T14" fmla="*/ 2147483646 w 702"/>
              <a:gd name="T15" fmla="*/ 2147483646 h 822"/>
              <a:gd name="T16" fmla="*/ 2147483646 w 702"/>
              <a:gd name="T17" fmla="*/ 2147483646 h 822"/>
              <a:gd name="T18" fmla="*/ 2147483646 w 702"/>
              <a:gd name="T19" fmla="*/ 2147483646 h 822"/>
              <a:gd name="T20" fmla="*/ 2147483646 w 702"/>
              <a:gd name="T21" fmla="*/ 2147483646 h 822"/>
              <a:gd name="T22" fmla="*/ 2147483646 w 702"/>
              <a:gd name="T23" fmla="*/ 2147483646 h 822"/>
              <a:gd name="T24" fmla="*/ 2147483646 w 702"/>
              <a:gd name="T25" fmla="*/ 2147483646 h 822"/>
              <a:gd name="T26" fmla="*/ 2147483646 w 702"/>
              <a:gd name="T27" fmla="*/ 2147483646 h 822"/>
              <a:gd name="T28" fmla="*/ 2147483646 w 702"/>
              <a:gd name="T29" fmla="*/ 2147483646 h 822"/>
              <a:gd name="T30" fmla="*/ 2147483646 w 702"/>
              <a:gd name="T31" fmla="*/ 2147483646 h 822"/>
              <a:gd name="T32" fmla="*/ 2147483646 w 702"/>
              <a:gd name="T33" fmla="*/ 0 h 822"/>
              <a:gd name="T34" fmla="*/ 2147483646 w 702"/>
              <a:gd name="T35" fmla="*/ 2147483646 h 822"/>
              <a:gd name="T36" fmla="*/ 2147483646 w 702"/>
              <a:gd name="T37" fmla="*/ 2147483646 h 822"/>
              <a:gd name="T38" fmla="*/ 2147483646 w 702"/>
              <a:gd name="T39" fmla="*/ 2147483646 h 822"/>
              <a:gd name="T40" fmla="*/ 2147483646 w 702"/>
              <a:gd name="T41" fmla="*/ 2147483646 h 822"/>
              <a:gd name="T42" fmla="*/ 2147483646 w 702"/>
              <a:gd name="T43" fmla="*/ 2147483646 h 822"/>
              <a:gd name="T44" fmla="*/ 2147483646 w 702"/>
              <a:gd name="T45" fmla="*/ 2147483646 h 822"/>
              <a:gd name="T46" fmla="*/ 2147483646 w 702"/>
              <a:gd name="T47" fmla="*/ 2147483646 h 822"/>
              <a:gd name="T48" fmla="*/ 2147483646 w 702"/>
              <a:gd name="T49" fmla="*/ 2147483646 h 822"/>
              <a:gd name="T50" fmla="*/ 2147483646 w 702"/>
              <a:gd name="T51" fmla="*/ 2147483646 h 822"/>
              <a:gd name="T52" fmla="*/ 2147483646 w 702"/>
              <a:gd name="T53" fmla="*/ 2147483646 h 822"/>
              <a:gd name="T54" fmla="*/ 2147483646 w 702"/>
              <a:gd name="T55" fmla="*/ 2147483646 h 822"/>
              <a:gd name="T56" fmla="*/ 2147483646 w 702"/>
              <a:gd name="T57" fmla="*/ 2147483646 h 822"/>
              <a:gd name="T58" fmla="*/ 2147483646 w 702"/>
              <a:gd name="T59" fmla="*/ 2147483646 h 822"/>
              <a:gd name="T60" fmla="*/ 2147483646 w 702"/>
              <a:gd name="T61" fmla="*/ 2147483646 h 822"/>
              <a:gd name="T62" fmla="*/ 2147483646 w 702"/>
              <a:gd name="T63" fmla="*/ 2147483646 h 822"/>
              <a:gd name="T64" fmla="*/ 2147483646 w 702"/>
              <a:gd name="T65" fmla="*/ 2147483646 h 822"/>
              <a:gd name="T66" fmla="*/ 2147483646 w 702"/>
              <a:gd name="T67" fmla="*/ 2147483646 h 822"/>
              <a:gd name="T68" fmla="*/ 2147483646 w 702"/>
              <a:gd name="T69" fmla="*/ 2147483646 h 822"/>
              <a:gd name="T70" fmla="*/ 2147483646 w 702"/>
              <a:gd name="T71" fmla="*/ 2147483646 h 822"/>
              <a:gd name="T72" fmla="*/ 2147483646 w 702"/>
              <a:gd name="T73" fmla="*/ 2147483646 h 822"/>
              <a:gd name="T74" fmla="*/ 2147483646 w 702"/>
              <a:gd name="T75" fmla="*/ 2147483646 h 822"/>
              <a:gd name="T76" fmla="*/ 2147483646 w 702"/>
              <a:gd name="T77" fmla="*/ 2147483646 h 822"/>
              <a:gd name="T78" fmla="*/ 2147483646 w 702"/>
              <a:gd name="T79" fmla="*/ 2147483646 h 822"/>
              <a:gd name="T80" fmla="*/ 2147483646 w 702"/>
              <a:gd name="T81" fmla="*/ 2147483646 h 822"/>
              <a:gd name="T82" fmla="*/ 2147483646 w 702"/>
              <a:gd name="T83" fmla="*/ 2147483646 h 822"/>
              <a:gd name="T84" fmla="*/ 2147483646 w 702"/>
              <a:gd name="T85" fmla="*/ 2147483646 h 822"/>
              <a:gd name="T86" fmla="*/ 2147483646 w 702"/>
              <a:gd name="T87" fmla="*/ 2147483646 h 822"/>
              <a:gd name="T88" fmla="*/ 2147483646 w 702"/>
              <a:gd name="T89" fmla="*/ 2147483646 h 822"/>
              <a:gd name="T90" fmla="*/ 2147483646 w 702"/>
              <a:gd name="T91" fmla="*/ 2147483646 h 822"/>
              <a:gd name="T92" fmla="*/ 2147483646 w 702"/>
              <a:gd name="T93" fmla="*/ 2147483646 h 822"/>
              <a:gd name="T94" fmla="*/ 2147483646 w 702"/>
              <a:gd name="T95" fmla="*/ 2147483646 h 822"/>
              <a:gd name="T96" fmla="*/ 2147483646 w 702"/>
              <a:gd name="T97" fmla="*/ 2147483646 h 822"/>
              <a:gd name="T98" fmla="*/ 2147483646 w 702"/>
              <a:gd name="T99" fmla="*/ 2147483646 h 822"/>
              <a:gd name="T100" fmla="*/ 2147483646 w 702"/>
              <a:gd name="T101" fmla="*/ 2147483646 h 822"/>
              <a:gd name="T102" fmla="*/ 2147483646 w 702"/>
              <a:gd name="T103" fmla="*/ 2147483646 h 822"/>
              <a:gd name="T104" fmla="*/ 0 w 702"/>
              <a:gd name="T105" fmla="*/ 2147483646 h 82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02"/>
              <a:gd name="T160" fmla="*/ 0 h 822"/>
              <a:gd name="T161" fmla="*/ 702 w 702"/>
              <a:gd name="T162" fmla="*/ 822 h 82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02" h="822">
                <a:moveTo>
                  <a:pt x="0" y="458"/>
                </a:moveTo>
                <a:lnTo>
                  <a:pt x="39" y="545"/>
                </a:lnTo>
                <a:lnTo>
                  <a:pt x="73" y="633"/>
                </a:lnTo>
                <a:lnTo>
                  <a:pt x="90" y="692"/>
                </a:lnTo>
                <a:lnTo>
                  <a:pt x="19" y="715"/>
                </a:lnTo>
                <a:lnTo>
                  <a:pt x="36" y="742"/>
                </a:lnTo>
                <a:lnTo>
                  <a:pt x="54" y="766"/>
                </a:lnTo>
                <a:lnTo>
                  <a:pt x="65" y="779"/>
                </a:lnTo>
                <a:lnTo>
                  <a:pt x="85" y="803"/>
                </a:lnTo>
                <a:lnTo>
                  <a:pt x="109" y="815"/>
                </a:lnTo>
                <a:lnTo>
                  <a:pt x="127" y="822"/>
                </a:lnTo>
                <a:lnTo>
                  <a:pt x="143" y="819"/>
                </a:lnTo>
                <a:lnTo>
                  <a:pt x="167" y="807"/>
                </a:lnTo>
                <a:lnTo>
                  <a:pt x="284" y="724"/>
                </a:lnTo>
                <a:lnTo>
                  <a:pt x="518" y="570"/>
                </a:lnTo>
                <a:lnTo>
                  <a:pt x="702" y="448"/>
                </a:lnTo>
                <a:lnTo>
                  <a:pt x="700" y="0"/>
                </a:lnTo>
                <a:lnTo>
                  <a:pt x="575" y="66"/>
                </a:lnTo>
                <a:lnTo>
                  <a:pt x="628" y="74"/>
                </a:lnTo>
                <a:lnTo>
                  <a:pt x="651" y="100"/>
                </a:lnTo>
                <a:lnTo>
                  <a:pt x="662" y="135"/>
                </a:lnTo>
                <a:lnTo>
                  <a:pt x="666" y="169"/>
                </a:lnTo>
                <a:lnTo>
                  <a:pt x="643" y="180"/>
                </a:lnTo>
                <a:lnTo>
                  <a:pt x="609" y="188"/>
                </a:lnTo>
                <a:lnTo>
                  <a:pt x="541" y="192"/>
                </a:lnTo>
                <a:lnTo>
                  <a:pt x="480" y="188"/>
                </a:lnTo>
                <a:lnTo>
                  <a:pt x="419" y="180"/>
                </a:lnTo>
                <a:lnTo>
                  <a:pt x="400" y="180"/>
                </a:lnTo>
                <a:lnTo>
                  <a:pt x="324" y="207"/>
                </a:lnTo>
                <a:lnTo>
                  <a:pt x="396" y="253"/>
                </a:lnTo>
                <a:lnTo>
                  <a:pt x="442" y="283"/>
                </a:lnTo>
                <a:lnTo>
                  <a:pt x="468" y="310"/>
                </a:lnTo>
                <a:lnTo>
                  <a:pt x="480" y="332"/>
                </a:lnTo>
                <a:lnTo>
                  <a:pt x="472" y="351"/>
                </a:lnTo>
                <a:lnTo>
                  <a:pt x="411" y="359"/>
                </a:lnTo>
                <a:lnTo>
                  <a:pt x="366" y="363"/>
                </a:lnTo>
                <a:lnTo>
                  <a:pt x="320" y="363"/>
                </a:lnTo>
                <a:lnTo>
                  <a:pt x="282" y="351"/>
                </a:lnTo>
                <a:lnTo>
                  <a:pt x="236" y="351"/>
                </a:lnTo>
                <a:lnTo>
                  <a:pt x="183" y="351"/>
                </a:lnTo>
                <a:lnTo>
                  <a:pt x="141" y="363"/>
                </a:lnTo>
                <a:lnTo>
                  <a:pt x="107" y="363"/>
                </a:lnTo>
                <a:lnTo>
                  <a:pt x="96" y="378"/>
                </a:lnTo>
                <a:lnTo>
                  <a:pt x="126" y="405"/>
                </a:lnTo>
                <a:lnTo>
                  <a:pt x="172" y="431"/>
                </a:lnTo>
                <a:lnTo>
                  <a:pt x="255" y="443"/>
                </a:lnTo>
                <a:lnTo>
                  <a:pt x="290" y="450"/>
                </a:lnTo>
                <a:lnTo>
                  <a:pt x="301" y="466"/>
                </a:lnTo>
                <a:lnTo>
                  <a:pt x="286" y="477"/>
                </a:lnTo>
                <a:lnTo>
                  <a:pt x="236" y="473"/>
                </a:lnTo>
                <a:lnTo>
                  <a:pt x="176" y="458"/>
                </a:lnTo>
                <a:lnTo>
                  <a:pt x="61" y="450"/>
                </a:lnTo>
                <a:lnTo>
                  <a:pt x="0" y="458"/>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19" name="Freeform 25">
            <a:extLst>
              <a:ext uri="{FF2B5EF4-FFF2-40B4-BE49-F238E27FC236}">
                <a16:creationId xmlns:a16="http://schemas.microsoft.com/office/drawing/2014/main" id="{AEB02556-EB67-4FC1-BCCB-053813429A34}"/>
              </a:ext>
            </a:extLst>
          </p:cNvPr>
          <p:cNvSpPr>
            <a:spLocks/>
          </p:cNvSpPr>
          <p:nvPr/>
        </p:nvSpPr>
        <p:spPr bwMode="auto">
          <a:xfrm>
            <a:off x="6191250" y="4535488"/>
            <a:ext cx="130175" cy="174625"/>
          </a:xfrm>
          <a:custGeom>
            <a:avLst/>
            <a:gdLst>
              <a:gd name="T0" fmla="*/ 0 w 82"/>
              <a:gd name="T1" fmla="*/ 2147483646 h 110"/>
              <a:gd name="T2" fmla="*/ 2147483646 w 82"/>
              <a:gd name="T3" fmla="*/ 2147483646 h 110"/>
              <a:gd name="T4" fmla="*/ 2147483646 w 82"/>
              <a:gd name="T5" fmla="*/ 2147483646 h 110"/>
              <a:gd name="T6" fmla="*/ 2147483646 w 82"/>
              <a:gd name="T7" fmla="*/ 2147483646 h 110"/>
              <a:gd name="T8" fmla="*/ 2147483646 w 82"/>
              <a:gd name="T9" fmla="*/ 2147483646 h 110"/>
              <a:gd name="T10" fmla="*/ 2147483646 w 82"/>
              <a:gd name="T11" fmla="*/ 2147483646 h 110"/>
              <a:gd name="T12" fmla="*/ 2147483646 w 82"/>
              <a:gd name="T13" fmla="*/ 2147483646 h 110"/>
              <a:gd name="T14" fmla="*/ 2147483646 w 82"/>
              <a:gd name="T15" fmla="*/ 2147483646 h 110"/>
              <a:gd name="T16" fmla="*/ 2147483646 w 82"/>
              <a:gd name="T17" fmla="*/ 0 h 110"/>
              <a:gd name="T18" fmla="*/ 0 w 82"/>
              <a:gd name="T19" fmla="*/ 2147483646 h 1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2"/>
              <a:gd name="T31" fmla="*/ 0 h 110"/>
              <a:gd name="T32" fmla="*/ 82 w 82"/>
              <a:gd name="T33" fmla="*/ 110 h 1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2" h="110">
                <a:moveTo>
                  <a:pt x="0" y="17"/>
                </a:moveTo>
                <a:lnTo>
                  <a:pt x="10" y="36"/>
                </a:lnTo>
                <a:lnTo>
                  <a:pt x="25" y="61"/>
                </a:lnTo>
                <a:lnTo>
                  <a:pt x="46" y="85"/>
                </a:lnTo>
                <a:lnTo>
                  <a:pt x="70" y="104"/>
                </a:lnTo>
                <a:lnTo>
                  <a:pt x="82" y="110"/>
                </a:lnTo>
                <a:lnTo>
                  <a:pt x="82" y="97"/>
                </a:lnTo>
                <a:lnTo>
                  <a:pt x="69" y="55"/>
                </a:lnTo>
                <a:lnTo>
                  <a:pt x="51" y="0"/>
                </a:lnTo>
                <a:lnTo>
                  <a:pt x="0" y="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20" name="Freeform 26">
            <a:extLst>
              <a:ext uri="{FF2B5EF4-FFF2-40B4-BE49-F238E27FC236}">
                <a16:creationId xmlns:a16="http://schemas.microsoft.com/office/drawing/2014/main" id="{04C32D5B-7480-4559-BE5D-3C9B058CF49D}"/>
              </a:ext>
            </a:extLst>
          </p:cNvPr>
          <p:cNvSpPr>
            <a:spLocks/>
          </p:cNvSpPr>
          <p:nvPr/>
        </p:nvSpPr>
        <p:spPr bwMode="auto">
          <a:xfrm>
            <a:off x="6097588" y="3395663"/>
            <a:ext cx="1136650" cy="731837"/>
          </a:xfrm>
          <a:custGeom>
            <a:avLst/>
            <a:gdLst>
              <a:gd name="T0" fmla="*/ 2147483646 w 716"/>
              <a:gd name="T1" fmla="*/ 2147483646 h 461"/>
              <a:gd name="T2" fmla="*/ 2147483646 w 716"/>
              <a:gd name="T3" fmla="*/ 2147483646 h 461"/>
              <a:gd name="T4" fmla="*/ 2147483646 w 716"/>
              <a:gd name="T5" fmla="*/ 2147483646 h 461"/>
              <a:gd name="T6" fmla="*/ 2147483646 w 716"/>
              <a:gd name="T7" fmla="*/ 2147483646 h 461"/>
              <a:gd name="T8" fmla="*/ 2147483646 w 716"/>
              <a:gd name="T9" fmla="*/ 2147483646 h 461"/>
              <a:gd name="T10" fmla="*/ 2147483646 w 716"/>
              <a:gd name="T11" fmla="*/ 2147483646 h 461"/>
              <a:gd name="T12" fmla="*/ 2147483646 w 716"/>
              <a:gd name="T13" fmla="*/ 2147483646 h 461"/>
              <a:gd name="T14" fmla="*/ 2147483646 w 716"/>
              <a:gd name="T15" fmla="*/ 2147483646 h 461"/>
              <a:gd name="T16" fmla="*/ 2147483646 w 716"/>
              <a:gd name="T17" fmla="*/ 0 h 461"/>
              <a:gd name="T18" fmla="*/ 2147483646 w 716"/>
              <a:gd name="T19" fmla="*/ 2147483646 h 461"/>
              <a:gd name="T20" fmla="*/ 2147483646 w 716"/>
              <a:gd name="T21" fmla="*/ 2147483646 h 461"/>
              <a:gd name="T22" fmla="*/ 2147483646 w 716"/>
              <a:gd name="T23" fmla="*/ 2147483646 h 461"/>
              <a:gd name="T24" fmla="*/ 2147483646 w 716"/>
              <a:gd name="T25" fmla="*/ 2147483646 h 461"/>
              <a:gd name="T26" fmla="*/ 2147483646 w 716"/>
              <a:gd name="T27" fmla="*/ 2147483646 h 461"/>
              <a:gd name="T28" fmla="*/ 2147483646 w 716"/>
              <a:gd name="T29" fmla="*/ 2147483646 h 461"/>
              <a:gd name="T30" fmla="*/ 2147483646 w 716"/>
              <a:gd name="T31" fmla="*/ 2147483646 h 461"/>
              <a:gd name="T32" fmla="*/ 2147483646 w 716"/>
              <a:gd name="T33" fmla="*/ 2147483646 h 461"/>
              <a:gd name="T34" fmla="*/ 2147483646 w 716"/>
              <a:gd name="T35" fmla="*/ 2147483646 h 461"/>
              <a:gd name="T36" fmla="*/ 2147483646 w 716"/>
              <a:gd name="T37" fmla="*/ 2147483646 h 461"/>
              <a:gd name="T38" fmla="*/ 2147483646 w 716"/>
              <a:gd name="T39" fmla="*/ 2147483646 h 461"/>
              <a:gd name="T40" fmla="*/ 2147483646 w 716"/>
              <a:gd name="T41" fmla="*/ 2147483646 h 461"/>
              <a:gd name="T42" fmla="*/ 2147483646 w 716"/>
              <a:gd name="T43" fmla="*/ 2147483646 h 461"/>
              <a:gd name="T44" fmla="*/ 2147483646 w 716"/>
              <a:gd name="T45" fmla="*/ 2147483646 h 461"/>
              <a:gd name="T46" fmla="*/ 2147483646 w 716"/>
              <a:gd name="T47" fmla="*/ 2147483646 h 461"/>
              <a:gd name="T48" fmla="*/ 0 w 716"/>
              <a:gd name="T49" fmla="*/ 2147483646 h 461"/>
              <a:gd name="T50" fmla="*/ 2147483646 w 716"/>
              <a:gd name="T51" fmla="*/ 2147483646 h 46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16"/>
              <a:gd name="T79" fmla="*/ 0 h 461"/>
              <a:gd name="T80" fmla="*/ 716 w 716"/>
              <a:gd name="T81" fmla="*/ 461 h 461"/>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16" h="461">
                <a:moveTo>
                  <a:pt x="11" y="461"/>
                </a:moveTo>
                <a:lnTo>
                  <a:pt x="111" y="415"/>
                </a:lnTo>
                <a:lnTo>
                  <a:pt x="183" y="366"/>
                </a:lnTo>
                <a:lnTo>
                  <a:pt x="256" y="301"/>
                </a:lnTo>
                <a:lnTo>
                  <a:pt x="381" y="233"/>
                </a:lnTo>
                <a:lnTo>
                  <a:pt x="510" y="161"/>
                </a:lnTo>
                <a:lnTo>
                  <a:pt x="609" y="100"/>
                </a:lnTo>
                <a:lnTo>
                  <a:pt x="716" y="53"/>
                </a:lnTo>
                <a:lnTo>
                  <a:pt x="716" y="0"/>
                </a:lnTo>
                <a:lnTo>
                  <a:pt x="605" y="38"/>
                </a:lnTo>
                <a:lnTo>
                  <a:pt x="560" y="53"/>
                </a:lnTo>
                <a:lnTo>
                  <a:pt x="548" y="68"/>
                </a:lnTo>
                <a:lnTo>
                  <a:pt x="548" y="84"/>
                </a:lnTo>
                <a:lnTo>
                  <a:pt x="552" y="104"/>
                </a:lnTo>
                <a:lnTo>
                  <a:pt x="499" y="123"/>
                </a:lnTo>
                <a:lnTo>
                  <a:pt x="419" y="164"/>
                </a:lnTo>
                <a:lnTo>
                  <a:pt x="354" y="199"/>
                </a:lnTo>
                <a:lnTo>
                  <a:pt x="305" y="225"/>
                </a:lnTo>
                <a:lnTo>
                  <a:pt x="256" y="256"/>
                </a:lnTo>
                <a:lnTo>
                  <a:pt x="206" y="282"/>
                </a:lnTo>
                <a:lnTo>
                  <a:pt x="153" y="328"/>
                </a:lnTo>
                <a:lnTo>
                  <a:pt x="126" y="347"/>
                </a:lnTo>
                <a:lnTo>
                  <a:pt x="81" y="381"/>
                </a:lnTo>
                <a:lnTo>
                  <a:pt x="42" y="404"/>
                </a:lnTo>
                <a:lnTo>
                  <a:pt x="0" y="438"/>
                </a:lnTo>
                <a:lnTo>
                  <a:pt x="11" y="461"/>
                </a:lnTo>
                <a:close/>
              </a:path>
            </a:pathLst>
          </a:custGeom>
          <a:solidFill>
            <a:srgbClr val="5F5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21" name="Freeform 27">
            <a:extLst>
              <a:ext uri="{FF2B5EF4-FFF2-40B4-BE49-F238E27FC236}">
                <a16:creationId xmlns:a16="http://schemas.microsoft.com/office/drawing/2014/main" id="{D758F0B3-EBA2-4F89-936A-BF6642E94FBF}"/>
              </a:ext>
            </a:extLst>
          </p:cNvPr>
          <p:cNvSpPr>
            <a:spLocks/>
          </p:cNvSpPr>
          <p:nvPr/>
        </p:nvSpPr>
        <p:spPr bwMode="auto">
          <a:xfrm>
            <a:off x="4572000" y="5248275"/>
            <a:ext cx="471488" cy="214313"/>
          </a:xfrm>
          <a:custGeom>
            <a:avLst/>
            <a:gdLst>
              <a:gd name="T0" fmla="*/ 2147483646 w 297"/>
              <a:gd name="T1" fmla="*/ 2147483646 h 135"/>
              <a:gd name="T2" fmla="*/ 2147483646 w 297"/>
              <a:gd name="T3" fmla="*/ 2147483646 h 135"/>
              <a:gd name="T4" fmla="*/ 2147483646 w 297"/>
              <a:gd name="T5" fmla="*/ 2147483646 h 135"/>
              <a:gd name="T6" fmla="*/ 2147483646 w 297"/>
              <a:gd name="T7" fmla="*/ 2147483646 h 135"/>
              <a:gd name="T8" fmla="*/ 2147483646 w 297"/>
              <a:gd name="T9" fmla="*/ 0 h 135"/>
              <a:gd name="T10" fmla="*/ 2147483646 w 297"/>
              <a:gd name="T11" fmla="*/ 2147483646 h 135"/>
              <a:gd name="T12" fmla="*/ 2147483646 w 297"/>
              <a:gd name="T13" fmla="*/ 2147483646 h 135"/>
              <a:gd name="T14" fmla="*/ 0 w 297"/>
              <a:gd name="T15" fmla="*/ 2147483646 h 135"/>
              <a:gd name="T16" fmla="*/ 2147483646 w 297"/>
              <a:gd name="T17" fmla="*/ 2147483646 h 135"/>
              <a:gd name="T18" fmla="*/ 2147483646 w 297"/>
              <a:gd name="T19" fmla="*/ 2147483646 h 135"/>
              <a:gd name="T20" fmla="*/ 2147483646 w 297"/>
              <a:gd name="T21" fmla="*/ 2147483646 h 135"/>
              <a:gd name="T22" fmla="*/ 2147483646 w 297"/>
              <a:gd name="T23" fmla="*/ 2147483646 h 135"/>
              <a:gd name="T24" fmla="*/ 2147483646 w 297"/>
              <a:gd name="T25" fmla="*/ 2147483646 h 135"/>
              <a:gd name="T26" fmla="*/ 2147483646 w 297"/>
              <a:gd name="T27" fmla="*/ 2147483646 h 135"/>
              <a:gd name="T28" fmla="*/ 2147483646 w 297"/>
              <a:gd name="T29" fmla="*/ 2147483646 h 135"/>
              <a:gd name="T30" fmla="*/ 2147483646 w 297"/>
              <a:gd name="T31" fmla="*/ 2147483646 h 135"/>
              <a:gd name="T32" fmla="*/ 2147483646 w 297"/>
              <a:gd name="T33" fmla="*/ 2147483646 h 135"/>
              <a:gd name="T34" fmla="*/ 2147483646 w 297"/>
              <a:gd name="T35" fmla="*/ 2147483646 h 135"/>
              <a:gd name="T36" fmla="*/ 2147483646 w 297"/>
              <a:gd name="T37" fmla="*/ 2147483646 h 13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97"/>
              <a:gd name="T58" fmla="*/ 0 h 135"/>
              <a:gd name="T59" fmla="*/ 297 w 297"/>
              <a:gd name="T60" fmla="*/ 135 h 13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97" h="135">
                <a:moveTo>
                  <a:pt x="297" y="106"/>
                </a:moveTo>
                <a:lnTo>
                  <a:pt x="221" y="76"/>
                </a:lnTo>
                <a:lnTo>
                  <a:pt x="160" y="38"/>
                </a:lnTo>
                <a:lnTo>
                  <a:pt x="103" y="11"/>
                </a:lnTo>
                <a:lnTo>
                  <a:pt x="68" y="0"/>
                </a:lnTo>
                <a:lnTo>
                  <a:pt x="40" y="2"/>
                </a:lnTo>
                <a:lnTo>
                  <a:pt x="10" y="13"/>
                </a:lnTo>
                <a:lnTo>
                  <a:pt x="0" y="36"/>
                </a:lnTo>
                <a:lnTo>
                  <a:pt x="8" y="59"/>
                </a:lnTo>
                <a:lnTo>
                  <a:pt x="46" y="70"/>
                </a:lnTo>
                <a:lnTo>
                  <a:pt x="91" y="72"/>
                </a:lnTo>
                <a:lnTo>
                  <a:pt x="139" y="82"/>
                </a:lnTo>
                <a:lnTo>
                  <a:pt x="160" y="93"/>
                </a:lnTo>
                <a:lnTo>
                  <a:pt x="183" y="124"/>
                </a:lnTo>
                <a:lnTo>
                  <a:pt x="186" y="105"/>
                </a:lnTo>
                <a:lnTo>
                  <a:pt x="224" y="127"/>
                </a:lnTo>
                <a:lnTo>
                  <a:pt x="257" y="135"/>
                </a:lnTo>
                <a:lnTo>
                  <a:pt x="285" y="127"/>
                </a:lnTo>
                <a:lnTo>
                  <a:pt x="297" y="106"/>
                </a:lnTo>
                <a:close/>
              </a:path>
            </a:pathLst>
          </a:custGeom>
          <a:solidFill>
            <a:srgbClr val="804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22" name="Freeform 28">
            <a:extLst>
              <a:ext uri="{FF2B5EF4-FFF2-40B4-BE49-F238E27FC236}">
                <a16:creationId xmlns:a16="http://schemas.microsoft.com/office/drawing/2014/main" id="{AD263D9D-29C7-4E11-9FF3-C129CF451F10}"/>
              </a:ext>
            </a:extLst>
          </p:cNvPr>
          <p:cNvSpPr>
            <a:spLocks/>
          </p:cNvSpPr>
          <p:nvPr/>
        </p:nvSpPr>
        <p:spPr bwMode="auto">
          <a:xfrm>
            <a:off x="4819650" y="4926013"/>
            <a:ext cx="511175" cy="315912"/>
          </a:xfrm>
          <a:custGeom>
            <a:avLst/>
            <a:gdLst>
              <a:gd name="T0" fmla="*/ 2147483646 w 322"/>
              <a:gd name="T1" fmla="*/ 2147483646 h 199"/>
              <a:gd name="T2" fmla="*/ 2147483646 w 322"/>
              <a:gd name="T3" fmla="*/ 2147483646 h 199"/>
              <a:gd name="T4" fmla="*/ 2147483646 w 322"/>
              <a:gd name="T5" fmla="*/ 2147483646 h 199"/>
              <a:gd name="T6" fmla="*/ 2147483646 w 322"/>
              <a:gd name="T7" fmla="*/ 2147483646 h 199"/>
              <a:gd name="T8" fmla="*/ 2147483646 w 322"/>
              <a:gd name="T9" fmla="*/ 2147483646 h 199"/>
              <a:gd name="T10" fmla="*/ 2147483646 w 322"/>
              <a:gd name="T11" fmla="*/ 2147483646 h 199"/>
              <a:gd name="T12" fmla="*/ 2147483646 w 322"/>
              <a:gd name="T13" fmla="*/ 2147483646 h 199"/>
              <a:gd name="T14" fmla="*/ 2147483646 w 322"/>
              <a:gd name="T15" fmla="*/ 2147483646 h 199"/>
              <a:gd name="T16" fmla="*/ 2147483646 w 322"/>
              <a:gd name="T17" fmla="*/ 0 h 199"/>
              <a:gd name="T18" fmla="*/ 0 w 322"/>
              <a:gd name="T19" fmla="*/ 2147483646 h 199"/>
              <a:gd name="T20" fmla="*/ 2147483646 w 322"/>
              <a:gd name="T21" fmla="*/ 2147483646 h 199"/>
              <a:gd name="T22" fmla="*/ 2147483646 w 322"/>
              <a:gd name="T23" fmla="*/ 2147483646 h 199"/>
              <a:gd name="T24" fmla="*/ 2147483646 w 322"/>
              <a:gd name="T25" fmla="*/ 2147483646 h 199"/>
              <a:gd name="T26" fmla="*/ 2147483646 w 322"/>
              <a:gd name="T27" fmla="*/ 2147483646 h 199"/>
              <a:gd name="T28" fmla="*/ 2147483646 w 322"/>
              <a:gd name="T29" fmla="*/ 2147483646 h 199"/>
              <a:gd name="T30" fmla="*/ 2147483646 w 322"/>
              <a:gd name="T31" fmla="*/ 2147483646 h 199"/>
              <a:gd name="T32" fmla="*/ 2147483646 w 322"/>
              <a:gd name="T33" fmla="*/ 2147483646 h 199"/>
              <a:gd name="T34" fmla="*/ 2147483646 w 322"/>
              <a:gd name="T35" fmla="*/ 2147483646 h 199"/>
              <a:gd name="T36" fmla="*/ 2147483646 w 322"/>
              <a:gd name="T37" fmla="*/ 2147483646 h 199"/>
              <a:gd name="T38" fmla="*/ 2147483646 w 322"/>
              <a:gd name="T39" fmla="*/ 2147483646 h 19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22"/>
              <a:gd name="T61" fmla="*/ 0 h 199"/>
              <a:gd name="T62" fmla="*/ 322 w 322"/>
              <a:gd name="T63" fmla="*/ 199 h 19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22" h="199">
                <a:moveTo>
                  <a:pt x="315" y="148"/>
                </a:moveTo>
                <a:lnTo>
                  <a:pt x="278" y="150"/>
                </a:lnTo>
                <a:lnTo>
                  <a:pt x="246" y="135"/>
                </a:lnTo>
                <a:lnTo>
                  <a:pt x="206" y="117"/>
                </a:lnTo>
                <a:lnTo>
                  <a:pt x="162" y="93"/>
                </a:lnTo>
                <a:lnTo>
                  <a:pt x="118" y="64"/>
                </a:lnTo>
                <a:lnTo>
                  <a:pt x="59" y="21"/>
                </a:lnTo>
                <a:lnTo>
                  <a:pt x="28" y="4"/>
                </a:lnTo>
                <a:lnTo>
                  <a:pt x="4" y="0"/>
                </a:lnTo>
                <a:lnTo>
                  <a:pt x="0" y="8"/>
                </a:lnTo>
                <a:lnTo>
                  <a:pt x="19" y="31"/>
                </a:lnTo>
                <a:lnTo>
                  <a:pt x="68" y="62"/>
                </a:lnTo>
                <a:lnTo>
                  <a:pt x="110" y="85"/>
                </a:lnTo>
                <a:lnTo>
                  <a:pt x="150" y="98"/>
                </a:lnTo>
                <a:lnTo>
                  <a:pt x="182" y="131"/>
                </a:lnTo>
                <a:lnTo>
                  <a:pt x="252" y="178"/>
                </a:lnTo>
                <a:lnTo>
                  <a:pt x="286" y="199"/>
                </a:lnTo>
                <a:lnTo>
                  <a:pt x="303" y="199"/>
                </a:lnTo>
                <a:lnTo>
                  <a:pt x="322" y="171"/>
                </a:lnTo>
                <a:lnTo>
                  <a:pt x="315" y="148"/>
                </a:lnTo>
                <a:close/>
              </a:path>
            </a:pathLst>
          </a:custGeom>
          <a:solidFill>
            <a:srgbClr val="804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23" name="Freeform 29">
            <a:extLst>
              <a:ext uri="{FF2B5EF4-FFF2-40B4-BE49-F238E27FC236}">
                <a16:creationId xmlns:a16="http://schemas.microsoft.com/office/drawing/2014/main" id="{62C4A381-16AB-49E5-B4B4-84116ECA847F}"/>
              </a:ext>
            </a:extLst>
          </p:cNvPr>
          <p:cNvSpPr>
            <a:spLocks/>
          </p:cNvSpPr>
          <p:nvPr/>
        </p:nvSpPr>
        <p:spPr bwMode="auto">
          <a:xfrm>
            <a:off x="1911350" y="3179763"/>
            <a:ext cx="566738" cy="2049462"/>
          </a:xfrm>
          <a:custGeom>
            <a:avLst/>
            <a:gdLst>
              <a:gd name="T0" fmla="*/ 0 w 357"/>
              <a:gd name="T1" fmla="*/ 0 h 1291"/>
              <a:gd name="T2" fmla="*/ 0 w 357"/>
              <a:gd name="T3" fmla="*/ 2147483646 h 1291"/>
              <a:gd name="T4" fmla="*/ 2147483646 w 357"/>
              <a:gd name="T5" fmla="*/ 2147483646 h 1291"/>
              <a:gd name="T6" fmla="*/ 2147483646 w 357"/>
              <a:gd name="T7" fmla="*/ 2147483646 h 1291"/>
              <a:gd name="T8" fmla="*/ 2147483646 w 357"/>
              <a:gd name="T9" fmla="*/ 2147483646 h 1291"/>
              <a:gd name="T10" fmla="*/ 2147483646 w 357"/>
              <a:gd name="T11" fmla="*/ 2147483646 h 1291"/>
              <a:gd name="T12" fmla="*/ 2147483646 w 357"/>
              <a:gd name="T13" fmla="*/ 2147483646 h 1291"/>
              <a:gd name="T14" fmla="*/ 2147483646 w 357"/>
              <a:gd name="T15" fmla="*/ 2147483646 h 1291"/>
              <a:gd name="T16" fmla="*/ 2147483646 w 357"/>
              <a:gd name="T17" fmla="*/ 2147483646 h 1291"/>
              <a:gd name="T18" fmla="*/ 2147483646 w 357"/>
              <a:gd name="T19" fmla="*/ 2147483646 h 1291"/>
              <a:gd name="T20" fmla="*/ 2147483646 w 357"/>
              <a:gd name="T21" fmla="*/ 2147483646 h 1291"/>
              <a:gd name="T22" fmla="*/ 2147483646 w 357"/>
              <a:gd name="T23" fmla="*/ 2147483646 h 1291"/>
              <a:gd name="T24" fmla="*/ 2147483646 w 357"/>
              <a:gd name="T25" fmla="*/ 2147483646 h 1291"/>
              <a:gd name="T26" fmla="*/ 2147483646 w 357"/>
              <a:gd name="T27" fmla="*/ 2147483646 h 1291"/>
              <a:gd name="T28" fmla="*/ 0 w 357"/>
              <a:gd name="T29" fmla="*/ 0 h 129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57"/>
              <a:gd name="T46" fmla="*/ 0 h 1291"/>
              <a:gd name="T47" fmla="*/ 357 w 357"/>
              <a:gd name="T48" fmla="*/ 1291 h 129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57" h="1291">
                <a:moveTo>
                  <a:pt x="0" y="0"/>
                </a:moveTo>
                <a:lnTo>
                  <a:pt x="0" y="1291"/>
                </a:lnTo>
                <a:lnTo>
                  <a:pt x="49" y="1245"/>
                </a:lnTo>
                <a:lnTo>
                  <a:pt x="357" y="267"/>
                </a:lnTo>
                <a:lnTo>
                  <a:pt x="285" y="244"/>
                </a:lnTo>
                <a:lnTo>
                  <a:pt x="256" y="230"/>
                </a:lnTo>
                <a:lnTo>
                  <a:pt x="232" y="205"/>
                </a:lnTo>
                <a:lnTo>
                  <a:pt x="179" y="197"/>
                </a:lnTo>
                <a:lnTo>
                  <a:pt x="138" y="191"/>
                </a:lnTo>
                <a:lnTo>
                  <a:pt x="95" y="178"/>
                </a:lnTo>
                <a:lnTo>
                  <a:pt x="68" y="159"/>
                </a:lnTo>
                <a:lnTo>
                  <a:pt x="65" y="95"/>
                </a:lnTo>
                <a:lnTo>
                  <a:pt x="65" y="49"/>
                </a:lnTo>
                <a:lnTo>
                  <a:pt x="36" y="20"/>
                </a:lnTo>
                <a:lnTo>
                  <a:pt x="0"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24" name="Freeform 30">
            <a:extLst>
              <a:ext uri="{FF2B5EF4-FFF2-40B4-BE49-F238E27FC236}">
                <a16:creationId xmlns:a16="http://schemas.microsoft.com/office/drawing/2014/main" id="{A37CE161-82AF-49BB-A698-1EFCF9FB11AB}"/>
              </a:ext>
            </a:extLst>
          </p:cNvPr>
          <p:cNvSpPr>
            <a:spLocks/>
          </p:cNvSpPr>
          <p:nvPr/>
        </p:nvSpPr>
        <p:spPr bwMode="auto">
          <a:xfrm>
            <a:off x="1954213" y="4013200"/>
            <a:ext cx="312737" cy="1076325"/>
          </a:xfrm>
          <a:custGeom>
            <a:avLst/>
            <a:gdLst>
              <a:gd name="T0" fmla="*/ 2147483646 w 197"/>
              <a:gd name="T1" fmla="*/ 2147483646 h 678"/>
              <a:gd name="T2" fmla="*/ 2147483646 w 197"/>
              <a:gd name="T3" fmla="*/ 2147483646 h 678"/>
              <a:gd name="T4" fmla="*/ 2147483646 w 197"/>
              <a:gd name="T5" fmla="*/ 2147483646 h 678"/>
              <a:gd name="T6" fmla="*/ 2147483646 w 197"/>
              <a:gd name="T7" fmla="*/ 0 h 678"/>
              <a:gd name="T8" fmla="*/ 2147483646 w 197"/>
              <a:gd name="T9" fmla="*/ 2147483646 h 678"/>
              <a:gd name="T10" fmla="*/ 2147483646 w 197"/>
              <a:gd name="T11" fmla="*/ 2147483646 h 678"/>
              <a:gd name="T12" fmla="*/ 2147483646 w 197"/>
              <a:gd name="T13" fmla="*/ 2147483646 h 678"/>
              <a:gd name="T14" fmla="*/ 2147483646 w 197"/>
              <a:gd name="T15" fmla="*/ 2147483646 h 678"/>
              <a:gd name="T16" fmla="*/ 2147483646 w 197"/>
              <a:gd name="T17" fmla="*/ 2147483646 h 678"/>
              <a:gd name="T18" fmla="*/ 2147483646 w 197"/>
              <a:gd name="T19" fmla="*/ 2147483646 h 678"/>
              <a:gd name="T20" fmla="*/ 2147483646 w 197"/>
              <a:gd name="T21" fmla="*/ 2147483646 h 678"/>
              <a:gd name="T22" fmla="*/ 2147483646 w 197"/>
              <a:gd name="T23" fmla="*/ 2147483646 h 678"/>
              <a:gd name="T24" fmla="*/ 2147483646 w 197"/>
              <a:gd name="T25" fmla="*/ 2147483646 h 678"/>
              <a:gd name="T26" fmla="*/ 2147483646 w 197"/>
              <a:gd name="T27" fmla="*/ 2147483646 h 678"/>
              <a:gd name="T28" fmla="*/ 2147483646 w 197"/>
              <a:gd name="T29" fmla="*/ 2147483646 h 678"/>
              <a:gd name="T30" fmla="*/ 0 w 197"/>
              <a:gd name="T31" fmla="*/ 2147483646 h 678"/>
              <a:gd name="T32" fmla="*/ 2147483646 w 197"/>
              <a:gd name="T33" fmla="*/ 2147483646 h 678"/>
              <a:gd name="T34" fmla="*/ 2147483646 w 197"/>
              <a:gd name="T35" fmla="*/ 2147483646 h 678"/>
              <a:gd name="T36" fmla="*/ 2147483646 w 197"/>
              <a:gd name="T37" fmla="*/ 2147483646 h 67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97"/>
              <a:gd name="T58" fmla="*/ 0 h 678"/>
              <a:gd name="T59" fmla="*/ 197 w 197"/>
              <a:gd name="T60" fmla="*/ 678 h 67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97" h="678">
                <a:moveTo>
                  <a:pt x="197" y="84"/>
                </a:moveTo>
                <a:lnTo>
                  <a:pt x="163" y="38"/>
                </a:lnTo>
                <a:lnTo>
                  <a:pt x="140" y="12"/>
                </a:lnTo>
                <a:lnTo>
                  <a:pt x="76" y="0"/>
                </a:lnTo>
                <a:lnTo>
                  <a:pt x="68" y="31"/>
                </a:lnTo>
                <a:lnTo>
                  <a:pt x="91" y="69"/>
                </a:lnTo>
                <a:lnTo>
                  <a:pt x="83" y="107"/>
                </a:lnTo>
                <a:lnTo>
                  <a:pt x="114" y="118"/>
                </a:lnTo>
                <a:lnTo>
                  <a:pt x="133" y="160"/>
                </a:lnTo>
                <a:lnTo>
                  <a:pt x="125" y="244"/>
                </a:lnTo>
                <a:lnTo>
                  <a:pt x="121" y="354"/>
                </a:lnTo>
                <a:lnTo>
                  <a:pt x="91" y="407"/>
                </a:lnTo>
                <a:lnTo>
                  <a:pt x="68" y="457"/>
                </a:lnTo>
                <a:lnTo>
                  <a:pt x="30" y="445"/>
                </a:lnTo>
                <a:lnTo>
                  <a:pt x="3" y="457"/>
                </a:lnTo>
                <a:lnTo>
                  <a:pt x="0" y="483"/>
                </a:lnTo>
                <a:lnTo>
                  <a:pt x="3" y="678"/>
                </a:lnTo>
                <a:lnTo>
                  <a:pt x="137" y="671"/>
                </a:lnTo>
                <a:lnTo>
                  <a:pt x="197" y="84"/>
                </a:lnTo>
                <a:close/>
              </a:path>
            </a:pathLst>
          </a:custGeom>
          <a:solidFill>
            <a:srgbClr val="5F7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25" name="Freeform 31">
            <a:extLst>
              <a:ext uri="{FF2B5EF4-FFF2-40B4-BE49-F238E27FC236}">
                <a16:creationId xmlns:a16="http://schemas.microsoft.com/office/drawing/2014/main" id="{290DA5ED-2748-4CAC-8AF9-0B965B1597F7}"/>
              </a:ext>
            </a:extLst>
          </p:cNvPr>
          <p:cNvSpPr>
            <a:spLocks/>
          </p:cNvSpPr>
          <p:nvPr/>
        </p:nvSpPr>
        <p:spPr bwMode="auto">
          <a:xfrm>
            <a:off x="1951038" y="4021138"/>
            <a:ext cx="519112" cy="1076325"/>
          </a:xfrm>
          <a:custGeom>
            <a:avLst/>
            <a:gdLst>
              <a:gd name="T0" fmla="*/ 2147483646 w 327"/>
              <a:gd name="T1" fmla="*/ 2147483646 h 678"/>
              <a:gd name="T2" fmla="*/ 2147483646 w 327"/>
              <a:gd name="T3" fmla="*/ 2147483646 h 678"/>
              <a:gd name="T4" fmla="*/ 2147483646 w 327"/>
              <a:gd name="T5" fmla="*/ 2147483646 h 678"/>
              <a:gd name="T6" fmla="*/ 2147483646 w 327"/>
              <a:gd name="T7" fmla="*/ 0 h 678"/>
              <a:gd name="T8" fmla="*/ 2147483646 w 327"/>
              <a:gd name="T9" fmla="*/ 0 h 678"/>
              <a:gd name="T10" fmla="*/ 2147483646 w 327"/>
              <a:gd name="T11" fmla="*/ 2147483646 h 678"/>
              <a:gd name="T12" fmla="*/ 2147483646 w 327"/>
              <a:gd name="T13" fmla="*/ 2147483646 h 678"/>
              <a:gd name="T14" fmla="*/ 2147483646 w 327"/>
              <a:gd name="T15" fmla="*/ 2147483646 h 678"/>
              <a:gd name="T16" fmla="*/ 2147483646 w 327"/>
              <a:gd name="T17" fmla="*/ 2147483646 h 678"/>
              <a:gd name="T18" fmla="*/ 2147483646 w 327"/>
              <a:gd name="T19" fmla="*/ 2147483646 h 678"/>
              <a:gd name="T20" fmla="*/ 2147483646 w 327"/>
              <a:gd name="T21" fmla="*/ 2147483646 h 678"/>
              <a:gd name="T22" fmla="*/ 2147483646 w 327"/>
              <a:gd name="T23" fmla="*/ 2147483646 h 678"/>
              <a:gd name="T24" fmla="*/ 2147483646 w 327"/>
              <a:gd name="T25" fmla="*/ 2147483646 h 678"/>
              <a:gd name="T26" fmla="*/ 2147483646 w 327"/>
              <a:gd name="T27" fmla="*/ 2147483646 h 678"/>
              <a:gd name="T28" fmla="*/ 2147483646 w 327"/>
              <a:gd name="T29" fmla="*/ 2147483646 h 678"/>
              <a:gd name="T30" fmla="*/ 2147483646 w 327"/>
              <a:gd name="T31" fmla="*/ 2147483646 h 678"/>
              <a:gd name="T32" fmla="*/ 2147483646 w 327"/>
              <a:gd name="T33" fmla="*/ 2147483646 h 678"/>
              <a:gd name="T34" fmla="*/ 2147483646 w 327"/>
              <a:gd name="T35" fmla="*/ 2147483646 h 678"/>
              <a:gd name="T36" fmla="*/ 0 w 327"/>
              <a:gd name="T37" fmla="*/ 2147483646 h 678"/>
              <a:gd name="T38" fmla="*/ 0 w 327"/>
              <a:gd name="T39" fmla="*/ 2147483646 h 678"/>
              <a:gd name="T40" fmla="*/ 2147483646 w 327"/>
              <a:gd name="T41" fmla="*/ 2147483646 h 678"/>
              <a:gd name="T42" fmla="*/ 2147483646 w 327"/>
              <a:gd name="T43" fmla="*/ 2147483646 h 6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27"/>
              <a:gd name="T67" fmla="*/ 0 h 678"/>
              <a:gd name="T68" fmla="*/ 327 w 327"/>
              <a:gd name="T69" fmla="*/ 678 h 67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27" h="678">
                <a:moveTo>
                  <a:pt x="192" y="76"/>
                </a:moveTo>
                <a:lnTo>
                  <a:pt x="167" y="36"/>
                </a:lnTo>
                <a:lnTo>
                  <a:pt x="121" y="9"/>
                </a:lnTo>
                <a:lnTo>
                  <a:pt x="91" y="0"/>
                </a:lnTo>
                <a:lnTo>
                  <a:pt x="72" y="0"/>
                </a:lnTo>
                <a:lnTo>
                  <a:pt x="57" y="21"/>
                </a:lnTo>
                <a:lnTo>
                  <a:pt x="64" y="61"/>
                </a:lnTo>
                <a:lnTo>
                  <a:pt x="87" y="93"/>
                </a:lnTo>
                <a:lnTo>
                  <a:pt x="102" y="104"/>
                </a:lnTo>
                <a:lnTo>
                  <a:pt x="121" y="129"/>
                </a:lnTo>
                <a:lnTo>
                  <a:pt x="135" y="167"/>
                </a:lnTo>
                <a:lnTo>
                  <a:pt x="137" y="203"/>
                </a:lnTo>
                <a:lnTo>
                  <a:pt x="137" y="260"/>
                </a:lnTo>
                <a:lnTo>
                  <a:pt x="101" y="375"/>
                </a:lnTo>
                <a:lnTo>
                  <a:pt x="78" y="449"/>
                </a:lnTo>
                <a:lnTo>
                  <a:pt x="47" y="447"/>
                </a:lnTo>
                <a:lnTo>
                  <a:pt x="26" y="439"/>
                </a:lnTo>
                <a:lnTo>
                  <a:pt x="5" y="439"/>
                </a:lnTo>
                <a:lnTo>
                  <a:pt x="0" y="445"/>
                </a:lnTo>
                <a:lnTo>
                  <a:pt x="0" y="678"/>
                </a:lnTo>
                <a:lnTo>
                  <a:pt x="327" y="329"/>
                </a:lnTo>
                <a:lnTo>
                  <a:pt x="192" y="76"/>
                </a:lnTo>
                <a:close/>
              </a:path>
            </a:pathLst>
          </a:custGeom>
          <a:solidFill>
            <a:srgbClr val="3F7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26" name="Freeform 32">
            <a:extLst>
              <a:ext uri="{FF2B5EF4-FFF2-40B4-BE49-F238E27FC236}">
                <a16:creationId xmlns:a16="http://schemas.microsoft.com/office/drawing/2014/main" id="{E67E7E7E-0A4B-4EA9-9E97-B519B66C7287}"/>
              </a:ext>
            </a:extLst>
          </p:cNvPr>
          <p:cNvSpPr>
            <a:spLocks/>
          </p:cNvSpPr>
          <p:nvPr/>
        </p:nvSpPr>
        <p:spPr bwMode="auto">
          <a:xfrm>
            <a:off x="1908175" y="3551238"/>
            <a:ext cx="1636713" cy="2006600"/>
          </a:xfrm>
          <a:custGeom>
            <a:avLst/>
            <a:gdLst>
              <a:gd name="T0" fmla="*/ 2147483646 w 1031"/>
              <a:gd name="T1" fmla="*/ 0 h 1264"/>
              <a:gd name="T2" fmla="*/ 2147483646 w 1031"/>
              <a:gd name="T3" fmla="*/ 2147483646 h 1264"/>
              <a:gd name="T4" fmla="*/ 2147483646 w 1031"/>
              <a:gd name="T5" fmla="*/ 2147483646 h 1264"/>
              <a:gd name="T6" fmla="*/ 2147483646 w 1031"/>
              <a:gd name="T7" fmla="*/ 2147483646 h 1264"/>
              <a:gd name="T8" fmla="*/ 2147483646 w 1031"/>
              <a:gd name="T9" fmla="*/ 2147483646 h 1264"/>
              <a:gd name="T10" fmla="*/ 2147483646 w 1031"/>
              <a:gd name="T11" fmla="*/ 2147483646 h 1264"/>
              <a:gd name="T12" fmla="*/ 2147483646 w 1031"/>
              <a:gd name="T13" fmla="*/ 2147483646 h 1264"/>
              <a:gd name="T14" fmla="*/ 2147483646 w 1031"/>
              <a:gd name="T15" fmla="*/ 2147483646 h 1264"/>
              <a:gd name="T16" fmla="*/ 2147483646 w 1031"/>
              <a:gd name="T17" fmla="*/ 2147483646 h 1264"/>
              <a:gd name="T18" fmla="*/ 0 w 1031"/>
              <a:gd name="T19" fmla="*/ 2147483646 h 1264"/>
              <a:gd name="T20" fmla="*/ 2147483646 w 1031"/>
              <a:gd name="T21" fmla="*/ 2147483646 h 1264"/>
              <a:gd name="T22" fmla="*/ 2147483646 w 1031"/>
              <a:gd name="T23" fmla="*/ 2147483646 h 1264"/>
              <a:gd name="T24" fmla="*/ 2147483646 w 1031"/>
              <a:gd name="T25" fmla="*/ 2147483646 h 1264"/>
              <a:gd name="T26" fmla="*/ 2147483646 w 1031"/>
              <a:gd name="T27" fmla="*/ 2147483646 h 1264"/>
              <a:gd name="T28" fmla="*/ 2147483646 w 1031"/>
              <a:gd name="T29" fmla="*/ 2147483646 h 1264"/>
              <a:gd name="T30" fmla="*/ 2147483646 w 1031"/>
              <a:gd name="T31" fmla="*/ 2147483646 h 1264"/>
              <a:gd name="T32" fmla="*/ 2147483646 w 1031"/>
              <a:gd name="T33" fmla="*/ 2147483646 h 1264"/>
              <a:gd name="T34" fmla="*/ 2147483646 w 1031"/>
              <a:gd name="T35" fmla="*/ 2147483646 h 1264"/>
              <a:gd name="T36" fmla="*/ 2147483646 w 1031"/>
              <a:gd name="T37" fmla="*/ 2147483646 h 1264"/>
              <a:gd name="T38" fmla="*/ 2147483646 w 1031"/>
              <a:gd name="T39" fmla="*/ 2147483646 h 1264"/>
              <a:gd name="T40" fmla="*/ 2147483646 w 1031"/>
              <a:gd name="T41" fmla="*/ 2147483646 h 1264"/>
              <a:gd name="T42" fmla="*/ 2147483646 w 1031"/>
              <a:gd name="T43" fmla="*/ 2147483646 h 1264"/>
              <a:gd name="T44" fmla="*/ 2147483646 w 1031"/>
              <a:gd name="T45" fmla="*/ 2147483646 h 1264"/>
              <a:gd name="T46" fmla="*/ 2147483646 w 1031"/>
              <a:gd name="T47" fmla="*/ 2147483646 h 1264"/>
              <a:gd name="T48" fmla="*/ 2147483646 w 1031"/>
              <a:gd name="T49" fmla="*/ 2147483646 h 1264"/>
              <a:gd name="T50" fmla="*/ 2147483646 w 1031"/>
              <a:gd name="T51" fmla="*/ 2147483646 h 1264"/>
              <a:gd name="T52" fmla="*/ 2147483646 w 1031"/>
              <a:gd name="T53" fmla="*/ 2147483646 h 1264"/>
              <a:gd name="T54" fmla="*/ 2147483646 w 1031"/>
              <a:gd name="T55" fmla="*/ 2147483646 h 1264"/>
              <a:gd name="T56" fmla="*/ 2147483646 w 1031"/>
              <a:gd name="T57" fmla="*/ 2147483646 h 1264"/>
              <a:gd name="T58" fmla="*/ 2147483646 w 1031"/>
              <a:gd name="T59" fmla="*/ 2147483646 h 1264"/>
              <a:gd name="T60" fmla="*/ 2147483646 w 1031"/>
              <a:gd name="T61" fmla="*/ 2147483646 h 1264"/>
              <a:gd name="T62" fmla="*/ 2147483646 w 1031"/>
              <a:gd name="T63" fmla="*/ 2147483646 h 1264"/>
              <a:gd name="T64" fmla="*/ 2147483646 w 1031"/>
              <a:gd name="T65" fmla="*/ 2147483646 h 1264"/>
              <a:gd name="T66" fmla="*/ 2147483646 w 1031"/>
              <a:gd name="T67" fmla="*/ 2147483646 h 1264"/>
              <a:gd name="T68" fmla="*/ 2147483646 w 1031"/>
              <a:gd name="T69" fmla="*/ 2147483646 h 1264"/>
              <a:gd name="T70" fmla="*/ 2147483646 w 1031"/>
              <a:gd name="T71" fmla="*/ 2147483646 h 1264"/>
              <a:gd name="T72" fmla="*/ 2147483646 w 1031"/>
              <a:gd name="T73" fmla="*/ 0 h 126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031"/>
              <a:gd name="T112" fmla="*/ 0 h 1264"/>
              <a:gd name="T113" fmla="*/ 1031 w 1031"/>
              <a:gd name="T114" fmla="*/ 1264 h 126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031" h="1264">
                <a:moveTo>
                  <a:pt x="283" y="0"/>
                </a:moveTo>
                <a:lnTo>
                  <a:pt x="257" y="198"/>
                </a:lnTo>
                <a:lnTo>
                  <a:pt x="223" y="331"/>
                </a:lnTo>
                <a:lnTo>
                  <a:pt x="192" y="468"/>
                </a:lnTo>
                <a:lnTo>
                  <a:pt x="169" y="563"/>
                </a:lnTo>
                <a:lnTo>
                  <a:pt x="124" y="712"/>
                </a:lnTo>
                <a:lnTo>
                  <a:pt x="36" y="937"/>
                </a:lnTo>
                <a:lnTo>
                  <a:pt x="21" y="1009"/>
                </a:lnTo>
                <a:lnTo>
                  <a:pt x="1" y="1058"/>
                </a:lnTo>
                <a:lnTo>
                  <a:pt x="0" y="1082"/>
                </a:lnTo>
                <a:lnTo>
                  <a:pt x="9" y="1101"/>
                </a:lnTo>
                <a:lnTo>
                  <a:pt x="29" y="1112"/>
                </a:lnTo>
                <a:lnTo>
                  <a:pt x="124" y="1124"/>
                </a:lnTo>
                <a:lnTo>
                  <a:pt x="249" y="1143"/>
                </a:lnTo>
                <a:lnTo>
                  <a:pt x="386" y="1181"/>
                </a:lnTo>
                <a:lnTo>
                  <a:pt x="538" y="1222"/>
                </a:lnTo>
                <a:lnTo>
                  <a:pt x="656" y="1257"/>
                </a:lnTo>
                <a:lnTo>
                  <a:pt x="703" y="1264"/>
                </a:lnTo>
                <a:lnTo>
                  <a:pt x="725" y="1245"/>
                </a:lnTo>
                <a:lnTo>
                  <a:pt x="756" y="1158"/>
                </a:lnTo>
                <a:lnTo>
                  <a:pt x="798" y="1036"/>
                </a:lnTo>
                <a:lnTo>
                  <a:pt x="836" y="945"/>
                </a:lnTo>
                <a:lnTo>
                  <a:pt x="901" y="761"/>
                </a:lnTo>
                <a:lnTo>
                  <a:pt x="970" y="560"/>
                </a:lnTo>
                <a:lnTo>
                  <a:pt x="1004" y="430"/>
                </a:lnTo>
                <a:lnTo>
                  <a:pt x="1023" y="309"/>
                </a:lnTo>
                <a:lnTo>
                  <a:pt x="1031" y="217"/>
                </a:lnTo>
                <a:lnTo>
                  <a:pt x="1031" y="168"/>
                </a:lnTo>
                <a:lnTo>
                  <a:pt x="1027" y="153"/>
                </a:lnTo>
                <a:lnTo>
                  <a:pt x="970" y="141"/>
                </a:lnTo>
                <a:lnTo>
                  <a:pt x="890" y="130"/>
                </a:lnTo>
                <a:lnTo>
                  <a:pt x="775" y="111"/>
                </a:lnTo>
                <a:lnTo>
                  <a:pt x="656" y="80"/>
                </a:lnTo>
                <a:lnTo>
                  <a:pt x="572" y="54"/>
                </a:lnTo>
                <a:lnTo>
                  <a:pt x="462" y="23"/>
                </a:lnTo>
                <a:lnTo>
                  <a:pt x="375" y="4"/>
                </a:lnTo>
                <a:lnTo>
                  <a:pt x="283"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27" name="Freeform 33">
            <a:extLst>
              <a:ext uri="{FF2B5EF4-FFF2-40B4-BE49-F238E27FC236}">
                <a16:creationId xmlns:a16="http://schemas.microsoft.com/office/drawing/2014/main" id="{091FE5F5-FDA5-4212-A127-978A51D91D7E}"/>
              </a:ext>
            </a:extLst>
          </p:cNvPr>
          <p:cNvSpPr>
            <a:spLocks/>
          </p:cNvSpPr>
          <p:nvPr/>
        </p:nvSpPr>
        <p:spPr bwMode="auto">
          <a:xfrm>
            <a:off x="1965325" y="4237038"/>
            <a:ext cx="1403350" cy="1125537"/>
          </a:xfrm>
          <a:custGeom>
            <a:avLst/>
            <a:gdLst>
              <a:gd name="T0" fmla="*/ 2147483646 w 884"/>
              <a:gd name="T1" fmla="*/ 2147483646 h 709"/>
              <a:gd name="T2" fmla="*/ 2147483646 w 884"/>
              <a:gd name="T3" fmla="*/ 2147483646 h 709"/>
              <a:gd name="T4" fmla="*/ 2147483646 w 884"/>
              <a:gd name="T5" fmla="*/ 2147483646 h 709"/>
              <a:gd name="T6" fmla="*/ 2147483646 w 884"/>
              <a:gd name="T7" fmla="*/ 2147483646 h 709"/>
              <a:gd name="T8" fmla="*/ 2147483646 w 884"/>
              <a:gd name="T9" fmla="*/ 2147483646 h 709"/>
              <a:gd name="T10" fmla="*/ 2147483646 w 884"/>
              <a:gd name="T11" fmla="*/ 2147483646 h 709"/>
              <a:gd name="T12" fmla="*/ 2147483646 w 884"/>
              <a:gd name="T13" fmla="*/ 2147483646 h 709"/>
              <a:gd name="T14" fmla="*/ 2147483646 w 884"/>
              <a:gd name="T15" fmla="*/ 2147483646 h 709"/>
              <a:gd name="T16" fmla="*/ 2147483646 w 884"/>
              <a:gd name="T17" fmla="*/ 2147483646 h 709"/>
              <a:gd name="T18" fmla="*/ 2147483646 w 884"/>
              <a:gd name="T19" fmla="*/ 2147483646 h 709"/>
              <a:gd name="T20" fmla="*/ 2147483646 w 884"/>
              <a:gd name="T21" fmla="*/ 2147483646 h 709"/>
              <a:gd name="T22" fmla="*/ 2147483646 w 884"/>
              <a:gd name="T23" fmla="*/ 2147483646 h 709"/>
              <a:gd name="T24" fmla="*/ 2147483646 w 884"/>
              <a:gd name="T25" fmla="*/ 2147483646 h 709"/>
              <a:gd name="T26" fmla="*/ 2147483646 w 884"/>
              <a:gd name="T27" fmla="*/ 2147483646 h 709"/>
              <a:gd name="T28" fmla="*/ 2147483646 w 884"/>
              <a:gd name="T29" fmla="*/ 2147483646 h 709"/>
              <a:gd name="T30" fmla="*/ 2147483646 w 884"/>
              <a:gd name="T31" fmla="*/ 2147483646 h 709"/>
              <a:gd name="T32" fmla="*/ 2147483646 w 884"/>
              <a:gd name="T33" fmla="*/ 2147483646 h 709"/>
              <a:gd name="T34" fmla="*/ 2147483646 w 884"/>
              <a:gd name="T35" fmla="*/ 2147483646 h 709"/>
              <a:gd name="T36" fmla="*/ 2147483646 w 884"/>
              <a:gd name="T37" fmla="*/ 2147483646 h 709"/>
              <a:gd name="T38" fmla="*/ 2147483646 w 884"/>
              <a:gd name="T39" fmla="*/ 2147483646 h 709"/>
              <a:gd name="T40" fmla="*/ 2147483646 w 884"/>
              <a:gd name="T41" fmla="*/ 2147483646 h 709"/>
              <a:gd name="T42" fmla="*/ 2147483646 w 884"/>
              <a:gd name="T43" fmla="*/ 2147483646 h 709"/>
              <a:gd name="T44" fmla="*/ 2147483646 w 884"/>
              <a:gd name="T45" fmla="*/ 2147483646 h 709"/>
              <a:gd name="T46" fmla="*/ 2147483646 w 884"/>
              <a:gd name="T47" fmla="*/ 2147483646 h 709"/>
              <a:gd name="T48" fmla="*/ 2147483646 w 884"/>
              <a:gd name="T49" fmla="*/ 2147483646 h 709"/>
              <a:gd name="T50" fmla="*/ 2147483646 w 884"/>
              <a:gd name="T51" fmla="*/ 2147483646 h 709"/>
              <a:gd name="T52" fmla="*/ 2147483646 w 884"/>
              <a:gd name="T53" fmla="*/ 2147483646 h 709"/>
              <a:gd name="T54" fmla="*/ 2147483646 w 884"/>
              <a:gd name="T55" fmla="*/ 2147483646 h 709"/>
              <a:gd name="T56" fmla="*/ 2147483646 w 884"/>
              <a:gd name="T57" fmla="*/ 2147483646 h 709"/>
              <a:gd name="T58" fmla="*/ 2147483646 w 884"/>
              <a:gd name="T59" fmla="*/ 2147483646 h 709"/>
              <a:gd name="T60" fmla="*/ 2147483646 w 884"/>
              <a:gd name="T61" fmla="*/ 2147483646 h 709"/>
              <a:gd name="T62" fmla="*/ 2147483646 w 884"/>
              <a:gd name="T63" fmla="*/ 2147483646 h 709"/>
              <a:gd name="T64" fmla="*/ 2147483646 w 884"/>
              <a:gd name="T65" fmla="*/ 2147483646 h 709"/>
              <a:gd name="T66" fmla="*/ 2147483646 w 884"/>
              <a:gd name="T67" fmla="*/ 2147483646 h 709"/>
              <a:gd name="T68" fmla="*/ 2147483646 w 884"/>
              <a:gd name="T69" fmla="*/ 2147483646 h 709"/>
              <a:gd name="T70" fmla="*/ 2147483646 w 884"/>
              <a:gd name="T71" fmla="*/ 2147483646 h 709"/>
              <a:gd name="T72" fmla="*/ 2147483646 w 884"/>
              <a:gd name="T73" fmla="*/ 2147483646 h 709"/>
              <a:gd name="T74" fmla="*/ 2147483646 w 884"/>
              <a:gd name="T75" fmla="*/ 2147483646 h 709"/>
              <a:gd name="T76" fmla="*/ 2147483646 w 884"/>
              <a:gd name="T77" fmla="*/ 2147483646 h 709"/>
              <a:gd name="T78" fmla="*/ 2147483646 w 884"/>
              <a:gd name="T79" fmla="*/ 2147483646 h 709"/>
              <a:gd name="T80" fmla="*/ 2147483646 w 884"/>
              <a:gd name="T81" fmla="*/ 2147483646 h 709"/>
              <a:gd name="T82" fmla="*/ 2147483646 w 884"/>
              <a:gd name="T83" fmla="*/ 2147483646 h 709"/>
              <a:gd name="T84" fmla="*/ 2147483646 w 884"/>
              <a:gd name="T85" fmla="*/ 2147483646 h 709"/>
              <a:gd name="T86" fmla="*/ 2147483646 w 884"/>
              <a:gd name="T87" fmla="*/ 2147483646 h 70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884"/>
              <a:gd name="T133" fmla="*/ 0 h 709"/>
              <a:gd name="T134" fmla="*/ 884 w 884"/>
              <a:gd name="T135" fmla="*/ 709 h 70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884" h="709">
                <a:moveTo>
                  <a:pt x="884" y="244"/>
                </a:moveTo>
                <a:lnTo>
                  <a:pt x="808" y="259"/>
                </a:lnTo>
                <a:lnTo>
                  <a:pt x="727" y="259"/>
                </a:lnTo>
                <a:lnTo>
                  <a:pt x="659" y="244"/>
                </a:lnTo>
                <a:lnTo>
                  <a:pt x="593" y="187"/>
                </a:lnTo>
                <a:lnTo>
                  <a:pt x="544" y="152"/>
                </a:lnTo>
                <a:lnTo>
                  <a:pt x="514" y="149"/>
                </a:lnTo>
                <a:lnTo>
                  <a:pt x="472" y="149"/>
                </a:lnTo>
                <a:lnTo>
                  <a:pt x="441" y="149"/>
                </a:lnTo>
                <a:lnTo>
                  <a:pt x="392" y="118"/>
                </a:lnTo>
                <a:lnTo>
                  <a:pt x="339" y="69"/>
                </a:lnTo>
                <a:lnTo>
                  <a:pt x="282" y="12"/>
                </a:lnTo>
                <a:lnTo>
                  <a:pt x="247" y="0"/>
                </a:lnTo>
                <a:lnTo>
                  <a:pt x="232" y="8"/>
                </a:lnTo>
                <a:lnTo>
                  <a:pt x="240" y="19"/>
                </a:lnTo>
                <a:lnTo>
                  <a:pt x="240" y="31"/>
                </a:lnTo>
                <a:lnTo>
                  <a:pt x="213" y="31"/>
                </a:lnTo>
                <a:lnTo>
                  <a:pt x="194" y="23"/>
                </a:lnTo>
                <a:lnTo>
                  <a:pt x="175" y="23"/>
                </a:lnTo>
                <a:lnTo>
                  <a:pt x="171" y="38"/>
                </a:lnTo>
                <a:lnTo>
                  <a:pt x="202" y="42"/>
                </a:lnTo>
                <a:lnTo>
                  <a:pt x="217" y="57"/>
                </a:lnTo>
                <a:lnTo>
                  <a:pt x="225" y="69"/>
                </a:lnTo>
                <a:lnTo>
                  <a:pt x="217" y="84"/>
                </a:lnTo>
                <a:lnTo>
                  <a:pt x="183" y="88"/>
                </a:lnTo>
                <a:lnTo>
                  <a:pt x="156" y="91"/>
                </a:lnTo>
                <a:lnTo>
                  <a:pt x="141" y="152"/>
                </a:lnTo>
                <a:lnTo>
                  <a:pt x="168" y="152"/>
                </a:lnTo>
                <a:lnTo>
                  <a:pt x="198" y="156"/>
                </a:lnTo>
                <a:lnTo>
                  <a:pt x="198" y="175"/>
                </a:lnTo>
                <a:lnTo>
                  <a:pt x="190" y="183"/>
                </a:lnTo>
                <a:lnTo>
                  <a:pt x="156" y="187"/>
                </a:lnTo>
                <a:lnTo>
                  <a:pt x="126" y="183"/>
                </a:lnTo>
                <a:lnTo>
                  <a:pt x="103" y="251"/>
                </a:lnTo>
                <a:lnTo>
                  <a:pt x="141" y="251"/>
                </a:lnTo>
                <a:lnTo>
                  <a:pt x="171" y="259"/>
                </a:lnTo>
                <a:lnTo>
                  <a:pt x="187" y="274"/>
                </a:lnTo>
                <a:lnTo>
                  <a:pt x="190" y="293"/>
                </a:lnTo>
                <a:lnTo>
                  <a:pt x="183" y="312"/>
                </a:lnTo>
                <a:lnTo>
                  <a:pt x="160" y="312"/>
                </a:lnTo>
                <a:lnTo>
                  <a:pt x="130" y="293"/>
                </a:lnTo>
                <a:lnTo>
                  <a:pt x="95" y="278"/>
                </a:lnTo>
                <a:lnTo>
                  <a:pt x="92" y="327"/>
                </a:lnTo>
                <a:lnTo>
                  <a:pt x="111" y="342"/>
                </a:lnTo>
                <a:lnTo>
                  <a:pt x="76" y="342"/>
                </a:lnTo>
                <a:lnTo>
                  <a:pt x="69" y="384"/>
                </a:lnTo>
                <a:lnTo>
                  <a:pt x="53" y="384"/>
                </a:lnTo>
                <a:lnTo>
                  <a:pt x="50" y="422"/>
                </a:lnTo>
                <a:lnTo>
                  <a:pt x="69" y="430"/>
                </a:lnTo>
                <a:lnTo>
                  <a:pt x="31" y="434"/>
                </a:lnTo>
                <a:lnTo>
                  <a:pt x="0" y="522"/>
                </a:lnTo>
                <a:lnTo>
                  <a:pt x="34" y="541"/>
                </a:lnTo>
                <a:lnTo>
                  <a:pt x="50" y="534"/>
                </a:lnTo>
                <a:lnTo>
                  <a:pt x="53" y="545"/>
                </a:lnTo>
                <a:lnTo>
                  <a:pt x="27" y="576"/>
                </a:lnTo>
                <a:lnTo>
                  <a:pt x="42" y="576"/>
                </a:lnTo>
                <a:lnTo>
                  <a:pt x="57" y="572"/>
                </a:lnTo>
                <a:lnTo>
                  <a:pt x="69" y="579"/>
                </a:lnTo>
                <a:lnTo>
                  <a:pt x="42" y="598"/>
                </a:lnTo>
                <a:lnTo>
                  <a:pt x="46" y="610"/>
                </a:lnTo>
                <a:lnTo>
                  <a:pt x="80" y="595"/>
                </a:lnTo>
                <a:lnTo>
                  <a:pt x="103" y="621"/>
                </a:lnTo>
                <a:lnTo>
                  <a:pt x="137" y="621"/>
                </a:lnTo>
                <a:lnTo>
                  <a:pt x="183" y="614"/>
                </a:lnTo>
                <a:lnTo>
                  <a:pt x="206" y="610"/>
                </a:lnTo>
                <a:lnTo>
                  <a:pt x="213" y="610"/>
                </a:lnTo>
                <a:lnTo>
                  <a:pt x="225" y="625"/>
                </a:lnTo>
                <a:lnTo>
                  <a:pt x="232" y="633"/>
                </a:lnTo>
                <a:lnTo>
                  <a:pt x="255" y="633"/>
                </a:lnTo>
                <a:lnTo>
                  <a:pt x="263" y="659"/>
                </a:lnTo>
                <a:lnTo>
                  <a:pt x="255" y="674"/>
                </a:lnTo>
                <a:lnTo>
                  <a:pt x="476" y="709"/>
                </a:lnTo>
                <a:lnTo>
                  <a:pt x="479" y="682"/>
                </a:lnTo>
                <a:lnTo>
                  <a:pt x="495" y="671"/>
                </a:lnTo>
                <a:lnTo>
                  <a:pt x="514" y="667"/>
                </a:lnTo>
                <a:lnTo>
                  <a:pt x="571" y="663"/>
                </a:lnTo>
                <a:lnTo>
                  <a:pt x="644" y="678"/>
                </a:lnTo>
                <a:lnTo>
                  <a:pt x="682" y="686"/>
                </a:lnTo>
                <a:lnTo>
                  <a:pt x="701" y="690"/>
                </a:lnTo>
                <a:lnTo>
                  <a:pt x="712" y="682"/>
                </a:lnTo>
                <a:lnTo>
                  <a:pt x="701" y="667"/>
                </a:lnTo>
                <a:lnTo>
                  <a:pt x="708" y="644"/>
                </a:lnTo>
                <a:lnTo>
                  <a:pt x="731" y="644"/>
                </a:lnTo>
                <a:lnTo>
                  <a:pt x="754" y="568"/>
                </a:lnTo>
                <a:lnTo>
                  <a:pt x="800" y="499"/>
                </a:lnTo>
                <a:lnTo>
                  <a:pt x="824" y="438"/>
                </a:lnTo>
                <a:lnTo>
                  <a:pt x="846" y="354"/>
                </a:lnTo>
                <a:lnTo>
                  <a:pt x="884" y="244"/>
                </a:lnTo>
                <a:close/>
              </a:path>
            </a:pathLst>
          </a:custGeom>
          <a:solidFill>
            <a:srgbClr val="9FB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157728" name="Group 34">
            <a:extLst>
              <a:ext uri="{FF2B5EF4-FFF2-40B4-BE49-F238E27FC236}">
                <a16:creationId xmlns:a16="http://schemas.microsoft.com/office/drawing/2014/main" id="{5D882D62-26CB-482E-9807-69F7B9BC05B7}"/>
              </a:ext>
            </a:extLst>
          </p:cNvPr>
          <p:cNvGrpSpPr>
            <a:grpSpLocks/>
          </p:cNvGrpSpPr>
          <p:nvPr/>
        </p:nvGrpSpPr>
        <p:grpSpPr bwMode="auto">
          <a:xfrm>
            <a:off x="2379663" y="5005388"/>
            <a:ext cx="371475" cy="328612"/>
            <a:chOff x="1499" y="3153"/>
            <a:chExt cx="234" cy="207"/>
          </a:xfrm>
        </p:grpSpPr>
        <p:sp>
          <p:nvSpPr>
            <p:cNvPr id="157738" name="Freeform 35">
              <a:extLst>
                <a:ext uri="{FF2B5EF4-FFF2-40B4-BE49-F238E27FC236}">
                  <a16:creationId xmlns:a16="http://schemas.microsoft.com/office/drawing/2014/main" id="{BFEA2F4E-4004-4C82-BCF9-D74A7CF79D5C}"/>
                </a:ext>
              </a:extLst>
            </p:cNvPr>
            <p:cNvSpPr>
              <a:spLocks/>
            </p:cNvSpPr>
            <p:nvPr/>
          </p:nvSpPr>
          <p:spPr bwMode="auto">
            <a:xfrm>
              <a:off x="1499" y="3153"/>
              <a:ext cx="224" cy="184"/>
            </a:xfrm>
            <a:custGeom>
              <a:avLst/>
              <a:gdLst>
                <a:gd name="T0" fmla="*/ 43 w 224"/>
                <a:gd name="T1" fmla="*/ 1 h 184"/>
                <a:gd name="T2" fmla="*/ 207 w 224"/>
                <a:gd name="T3" fmla="*/ 34 h 184"/>
                <a:gd name="T4" fmla="*/ 220 w 224"/>
                <a:gd name="T5" fmla="*/ 43 h 184"/>
                <a:gd name="T6" fmla="*/ 224 w 224"/>
                <a:gd name="T7" fmla="*/ 57 h 184"/>
                <a:gd name="T8" fmla="*/ 203 w 224"/>
                <a:gd name="T9" fmla="*/ 173 h 184"/>
                <a:gd name="T10" fmla="*/ 194 w 224"/>
                <a:gd name="T11" fmla="*/ 178 h 184"/>
                <a:gd name="T12" fmla="*/ 175 w 224"/>
                <a:gd name="T13" fmla="*/ 184 h 184"/>
                <a:gd name="T14" fmla="*/ 159 w 224"/>
                <a:gd name="T15" fmla="*/ 180 h 184"/>
                <a:gd name="T16" fmla="*/ 15 w 224"/>
                <a:gd name="T17" fmla="*/ 148 h 184"/>
                <a:gd name="T18" fmla="*/ 0 w 224"/>
                <a:gd name="T19" fmla="*/ 138 h 184"/>
                <a:gd name="T20" fmla="*/ 0 w 224"/>
                <a:gd name="T21" fmla="*/ 133 h 184"/>
                <a:gd name="T22" fmla="*/ 2 w 224"/>
                <a:gd name="T23" fmla="*/ 123 h 184"/>
                <a:gd name="T24" fmla="*/ 21 w 224"/>
                <a:gd name="T25" fmla="*/ 32 h 184"/>
                <a:gd name="T26" fmla="*/ 24 w 224"/>
                <a:gd name="T27" fmla="*/ 11 h 184"/>
                <a:gd name="T28" fmla="*/ 28 w 224"/>
                <a:gd name="T29" fmla="*/ 0 h 184"/>
                <a:gd name="T30" fmla="*/ 43 w 224"/>
                <a:gd name="T31" fmla="*/ 1 h 18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24"/>
                <a:gd name="T49" fmla="*/ 0 h 184"/>
                <a:gd name="T50" fmla="*/ 224 w 224"/>
                <a:gd name="T51" fmla="*/ 184 h 18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24" h="184">
                  <a:moveTo>
                    <a:pt x="43" y="1"/>
                  </a:moveTo>
                  <a:lnTo>
                    <a:pt x="207" y="34"/>
                  </a:lnTo>
                  <a:lnTo>
                    <a:pt x="220" y="43"/>
                  </a:lnTo>
                  <a:lnTo>
                    <a:pt x="224" y="57"/>
                  </a:lnTo>
                  <a:lnTo>
                    <a:pt x="203" y="173"/>
                  </a:lnTo>
                  <a:lnTo>
                    <a:pt x="194" y="178"/>
                  </a:lnTo>
                  <a:lnTo>
                    <a:pt x="175" y="184"/>
                  </a:lnTo>
                  <a:lnTo>
                    <a:pt x="159" y="180"/>
                  </a:lnTo>
                  <a:lnTo>
                    <a:pt x="15" y="148"/>
                  </a:lnTo>
                  <a:lnTo>
                    <a:pt x="0" y="138"/>
                  </a:lnTo>
                  <a:lnTo>
                    <a:pt x="0" y="133"/>
                  </a:lnTo>
                  <a:lnTo>
                    <a:pt x="2" y="123"/>
                  </a:lnTo>
                  <a:lnTo>
                    <a:pt x="21" y="32"/>
                  </a:lnTo>
                  <a:lnTo>
                    <a:pt x="24" y="11"/>
                  </a:lnTo>
                  <a:lnTo>
                    <a:pt x="28" y="0"/>
                  </a:lnTo>
                  <a:lnTo>
                    <a:pt x="43" y="1"/>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39" name="Freeform 36">
              <a:extLst>
                <a:ext uri="{FF2B5EF4-FFF2-40B4-BE49-F238E27FC236}">
                  <a16:creationId xmlns:a16="http://schemas.microsoft.com/office/drawing/2014/main" id="{C3BAAD45-E047-412C-9CC3-5324032577CC}"/>
                </a:ext>
              </a:extLst>
            </p:cNvPr>
            <p:cNvSpPr>
              <a:spLocks/>
            </p:cNvSpPr>
            <p:nvPr/>
          </p:nvSpPr>
          <p:spPr bwMode="auto">
            <a:xfrm>
              <a:off x="1504" y="3164"/>
              <a:ext cx="225" cy="184"/>
            </a:xfrm>
            <a:custGeom>
              <a:avLst/>
              <a:gdLst>
                <a:gd name="T0" fmla="*/ 44 w 225"/>
                <a:gd name="T1" fmla="*/ 2 h 184"/>
                <a:gd name="T2" fmla="*/ 208 w 225"/>
                <a:gd name="T3" fmla="*/ 34 h 184"/>
                <a:gd name="T4" fmla="*/ 221 w 225"/>
                <a:gd name="T5" fmla="*/ 44 h 184"/>
                <a:gd name="T6" fmla="*/ 225 w 225"/>
                <a:gd name="T7" fmla="*/ 57 h 184"/>
                <a:gd name="T8" fmla="*/ 204 w 225"/>
                <a:gd name="T9" fmla="*/ 173 h 184"/>
                <a:gd name="T10" fmla="*/ 194 w 225"/>
                <a:gd name="T11" fmla="*/ 179 h 184"/>
                <a:gd name="T12" fmla="*/ 175 w 225"/>
                <a:gd name="T13" fmla="*/ 184 h 184"/>
                <a:gd name="T14" fmla="*/ 160 w 225"/>
                <a:gd name="T15" fmla="*/ 181 h 184"/>
                <a:gd name="T16" fmla="*/ 16 w 225"/>
                <a:gd name="T17" fmla="*/ 148 h 184"/>
                <a:gd name="T18" fmla="*/ 0 w 225"/>
                <a:gd name="T19" fmla="*/ 139 h 184"/>
                <a:gd name="T20" fmla="*/ 0 w 225"/>
                <a:gd name="T21" fmla="*/ 133 h 184"/>
                <a:gd name="T22" fmla="*/ 2 w 225"/>
                <a:gd name="T23" fmla="*/ 124 h 184"/>
                <a:gd name="T24" fmla="*/ 21 w 225"/>
                <a:gd name="T25" fmla="*/ 32 h 184"/>
                <a:gd name="T26" fmla="*/ 25 w 225"/>
                <a:gd name="T27" fmla="*/ 11 h 184"/>
                <a:gd name="T28" fmla="*/ 29 w 225"/>
                <a:gd name="T29" fmla="*/ 0 h 184"/>
                <a:gd name="T30" fmla="*/ 44 w 225"/>
                <a:gd name="T31" fmla="*/ 2 h 18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25"/>
                <a:gd name="T49" fmla="*/ 0 h 184"/>
                <a:gd name="T50" fmla="*/ 225 w 225"/>
                <a:gd name="T51" fmla="*/ 184 h 18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25" h="184">
                  <a:moveTo>
                    <a:pt x="44" y="2"/>
                  </a:moveTo>
                  <a:lnTo>
                    <a:pt x="208" y="34"/>
                  </a:lnTo>
                  <a:lnTo>
                    <a:pt x="221" y="44"/>
                  </a:lnTo>
                  <a:lnTo>
                    <a:pt x="225" y="57"/>
                  </a:lnTo>
                  <a:lnTo>
                    <a:pt x="204" y="173"/>
                  </a:lnTo>
                  <a:lnTo>
                    <a:pt x="194" y="179"/>
                  </a:lnTo>
                  <a:lnTo>
                    <a:pt x="175" y="184"/>
                  </a:lnTo>
                  <a:lnTo>
                    <a:pt x="160" y="181"/>
                  </a:lnTo>
                  <a:lnTo>
                    <a:pt x="16" y="148"/>
                  </a:lnTo>
                  <a:lnTo>
                    <a:pt x="0" y="139"/>
                  </a:lnTo>
                  <a:lnTo>
                    <a:pt x="0" y="133"/>
                  </a:lnTo>
                  <a:lnTo>
                    <a:pt x="2" y="124"/>
                  </a:lnTo>
                  <a:lnTo>
                    <a:pt x="21" y="32"/>
                  </a:lnTo>
                  <a:lnTo>
                    <a:pt x="25" y="11"/>
                  </a:lnTo>
                  <a:lnTo>
                    <a:pt x="29" y="0"/>
                  </a:lnTo>
                  <a:lnTo>
                    <a:pt x="44" y="2"/>
                  </a:lnTo>
                  <a:close/>
                </a:path>
              </a:pathLst>
            </a:custGeom>
            <a:solidFill>
              <a:srgbClr val="FFFFD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40" name="Freeform 37">
              <a:extLst>
                <a:ext uri="{FF2B5EF4-FFF2-40B4-BE49-F238E27FC236}">
                  <a16:creationId xmlns:a16="http://schemas.microsoft.com/office/drawing/2014/main" id="{120D2DB5-A10A-480E-ACDC-61D379737C39}"/>
                </a:ext>
              </a:extLst>
            </p:cNvPr>
            <p:cNvSpPr>
              <a:spLocks/>
            </p:cNvSpPr>
            <p:nvPr/>
          </p:nvSpPr>
          <p:spPr bwMode="auto">
            <a:xfrm>
              <a:off x="1508" y="3175"/>
              <a:ext cx="225" cy="185"/>
            </a:xfrm>
            <a:custGeom>
              <a:avLst/>
              <a:gdLst>
                <a:gd name="T0" fmla="*/ 44 w 225"/>
                <a:gd name="T1" fmla="*/ 2 h 185"/>
                <a:gd name="T2" fmla="*/ 207 w 225"/>
                <a:gd name="T3" fmla="*/ 35 h 185"/>
                <a:gd name="T4" fmla="*/ 221 w 225"/>
                <a:gd name="T5" fmla="*/ 44 h 185"/>
                <a:gd name="T6" fmla="*/ 225 w 225"/>
                <a:gd name="T7" fmla="*/ 57 h 185"/>
                <a:gd name="T8" fmla="*/ 204 w 225"/>
                <a:gd name="T9" fmla="*/ 173 h 185"/>
                <a:gd name="T10" fmla="*/ 194 w 225"/>
                <a:gd name="T11" fmla="*/ 179 h 185"/>
                <a:gd name="T12" fmla="*/ 175 w 225"/>
                <a:gd name="T13" fmla="*/ 185 h 185"/>
                <a:gd name="T14" fmla="*/ 160 w 225"/>
                <a:gd name="T15" fmla="*/ 181 h 185"/>
                <a:gd name="T16" fmla="*/ 15 w 225"/>
                <a:gd name="T17" fmla="*/ 149 h 185"/>
                <a:gd name="T18" fmla="*/ 0 w 225"/>
                <a:gd name="T19" fmla="*/ 139 h 185"/>
                <a:gd name="T20" fmla="*/ 0 w 225"/>
                <a:gd name="T21" fmla="*/ 134 h 185"/>
                <a:gd name="T22" fmla="*/ 2 w 225"/>
                <a:gd name="T23" fmla="*/ 124 h 185"/>
                <a:gd name="T24" fmla="*/ 21 w 225"/>
                <a:gd name="T25" fmla="*/ 33 h 185"/>
                <a:gd name="T26" fmla="*/ 25 w 225"/>
                <a:gd name="T27" fmla="*/ 12 h 185"/>
                <a:gd name="T28" fmla="*/ 29 w 225"/>
                <a:gd name="T29" fmla="*/ 0 h 185"/>
                <a:gd name="T30" fmla="*/ 44 w 225"/>
                <a:gd name="T31" fmla="*/ 2 h 18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25"/>
                <a:gd name="T49" fmla="*/ 0 h 185"/>
                <a:gd name="T50" fmla="*/ 225 w 225"/>
                <a:gd name="T51" fmla="*/ 185 h 18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25" h="185">
                  <a:moveTo>
                    <a:pt x="44" y="2"/>
                  </a:moveTo>
                  <a:lnTo>
                    <a:pt x="207" y="35"/>
                  </a:lnTo>
                  <a:lnTo>
                    <a:pt x="221" y="44"/>
                  </a:lnTo>
                  <a:lnTo>
                    <a:pt x="225" y="57"/>
                  </a:lnTo>
                  <a:lnTo>
                    <a:pt x="204" y="173"/>
                  </a:lnTo>
                  <a:lnTo>
                    <a:pt x="194" y="179"/>
                  </a:lnTo>
                  <a:lnTo>
                    <a:pt x="175" y="185"/>
                  </a:lnTo>
                  <a:lnTo>
                    <a:pt x="160" y="181"/>
                  </a:lnTo>
                  <a:lnTo>
                    <a:pt x="15" y="149"/>
                  </a:lnTo>
                  <a:lnTo>
                    <a:pt x="0" y="139"/>
                  </a:lnTo>
                  <a:lnTo>
                    <a:pt x="0" y="134"/>
                  </a:lnTo>
                  <a:lnTo>
                    <a:pt x="2" y="124"/>
                  </a:lnTo>
                  <a:lnTo>
                    <a:pt x="21" y="33"/>
                  </a:lnTo>
                  <a:lnTo>
                    <a:pt x="25" y="12"/>
                  </a:lnTo>
                  <a:lnTo>
                    <a:pt x="29" y="0"/>
                  </a:lnTo>
                  <a:lnTo>
                    <a:pt x="44" y="2"/>
                  </a:ln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157729" name="Freeform 38">
            <a:extLst>
              <a:ext uri="{FF2B5EF4-FFF2-40B4-BE49-F238E27FC236}">
                <a16:creationId xmlns:a16="http://schemas.microsoft.com/office/drawing/2014/main" id="{61E832B5-DF4B-4C6B-BC68-6E1ABF30A131}"/>
              </a:ext>
            </a:extLst>
          </p:cNvPr>
          <p:cNvSpPr>
            <a:spLocks/>
          </p:cNvSpPr>
          <p:nvPr/>
        </p:nvSpPr>
        <p:spPr bwMode="auto">
          <a:xfrm>
            <a:off x="4486275" y="4878388"/>
            <a:ext cx="276225" cy="274637"/>
          </a:xfrm>
          <a:custGeom>
            <a:avLst/>
            <a:gdLst>
              <a:gd name="T0" fmla="*/ 0 w 174"/>
              <a:gd name="T1" fmla="*/ 2147483646 h 173"/>
              <a:gd name="T2" fmla="*/ 2147483646 w 174"/>
              <a:gd name="T3" fmla="*/ 2147483646 h 173"/>
              <a:gd name="T4" fmla="*/ 2147483646 w 174"/>
              <a:gd name="T5" fmla="*/ 2147483646 h 173"/>
              <a:gd name="T6" fmla="*/ 2147483646 w 174"/>
              <a:gd name="T7" fmla="*/ 2147483646 h 173"/>
              <a:gd name="T8" fmla="*/ 2147483646 w 174"/>
              <a:gd name="T9" fmla="*/ 2147483646 h 173"/>
              <a:gd name="T10" fmla="*/ 2147483646 w 174"/>
              <a:gd name="T11" fmla="*/ 2147483646 h 173"/>
              <a:gd name="T12" fmla="*/ 2147483646 w 174"/>
              <a:gd name="T13" fmla="*/ 2147483646 h 173"/>
              <a:gd name="T14" fmla="*/ 2147483646 w 174"/>
              <a:gd name="T15" fmla="*/ 2147483646 h 173"/>
              <a:gd name="T16" fmla="*/ 2147483646 w 174"/>
              <a:gd name="T17" fmla="*/ 2147483646 h 173"/>
              <a:gd name="T18" fmla="*/ 2147483646 w 174"/>
              <a:gd name="T19" fmla="*/ 2147483646 h 173"/>
              <a:gd name="T20" fmla="*/ 2147483646 w 174"/>
              <a:gd name="T21" fmla="*/ 2147483646 h 173"/>
              <a:gd name="T22" fmla="*/ 2147483646 w 174"/>
              <a:gd name="T23" fmla="*/ 2147483646 h 173"/>
              <a:gd name="T24" fmla="*/ 2147483646 w 174"/>
              <a:gd name="T25" fmla="*/ 2147483646 h 173"/>
              <a:gd name="T26" fmla="*/ 2147483646 w 174"/>
              <a:gd name="T27" fmla="*/ 2147483646 h 173"/>
              <a:gd name="T28" fmla="*/ 2147483646 w 174"/>
              <a:gd name="T29" fmla="*/ 2147483646 h 173"/>
              <a:gd name="T30" fmla="*/ 2147483646 w 174"/>
              <a:gd name="T31" fmla="*/ 0 h 173"/>
              <a:gd name="T32" fmla="*/ 2147483646 w 174"/>
              <a:gd name="T33" fmla="*/ 2147483646 h 173"/>
              <a:gd name="T34" fmla="*/ 2147483646 w 174"/>
              <a:gd name="T35" fmla="*/ 2147483646 h 173"/>
              <a:gd name="T36" fmla="*/ 2147483646 w 174"/>
              <a:gd name="T37" fmla="*/ 2147483646 h 173"/>
              <a:gd name="T38" fmla="*/ 2147483646 w 174"/>
              <a:gd name="T39" fmla="*/ 2147483646 h 173"/>
              <a:gd name="T40" fmla="*/ 2147483646 w 174"/>
              <a:gd name="T41" fmla="*/ 2147483646 h 173"/>
              <a:gd name="T42" fmla="*/ 0 w 174"/>
              <a:gd name="T43" fmla="*/ 2147483646 h 173"/>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4"/>
              <a:gd name="T67" fmla="*/ 0 h 173"/>
              <a:gd name="T68" fmla="*/ 174 w 174"/>
              <a:gd name="T69" fmla="*/ 173 h 173"/>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4" h="173">
                <a:moveTo>
                  <a:pt x="0" y="128"/>
                </a:moveTo>
                <a:lnTo>
                  <a:pt x="14" y="148"/>
                </a:lnTo>
                <a:lnTo>
                  <a:pt x="34" y="156"/>
                </a:lnTo>
                <a:lnTo>
                  <a:pt x="74" y="162"/>
                </a:lnTo>
                <a:lnTo>
                  <a:pt x="103" y="168"/>
                </a:lnTo>
                <a:lnTo>
                  <a:pt x="132" y="171"/>
                </a:lnTo>
                <a:lnTo>
                  <a:pt x="151" y="173"/>
                </a:lnTo>
                <a:lnTo>
                  <a:pt x="170" y="168"/>
                </a:lnTo>
                <a:lnTo>
                  <a:pt x="174" y="146"/>
                </a:lnTo>
                <a:lnTo>
                  <a:pt x="162" y="126"/>
                </a:lnTo>
                <a:lnTo>
                  <a:pt x="140" y="99"/>
                </a:lnTo>
                <a:lnTo>
                  <a:pt x="140" y="81"/>
                </a:lnTo>
                <a:lnTo>
                  <a:pt x="158" y="49"/>
                </a:lnTo>
                <a:lnTo>
                  <a:pt x="153" y="26"/>
                </a:lnTo>
                <a:lnTo>
                  <a:pt x="140" y="13"/>
                </a:lnTo>
                <a:lnTo>
                  <a:pt x="114" y="0"/>
                </a:lnTo>
                <a:lnTo>
                  <a:pt x="96" y="6"/>
                </a:lnTo>
                <a:lnTo>
                  <a:pt x="70" y="26"/>
                </a:lnTo>
                <a:lnTo>
                  <a:pt x="43" y="67"/>
                </a:lnTo>
                <a:lnTo>
                  <a:pt x="17" y="90"/>
                </a:lnTo>
                <a:lnTo>
                  <a:pt x="4" y="106"/>
                </a:lnTo>
                <a:lnTo>
                  <a:pt x="0" y="128"/>
                </a:lnTo>
                <a:close/>
              </a:path>
            </a:pathLst>
          </a:custGeom>
          <a:solidFill>
            <a:srgbClr val="FFC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30" name="Freeform 39">
            <a:extLst>
              <a:ext uri="{FF2B5EF4-FFF2-40B4-BE49-F238E27FC236}">
                <a16:creationId xmlns:a16="http://schemas.microsoft.com/office/drawing/2014/main" id="{BFA299E1-BA52-4A27-A43D-BDDAF1E8AE5F}"/>
              </a:ext>
            </a:extLst>
          </p:cNvPr>
          <p:cNvSpPr>
            <a:spLocks/>
          </p:cNvSpPr>
          <p:nvPr/>
        </p:nvSpPr>
        <p:spPr bwMode="auto">
          <a:xfrm>
            <a:off x="4252913" y="3703638"/>
            <a:ext cx="1406525" cy="1117600"/>
          </a:xfrm>
          <a:custGeom>
            <a:avLst/>
            <a:gdLst>
              <a:gd name="T0" fmla="*/ 2147483646 w 886"/>
              <a:gd name="T1" fmla="*/ 0 h 704"/>
              <a:gd name="T2" fmla="*/ 2147483646 w 886"/>
              <a:gd name="T3" fmla="*/ 2147483646 h 704"/>
              <a:gd name="T4" fmla="*/ 2147483646 w 886"/>
              <a:gd name="T5" fmla="*/ 2147483646 h 704"/>
              <a:gd name="T6" fmla="*/ 2147483646 w 886"/>
              <a:gd name="T7" fmla="*/ 2147483646 h 704"/>
              <a:gd name="T8" fmla="*/ 2147483646 w 886"/>
              <a:gd name="T9" fmla="*/ 2147483646 h 704"/>
              <a:gd name="T10" fmla="*/ 2147483646 w 886"/>
              <a:gd name="T11" fmla="*/ 2147483646 h 704"/>
              <a:gd name="T12" fmla="*/ 2147483646 w 886"/>
              <a:gd name="T13" fmla="*/ 2147483646 h 704"/>
              <a:gd name="T14" fmla="*/ 2147483646 w 886"/>
              <a:gd name="T15" fmla="*/ 2147483646 h 704"/>
              <a:gd name="T16" fmla="*/ 2147483646 w 886"/>
              <a:gd name="T17" fmla="*/ 2147483646 h 704"/>
              <a:gd name="T18" fmla="*/ 2147483646 w 886"/>
              <a:gd name="T19" fmla="*/ 2147483646 h 704"/>
              <a:gd name="T20" fmla="*/ 2147483646 w 886"/>
              <a:gd name="T21" fmla="*/ 2147483646 h 704"/>
              <a:gd name="T22" fmla="*/ 2147483646 w 886"/>
              <a:gd name="T23" fmla="*/ 2147483646 h 704"/>
              <a:gd name="T24" fmla="*/ 2147483646 w 886"/>
              <a:gd name="T25" fmla="*/ 2147483646 h 704"/>
              <a:gd name="T26" fmla="*/ 2147483646 w 886"/>
              <a:gd name="T27" fmla="*/ 2147483646 h 704"/>
              <a:gd name="T28" fmla="*/ 0 w 886"/>
              <a:gd name="T29" fmla="*/ 2147483646 h 704"/>
              <a:gd name="T30" fmla="*/ 0 w 886"/>
              <a:gd name="T31" fmla="*/ 2147483646 h 704"/>
              <a:gd name="T32" fmla="*/ 2147483646 w 886"/>
              <a:gd name="T33" fmla="*/ 2147483646 h 704"/>
              <a:gd name="T34" fmla="*/ 2147483646 w 886"/>
              <a:gd name="T35" fmla="*/ 2147483646 h 704"/>
              <a:gd name="T36" fmla="*/ 2147483646 w 886"/>
              <a:gd name="T37" fmla="*/ 2147483646 h 704"/>
              <a:gd name="T38" fmla="*/ 2147483646 w 886"/>
              <a:gd name="T39" fmla="*/ 2147483646 h 704"/>
              <a:gd name="T40" fmla="*/ 2147483646 w 886"/>
              <a:gd name="T41" fmla="*/ 2147483646 h 704"/>
              <a:gd name="T42" fmla="*/ 2147483646 w 886"/>
              <a:gd name="T43" fmla="*/ 2147483646 h 704"/>
              <a:gd name="T44" fmla="*/ 2147483646 w 886"/>
              <a:gd name="T45" fmla="*/ 2147483646 h 704"/>
              <a:gd name="T46" fmla="*/ 2147483646 w 886"/>
              <a:gd name="T47" fmla="*/ 2147483646 h 704"/>
              <a:gd name="T48" fmla="*/ 2147483646 w 886"/>
              <a:gd name="T49" fmla="*/ 2147483646 h 704"/>
              <a:gd name="T50" fmla="*/ 2147483646 w 886"/>
              <a:gd name="T51" fmla="*/ 2147483646 h 704"/>
              <a:gd name="T52" fmla="*/ 2147483646 w 886"/>
              <a:gd name="T53" fmla="*/ 2147483646 h 704"/>
              <a:gd name="T54" fmla="*/ 2147483646 w 886"/>
              <a:gd name="T55" fmla="*/ 2147483646 h 704"/>
              <a:gd name="T56" fmla="*/ 2147483646 w 886"/>
              <a:gd name="T57" fmla="*/ 2147483646 h 704"/>
              <a:gd name="T58" fmla="*/ 2147483646 w 886"/>
              <a:gd name="T59" fmla="*/ 2147483646 h 704"/>
              <a:gd name="T60" fmla="*/ 2147483646 w 886"/>
              <a:gd name="T61" fmla="*/ 2147483646 h 704"/>
              <a:gd name="T62" fmla="*/ 2147483646 w 886"/>
              <a:gd name="T63" fmla="*/ 2147483646 h 704"/>
              <a:gd name="T64" fmla="*/ 2147483646 w 886"/>
              <a:gd name="T65" fmla="*/ 2147483646 h 704"/>
              <a:gd name="T66" fmla="*/ 2147483646 w 886"/>
              <a:gd name="T67" fmla="*/ 2147483646 h 704"/>
              <a:gd name="T68" fmla="*/ 2147483646 w 886"/>
              <a:gd name="T69" fmla="*/ 2147483646 h 704"/>
              <a:gd name="T70" fmla="*/ 2147483646 w 886"/>
              <a:gd name="T71" fmla="*/ 2147483646 h 704"/>
              <a:gd name="T72" fmla="*/ 2147483646 w 886"/>
              <a:gd name="T73" fmla="*/ 2147483646 h 704"/>
              <a:gd name="T74" fmla="*/ 2147483646 w 886"/>
              <a:gd name="T75" fmla="*/ 2147483646 h 704"/>
              <a:gd name="T76" fmla="*/ 2147483646 w 886"/>
              <a:gd name="T77" fmla="*/ 2147483646 h 704"/>
              <a:gd name="T78" fmla="*/ 2147483646 w 886"/>
              <a:gd name="T79" fmla="*/ 2147483646 h 704"/>
              <a:gd name="T80" fmla="*/ 2147483646 w 886"/>
              <a:gd name="T81" fmla="*/ 2147483646 h 704"/>
              <a:gd name="T82" fmla="*/ 2147483646 w 886"/>
              <a:gd name="T83" fmla="*/ 2147483646 h 704"/>
              <a:gd name="T84" fmla="*/ 2147483646 w 886"/>
              <a:gd name="T85" fmla="*/ 2147483646 h 704"/>
              <a:gd name="T86" fmla="*/ 2147483646 w 886"/>
              <a:gd name="T87" fmla="*/ 2147483646 h 704"/>
              <a:gd name="T88" fmla="*/ 2147483646 w 886"/>
              <a:gd name="T89" fmla="*/ 2147483646 h 704"/>
              <a:gd name="T90" fmla="*/ 2147483646 w 886"/>
              <a:gd name="T91" fmla="*/ 2147483646 h 704"/>
              <a:gd name="T92" fmla="*/ 2147483646 w 886"/>
              <a:gd name="T93" fmla="*/ 2147483646 h 704"/>
              <a:gd name="T94" fmla="*/ 2147483646 w 886"/>
              <a:gd name="T95" fmla="*/ 2147483646 h 704"/>
              <a:gd name="T96" fmla="*/ 2147483646 w 886"/>
              <a:gd name="T97" fmla="*/ 2147483646 h 704"/>
              <a:gd name="T98" fmla="*/ 2147483646 w 886"/>
              <a:gd name="T99" fmla="*/ 2147483646 h 704"/>
              <a:gd name="T100" fmla="*/ 2147483646 w 886"/>
              <a:gd name="T101" fmla="*/ 2147483646 h 704"/>
              <a:gd name="T102" fmla="*/ 2147483646 w 886"/>
              <a:gd name="T103" fmla="*/ 2147483646 h 704"/>
              <a:gd name="T104" fmla="*/ 2147483646 w 886"/>
              <a:gd name="T105" fmla="*/ 0 h 70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886"/>
              <a:gd name="T160" fmla="*/ 0 h 704"/>
              <a:gd name="T161" fmla="*/ 886 w 886"/>
              <a:gd name="T162" fmla="*/ 704 h 704"/>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886" h="704">
                <a:moveTo>
                  <a:pt x="620" y="0"/>
                </a:moveTo>
                <a:lnTo>
                  <a:pt x="559" y="26"/>
                </a:lnTo>
                <a:lnTo>
                  <a:pt x="494" y="41"/>
                </a:lnTo>
                <a:lnTo>
                  <a:pt x="418" y="53"/>
                </a:lnTo>
                <a:lnTo>
                  <a:pt x="349" y="53"/>
                </a:lnTo>
                <a:lnTo>
                  <a:pt x="292" y="53"/>
                </a:lnTo>
                <a:lnTo>
                  <a:pt x="254" y="57"/>
                </a:lnTo>
                <a:lnTo>
                  <a:pt x="205" y="95"/>
                </a:lnTo>
                <a:lnTo>
                  <a:pt x="98" y="205"/>
                </a:lnTo>
                <a:lnTo>
                  <a:pt x="45" y="247"/>
                </a:lnTo>
                <a:lnTo>
                  <a:pt x="26" y="285"/>
                </a:lnTo>
                <a:lnTo>
                  <a:pt x="19" y="349"/>
                </a:lnTo>
                <a:lnTo>
                  <a:pt x="15" y="407"/>
                </a:lnTo>
                <a:lnTo>
                  <a:pt x="7" y="505"/>
                </a:lnTo>
                <a:lnTo>
                  <a:pt x="0" y="551"/>
                </a:lnTo>
                <a:lnTo>
                  <a:pt x="0" y="612"/>
                </a:lnTo>
                <a:lnTo>
                  <a:pt x="10" y="639"/>
                </a:lnTo>
                <a:lnTo>
                  <a:pt x="22" y="661"/>
                </a:lnTo>
                <a:lnTo>
                  <a:pt x="42" y="677"/>
                </a:lnTo>
                <a:lnTo>
                  <a:pt x="64" y="684"/>
                </a:lnTo>
                <a:lnTo>
                  <a:pt x="93" y="686"/>
                </a:lnTo>
                <a:lnTo>
                  <a:pt x="123" y="686"/>
                </a:lnTo>
                <a:lnTo>
                  <a:pt x="152" y="680"/>
                </a:lnTo>
                <a:lnTo>
                  <a:pt x="193" y="654"/>
                </a:lnTo>
                <a:lnTo>
                  <a:pt x="222" y="623"/>
                </a:lnTo>
                <a:lnTo>
                  <a:pt x="242" y="595"/>
                </a:lnTo>
                <a:lnTo>
                  <a:pt x="254" y="562"/>
                </a:lnTo>
                <a:lnTo>
                  <a:pt x="265" y="527"/>
                </a:lnTo>
                <a:lnTo>
                  <a:pt x="273" y="498"/>
                </a:lnTo>
                <a:lnTo>
                  <a:pt x="281" y="456"/>
                </a:lnTo>
                <a:lnTo>
                  <a:pt x="277" y="410"/>
                </a:lnTo>
                <a:lnTo>
                  <a:pt x="300" y="399"/>
                </a:lnTo>
                <a:lnTo>
                  <a:pt x="342" y="391"/>
                </a:lnTo>
                <a:lnTo>
                  <a:pt x="414" y="471"/>
                </a:lnTo>
                <a:lnTo>
                  <a:pt x="571" y="582"/>
                </a:lnTo>
                <a:lnTo>
                  <a:pt x="628" y="639"/>
                </a:lnTo>
                <a:lnTo>
                  <a:pt x="693" y="699"/>
                </a:lnTo>
                <a:lnTo>
                  <a:pt x="723" y="704"/>
                </a:lnTo>
                <a:lnTo>
                  <a:pt x="746" y="699"/>
                </a:lnTo>
                <a:lnTo>
                  <a:pt x="776" y="696"/>
                </a:lnTo>
                <a:lnTo>
                  <a:pt x="805" y="675"/>
                </a:lnTo>
                <a:lnTo>
                  <a:pt x="831" y="649"/>
                </a:lnTo>
                <a:lnTo>
                  <a:pt x="856" y="608"/>
                </a:lnTo>
                <a:lnTo>
                  <a:pt x="871" y="569"/>
                </a:lnTo>
                <a:lnTo>
                  <a:pt x="886" y="524"/>
                </a:lnTo>
                <a:lnTo>
                  <a:pt x="886" y="448"/>
                </a:lnTo>
                <a:lnTo>
                  <a:pt x="860" y="357"/>
                </a:lnTo>
                <a:lnTo>
                  <a:pt x="826" y="262"/>
                </a:lnTo>
                <a:lnTo>
                  <a:pt x="780" y="163"/>
                </a:lnTo>
                <a:lnTo>
                  <a:pt x="742" y="110"/>
                </a:lnTo>
                <a:lnTo>
                  <a:pt x="704" y="57"/>
                </a:lnTo>
                <a:lnTo>
                  <a:pt x="662" y="19"/>
                </a:lnTo>
                <a:lnTo>
                  <a:pt x="620" y="0"/>
                </a:lnTo>
                <a:close/>
              </a:path>
            </a:pathLst>
          </a:custGeom>
          <a:solidFill>
            <a:srgbClr val="FFB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31" name="Freeform 40">
            <a:extLst>
              <a:ext uri="{FF2B5EF4-FFF2-40B4-BE49-F238E27FC236}">
                <a16:creationId xmlns:a16="http://schemas.microsoft.com/office/drawing/2014/main" id="{01B730F3-4E77-4A80-95A0-B4434288F299}"/>
              </a:ext>
            </a:extLst>
          </p:cNvPr>
          <p:cNvSpPr>
            <a:spLocks/>
          </p:cNvSpPr>
          <p:nvPr/>
        </p:nvSpPr>
        <p:spPr bwMode="auto">
          <a:xfrm>
            <a:off x="4427538" y="3829050"/>
            <a:ext cx="1063625" cy="828675"/>
          </a:xfrm>
          <a:custGeom>
            <a:avLst/>
            <a:gdLst>
              <a:gd name="T0" fmla="*/ 2147483646 w 670"/>
              <a:gd name="T1" fmla="*/ 2147483646 h 522"/>
              <a:gd name="T2" fmla="*/ 2147483646 w 670"/>
              <a:gd name="T3" fmla="*/ 2147483646 h 522"/>
              <a:gd name="T4" fmla="*/ 2147483646 w 670"/>
              <a:gd name="T5" fmla="*/ 2147483646 h 522"/>
              <a:gd name="T6" fmla="*/ 0 w 670"/>
              <a:gd name="T7" fmla="*/ 2147483646 h 522"/>
              <a:gd name="T8" fmla="*/ 2147483646 w 670"/>
              <a:gd name="T9" fmla="*/ 2147483646 h 522"/>
              <a:gd name="T10" fmla="*/ 2147483646 w 670"/>
              <a:gd name="T11" fmla="*/ 2147483646 h 522"/>
              <a:gd name="T12" fmla="*/ 2147483646 w 670"/>
              <a:gd name="T13" fmla="*/ 2147483646 h 522"/>
              <a:gd name="T14" fmla="*/ 2147483646 w 670"/>
              <a:gd name="T15" fmla="*/ 2147483646 h 522"/>
              <a:gd name="T16" fmla="*/ 2147483646 w 670"/>
              <a:gd name="T17" fmla="*/ 2147483646 h 522"/>
              <a:gd name="T18" fmla="*/ 2147483646 w 670"/>
              <a:gd name="T19" fmla="*/ 2147483646 h 522"/>
              <a:gd name="T20" fmla="*/ 2147483646 w 670"/>
              <a:gd name="T21" fmla="*/ 2147483646 h 522"/>
              <a:gd name="T22" fmla="*/ 2147483646 w 670"/>
              <a:gd name="T23" fmla="*/ 2147483646 h 522"/>
              <a:gd name="T24" fmla="*/ 2147483646 w 670"/>
              <a:gd name="T25" fmla="*/ 2147483646 h 522"/>
              <a:gd name="T26" fmla="*/ 2147483646 w 670"/>
              <a:gd name="T27" fmla="*/ 2147483646 h 522"/>
              <a:gd name="T28" fmla="*/ 2147483646 w 670"/>
              <a:gd name="T29" fmla="*/ 2147483646 h 522"/>
              <a:gd name="T30" fmla="*/ 2147483646 w 670"/>
              <a:gd name="T31" fmla="*/ 2147483646 h 522"/>
              <a:gd name="T32" fmla="*/ 2147483646 w 670"/>
              <a:gd name="T33" fmla="*/ 2147483646 h 522"/>
              <a:gd name="T34" fmla="*/ 2147483646 w 670"/>
              <a:gd name="T35" fmla="*/ 2147483646 h 522"/>
              <a:gd name="T36" fmla="*/ 2147483646 w 670"/>
              <a:gd name="T37" fmla="*/ 2147483646 h 522"/>
              <a:gd name="T38" fmla="*/ 2147483646 w 670"/>
              <a:gd name="T39" fmla="*/ 2147483646 h 522"/>
              <a:gd name="T40" fmla="*/ 2147483646 w 670"/>
              <a:gd name="T41" fmla="*/ 2147483646 h 522"/>
              <a:gd name="T42" fmla="*/ 2147483646 w 670"/>
              <a:gd name="T43" fmla="*/ 2147483646 h 522"/>
              <a:gd name="T44" fmla="*/ 2147483646 w 670"/>
              <a:gd name="T45" fmla="*/ 2147483646 h 522"/>
              <a:gd name="T46" fmla="*/ 2147483646 w 670"/>
              <a:gd name="T47" fmla="*/ 2147483646 h 522"/>
              <a:gd name="T48" fmla="*/ 2147483646 w 670"/>
              <a:gd name="T49" fmla="*/ 2147483646 h 522"/>
              <a:gd name="T50" fmla="*/ 2147483646 w 670"/>
              <a:gd name="T51" fmla="*/ 2147483646 h 522"/>
              <a:gd name="T52" fmla="*/ 2147483646 w 670"/>
              <a:gd name="T53" fmla="*/ 2147483646 h 522"/>
              <a:gd name="T54" fmla="*/ 2147483646 w 670"/>
              <a:gd name="T55" fmla="*/ 2147483646 h 522"/>
              <a:gd name="T56" fmla="*/ 2147483646 w 670"/>
              <a:gd name="T57" fmla="*/ 2147483646 h 522"/>
              <a:gd name="T58" fmla="*/ 2147483646 w 670"/>
              <a:gd name="T59" fmla="*/ 2147483646 h 522"/>
              <a:gd name="T60" fmla="*/ 2147483646 w 670"/>
              <a:gd name="T61" fmla="*/ 2147483646 h 522"/>
              <a:gd name="T62" fmla="*/ 2147483646 w 670"/>
              <a:gd name="T63" fmla="*/ 2147483646 h 522"/>
              <a:gd name="T64" fmla="*/ 2147483646 w 670"/>
              <a:gd name="T65" fmla="*/ 2147483646 h 522"/>
              <a:gd name="T66" fmla="*/ 2147483646 w 670"/>
              <a:gd name="T67" fmla="*/ 2147483646 h 522"/>
              <a:gd name="T68" fmla="*/ 2147483646 w 670"/>
              <a:gd name="T69" fmla="*/ 2147483646 h 522"/>
              <a:gd name="T70" fmla="*/ 2147483646 w 670"/>
              <a:gd name="T71" fmla="*/ 2147483646 h 522"/>
              <a:gd name="T72" fmla="*/ 2147483646 w 670"/>
              <a:gd name="T73" fmla="*/ 2147483646 h 522"/>
              <a:gd name="T74" fmla="*/ 2147483646 w 670"/>
              <a:gd name="T75" fmla="*/ 2147483646 h 522"/>
              <a:gd name="T76" fmla="*/ 2147483646 w 670"/>
              <a:gd name="T77" fmla="*/ 2147483646 h 522"/>
              <a:gd name="T78" fmla="*/ 2147483646 w 670"/>
              <a:gd name="T79" fmla="*/ 0 h 522"/>
              <a:gd name="T80" fmla="*/ 2147483646 w 670"/>
              <a:gd name="T81" fmla="*/ 2147483646 h 522"/>
              <a:gd name="T82" fmla="*/ 2147483646 w 670"/>
              <a:gd name="T83" fmla="*/ 2147483646 h 52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670"/>
              <a:gd name="T127" fmla="*/ 0 h 522"/>
              <a:gd name="T128" fmla="*/ 670 w 670"/>
              <a:gd name="T129" fmla="*/ 522 h 52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670" h="522">
                <a:moveTo>
                  <a:pt x="163" y="99"/>
                </a:moveTo>
                <a:lnTo>
                  <a:pt x="68" y="130"/>
                </a:lnTo>
                <a:lnTo>
                  <a:pt x="4" y="160"/>
                </a:lnTo>
                <a:lnTo>
                  <a:pt x="4" y="175"/>
                </a:lnTo>
                <a:lnTo>
                  <a:pt x="34" y="183"/>
                </a:lnTo>
                <a:lnTo>
                  <a:pt x="30" y="202"/>
                </a:lnTo>
                <a:lnTo>
                  <a:pt x="7" y="217"/>
                </a:lnTo>
                <a:lnTo>
                  <a:pt x="0" y="225"/>
                </a:lnTo>
                <a:lnTo>
                  <a:pt x="19" y="236"/>
                </a:lnTo>
                <a:lnTo>
                  <a:pt x="11" y="263"/>
                </a:lnTo>
                <a:lnTo>
                  <a:pt x="34" y="274"/>
                </a:lnTo>
                <a:lnTo>
                  <a:pt x="61" y="282"/>
                </a:lnTo>
                <a:lnTo>
                  <a:pt x="30" y="301"/>
                </a:lnTo>
                <a:lnTo>
                  <a:pt x="61" y="343"/>
                </a:lnTo>
                <a:lnTo>
                  <a:pt x="83" y="369"/>
                </a:lnTo>
                <a:lnTo>
                  <a:pt x="83" y="400"/>
                </a:lnTo>
                <a:lnTo>
                  <a:pt x="61" y="426"/>
                </a:lnTo>
                <a:lnTo>
                  <a:pt x="45" y="453"/>
                </a:lnTo>
                <a:lnTo>
                  <a:pt x="49" y="487"/>
                </a:lnTo>
                <a:lnTo>
                  <a:pt x="57" y="506"/>
                </a:lnTo>
                <a:lnTo>
                  <a:pt x="76" y="522"/>
                </a:lnTo>
                <a:lnTo>
                  <a:pt x="106" y="510"/>
                </a:lnTo>
                <a:lnTo>
                  <a:pt x="95" y="476"/>
                </a:lnTo>
                <a:lnTo>
                  <a:pt x="102" y="442"/>
                </a:lnTo>
                <a:lnTo>
                  <a:pt x="121" y="407"/>
                </a:lnTo>
                <a:lnTo>
                  <a:pt x="129" y="373"/>
                </a:lnTo>
                <a:lnTo>
                  <a:pt x="114" y="335"/>
                </a:lnTo>
                <a:lnTo>
                  <a:pt x="102" y="320"/>
                </a:lnTo>
                <a:lnTo>
                  <a:pt x="121" y="305"/>
                </a:lnTo>
                <a:lnTo>
                  <a:pt x="121" y="286"/>
                </a:lnTo>
                <a:lnTo>
                  <a:pt x="140" y="270"/>
                </a:lnTo>
                <a:lnTo>
                  <a:pt x="194" y="267"/>
                </a:lnTo>
                <a:lnTo>
                  <a:pt x="205" y="225"/>
                </a:lnTo>
                <a:lnTo>
                  <a:pt x="228" y="210"/>
                </a:lnTo>
                <a:lnTo>
                  <a:pt x="251" y="213"/>
                </a:lnTo>
                <a:lnTo>
                  <a:pt x="262" y="183"/>
                </a:lnTo>
                <a:lnTo>
                  <a:pt x="266" y="160"/>
                </a:lnTo>
                <a:lnTo>
                  <a:pt x="323" y="118"/>
                </a:lnTo>
                <a:lnTo>
                  <a:pt x="323" y="179"/>
                </a:lnTo>
                <a:lnTo>
                  <a:pt x="361" y="156"/>
                </a:lnTo>
                <a:lnTo>
                  <a:pt x="357" y="255"/>
                </a:lnTo>
                <a:lnTo>
                  <a:pt x="357" y="270"/>
                </a:lnTo>
                <a:lnTo>
                  <a:pt x="384" y="270"/>
                </a:lnTo>
                <a:lnTo>
                  <a:pt x="453" y="206"/>
                </a:lnTo>
                <a:lnTo>
                  <a:pt x="434" y="240"/>
                </a:lnTo>
                <a:lnTo>
                  <a:pt x="487" y="217"/>
                </a:lnTo>
                <a:lnTo>
                  <a:pt x="465" y="255"/>
                </a:lnTo>
                <a:lnTo>
                  <a:pt x="449" y="270"/>
                </a:lnTo>
                <a:lnTo>
                  <a:pt x="472" y="278"/>
                </a:lnTo>
                <a:lnTo>
                  <a:pt x="514" y="259"/>
                </a:lnTo>
                <a:lnTo>
                  <a:pt x="537" y="225"/>
                </a:lnTo>
                <a:lnTo>
                  <a:pt x="564" y="213"/>
                </a:lnTo>
                <a:lnTo>
                  <a:pt x="552" y="244"/>
                </a:lnTo>
                <a:lnTo>
                  <a:pt x="583" y="232"/>
                </a:lnTo>
                <a:lnTo>
                  <a:pt x="579" y="259"/>
                </a:lnTo>
                <a:lnTo>
                  <a:pt x="564" y="286"/>
                </a:lnTo>
                <a:lnTo>
                  <a:pt x="571" y="297"/>
                </a:lnTo>
                <a:lnTo>
                  <a:pt x="583" y="305"/>
                </a:lnTo>
                <a:lnTo>
                  <a:pt x="609" y="270"/>
                </a:lnTo>
                <a:lnTo>
                  <a:pt x="617" y="255"/>
                </a:lnTo>
                <a:lnTo>
                  <a:pt x="617" y="312"/>
                </a:lnTo>
                <a:lnTo>
                  <a:pt x="638" y="284"/>
                </a:lnTo>
                <a:lnTo>
                  <a:pt x="651" y="263"/>
                </a:lnTo>
                <a:lnTo>
                  <a:pt x="666" y="222"/>
                </a:lnTo>
                <a:lnTo>
                  <a:pt x="670" y="181"/>
                </a:lnTo>
                <a:lnTo>
                  <a:pt x="653" y="120"/>
                </a:lnTo>
                <a:lnTo>
                  <a:pt x="628" y="79"/>
                </a:lnTo>
                <a:lnTo>
                  <a:pt x="600" y="56"/>
                </a:lnTo>
                <a:lnTo>
                  <a:pt x="560" y="31"/>
                </a:lnTo>
                <a:lnTo>
                  <a:pt x="527" y="24"/>
                </a:lnTo>
                <a:lnTo>
                  <a:pt x="503" y="27"/>
                </a:lnTo>
                <a:lnTo>
                  <a:pt x="476" y="23"/>
                </a:lnTo>
                <a:lnTo>
                  <a:pt x="449" y="19"/>
                </a:lnTo>
                <a:lnTo>
                  <a:pt x="429" y="12"/>
                </a:lnTo>
                <a:lnTo>
                  <a:pt x="410" y="14"/>
                </a:lnTo>
                <a:lnTo>
                  <a:pt x="388" y="19"/>
                </a:lnTo>
                <a:lnTo>
                  <a:pt x="342" y="19"/>
                </a:lnTo>
                <a:lnTo>
                  <a:pt x="327" y="4"/>
                </a:lnTo>
                <a:lnTo>
                  <a:pt x="296" y="0"/>
                </a:lnTo>
                <a:lnTo>
                  <a:pt x="247" y="0"/>
                </a:lnTo>
                <a:lnTo>
                  <a:pt x="201" y="0"/>
                </a:lnTo>
                <a:lnTo>
                  <a:pt x="182" y="16"/>
                </a:lnTo>
                <a:lnTo>
                  <a:pt x="173" y="35"/>
                </a:lnTo>
                <a:lnTo>
                  <a:pt x="167" y="62"/>
                </a:lnTo>
                <a:lnTo>
                  <a:pt x="163" y="99"/>
                </a:lnTo>
                <a:close/>
              </a:path>
            </a:pathLst>
          </a:custGeom>
          <a:solidFill>
            <a:srgbClr val="FFA04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32" name="Freeform 41">
            <a:extLst>
              <a:ext uri="{FF2B5EF4-FFF2-40B4-BE49-F238E27FC236}">
                <a16:creationId xmlns:a16="http://schemas.microsoft.com/office/drawing/2014/main" id="{E7FFD9DE-C12A-49F2-AFB1-C8FCA991F1C2}"/>
              </a:ext>
            </a:extLst>
          </p:cNvPr>
          <p:cNvSpPr>
            <a:spLocks/>
          </p:cNvSpPr>
          <p:nvPr/>
        </p:nvSpPr>
        <p:spPr bwMode="auto">
          <a:xfrm>
            <a:off x="4270375" y="4470400"/>
            <a:ext cx="247650" cy="223838"/>
          </a:xfrm>
          <a:custGeom>
            <a:avLst/>
            <a:gdLst>
              <a:gd name="T0" fmla="*/ 2147483646 w 156"/>
              <a:gd name="T1" fmla="*/ 2147483646 h 141"/>
              <a:gd name="T2" fmla="*/ 2147483646 w 156"/>
              <a:gd name="T3" fmla="*/ 2147483646 h 141"/>
              <a:gd name="T4" fmla="*/ 2147483646 w 156"/>
              <a:gd name="T5" fmla="*/ 2147483646 h 141"/>
              <a:gd name="T6" fmla="*/ 2147483646 w 156"/>
              <a:gd name="T7" fmla="*/ 2147483646 h 141"/>
              <a:gd name="T8" fmla="*/ 2147483646 w 156"/>
              <a:gd name="T9" fmla="*/ 0 h 141"/>
              <a:gd name="T10" fmla="*/ 2147483646 w 156"/>
              <a:gd name="T11" fmla="*/ 0 h 141"/>
              <a:gd name="T12" fmla="*/ 2147483646 w 156"/>
              <a:gd name="T13" fmla="*/ 2147483646 h 141"/>
              <a:gd name="T14" fmla="*/ 2147483646 w 156"/>
              <a:gd name="T15" fmla="*/ 2147483646 h 141"/>
              <a:gd name="T16" fmla="*/ 2147483646 w 156"/>
              <a:gd name="T17" fmla="*/ 2147483646 h 141"/>
              <a:gd name="T18" fmla="*/ 0 w 156"/>
              <a:gd name="T19" fmla="*/ 2147483646 h 141"/>
              <a:gd name="T20" fmla="*/ 2147483646 w 156"/>
              <a:gd name="T21" fmla="*/ 2147483646 h 141"/>
              <a:gd name="T22" fmla="*/ 2147483646 w 156"/>
              <a:gd name="T23" fmla="*/ 2147483646 h 141"/>
              <a:gd name="T24" fmla="*/ 2147483646 w 156"/>
              <a:gd name="T25" fmla="*/ 2147483646 h 141"/>
              <a:gd name="T26" fmla="*/ 2147483646 w 156"/>
              <a:gd name="T27" fmla="*/ 2147483646 h 141"/>
              <a:gd name="T28" fmla="*/ 2147483646 w 156"/>
              <a:gd name="T29" fmla="*/ 2147483646 h 14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56"/>
              <a:gd name="T46" fmla="*/ 0 h 141"/>
              <a:gd name="T47" fmla="*/ 156 w 156"/>
              <a:gd name="T48" fmla="*/ 141 h 14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56" h="141">
                <a:moveTo>
                  <a:pt x="156" y="129"/>
                </a:moveTo>
                <a:lnTo>
                  <a:pt x="156" y="76"/>
                </a:lnTo>
                <a:lnTo>
                  <a:pt x="148" y="49"/>
                </a:lnTo>
                <a:lnTo>
                  <a:pt x="129" y="19"/>
                </a:lnTo>
                <a:lnTo>
                  <a:pt x="99" y="0"/>
                </a:lnTo>
                <a:lnTo>
                  <a:pt x="72" y="0"/>
                </a:lnTo>
                <a:lnTo>
                  <a:pt x="38" y="11"/>
                </a:lnTo>
                <a:lnTo>
                  <a:pt x="19" y="41"/>
                </a:lnTo>
                <a:lnTo>
                  <a:pt x="4" y="83"/>
                </a:lnTo>
                <a:lnTo>
                  <a:pt x="0" y="121"/>
                </a:lnTo>
                <a:lnTo>
                  <a:pt x="32" y="133"/>
                </a:lnTo>
                <a:lnTo>
                  <a:pt x="66" y="141"/>
                </a:lnTo>
                <a:lnTo>
                  <a:pt x="101" y="140"/>
                </a:lnTo>
                <a:lnTo>
                  <a:pt x="134" y="137"/>
                </a:lnTo>
                <a:lnTo>
                  <a:pt x="156" y="129"/>
                </a:lnTo>
                <a:close/>
              </a:path>
            </a:pathLst>
          </a:custGeom>
          <a:solidFill>
            <a:srgbClr val="FFD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33" name="Freeform 42">
            <a:extLst>
              <a:ext uri="{FF2B5EF4-FFF2-40B4-BE49-F238E27FC236}">
                <a16:creationId xmlns:a16="http://schemas.microsoft.com/office/drawing/2014/main" id="{7C4B7C44-AF6D-4263-AE6A-9C4E9F718765}"/>
              </a:ext>
            </a:extLst>
          </p:cNvPr>
          <p:cNvSpPr>
            <a:spLocks/>
          </p:cNvSpPr>
          <p:nvPr/>
        </p:nvSpPr>
        <p:spPr bwMode="auto">
          <a:xfrm>
            <a:off x="4314825" y="4475163"/>
            <a:ext cx="190500" cy="198437"/>
          </a:xfrm>
          <a:custGeom>
            <a:avLst/>
            <a:gdLst>
              <a:gd name="T0" fmla="*/ 2147483646 w 120"/>
              <a:gd name="T1" fmla="*/ 2147483646 h 125"/>
              <a:gd name="T2" fmla="*/ 2147483646 w 120"/>
              <a:gd name="T3" fmla="*/ 2147483646 h 125"/>
              <a:gd name="T4" fmla="*/ 2147483646 w 120"/>
              <a:gd name="T5" fmla="*/ 2147483646 h 125"/>
              <a:gd name="T6" fmla="*/ 2147483646 w 120"/>
              <a:gd name="T7" fmla="*/ 2147483646 h 125"/>
              <a:gd name="T8" fmla="*/ 2147483646 w 120"/>
              <a:gd name="T9" fmla="*/ 0 h 125"/>
              <a:gd name="T10" fmla="*/ 2147483646 w 120"/>
              <a:gd name="T11" fmla="*/ 2147483646 h 125"/>
              <a:gd name="T12" fmla="*/ 2147483646 w 120"/>
              <a:gd name="T13" fmla="*/ 2147483646 h 125"/>
              <a:gd name="T14" fmla="*/ 2147483646 w 120"/>
              <a:gd name="T15" fmla="*/ 2147483646 h 125"/>
              <a:gd name="T16" fmla="*/ 0 w 120"/>
              <a:gd name="T17" fmla="*/ 2147483646 h 125"/>
              <a:gd name="T18" fmla="*/ 2147483646 w 120"/>
              <a:gd name="T19" fmla="*/ 2147483646 h 125"/>
              <a:gd name="T20" fmla="*/ 2147483646 w 120"/>
              <a:gd name="T21" fmla="*/ 2147483646 h 125"/>
              <a:gd name="T22" fmla="*/ 2147483646 w 120"/>
              <a:gd name="T23" fmla="*/ 2147483646 h 125"/>
              <a:gd name="T24" fmla="*/ 2147483646 w 120"/>
              <a:gd name="T25" fmla="*/ 2147483646 h 125"/>
              <a:gd name="T26" fmla="*/ 2147483646 w 120"/>
              <a:gd name="T27" fmla="*/ 2147483646 h 125"/>
              <a:gd name="T28" fmla="*/ 2147483646 w 120"/>
              <a:gd name="T29" fmla="*/ 2147483646 h 125"/>
              <a:gd name="T30" fmla="*/ 2147483646 w 120"/>
              <a:gd name="T31" fmla="*/ 2147483646 h 125"/>
              <a:gd name="T32" fmla="*/ 2147483646 w 120"/>
              <a:gd name="T33" fmla="*/ 2147483646 h 125"/>
              <a:gd name="T34" fmla="*/ 2147483646 w 120"/>
              <a:gd name="T35" fmla="*/ 2147483646 h 125"/>
              <a:gd name="T36" fmla="*/ 2147483646 w 120"/>
              <a:gd name="T37" fmla="*/ 2147483646 h 125"/>
              <a:gd name="T38" fmla="*/ 2147483646 w 120"/>
              <a:gd name="T39" fmla="*/ 2147483646 h 125"/>
              <a:gd name="T40" fmla="*/ 2147483646 w 120"/>
              <a:gd name="T41" fmla="*/ 2147483646 h 125"/>
              <a:gd name="T42" fmla="*/ 2147483646 w 120"/>
              <a:gd name="T43" fmla="*/ 2147483646 h 125"/>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20"/>
              <a:gd name="T67" fmla="*/ 0 h 125"/>
              <a:gd name="T68" fmla="*/ 120 w 120"/>
              <a:gd name="T69" fmla="*/ 125 h 125"/>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20" h="125">
                <a:moveTo>
                  <a:pt x="120" y="56"/>
                </a:moveTo>
                <a:lnTo>
                  <a:pt x="114" y="44"/>
                </a:lnTo>
                <a:lnTo>
                  <a:pt x="101" y="23"/>
                </a:lnTo>
                <a:lnTo>
                  <a:pt x="84" y="10"/>
                </a:lnTo>
                <a:lnTo>
                  <a:pt x="63" y="0"/>
                </a:lnTo>
                <a:lnTo>
                  <a:pt x="41" y="2"/>
                </a:lnTo>
                <a:lnTo>
                  <a:pt x="21" y="8"/>
                </a:lnTo>
                <a:lnTo>
                  <a:pt x="11" y="19"/>
                </a:lnTo>
                <a:lnTo>
                  <a:pt x="0" y="37"/>
                </a:lnTo>
                <a:lnTo>
                  <a:pt x="37" y="40"/>
                </a:lnTo>
                <a:lnTo>
                  <a:pt x="52" y="40"/>
                </a:lnTo>
                <a:lnTo>
                  <a:pt x="71" y="46"/>
                </a:lnTo>
                <a:lnTo>
                  <a:pt x="70" y="76"/>
                </a:lnTo>
                <a:lnTo>
                  <a:pt x="67" y="111"/>
                </a:lnTo>
                <a:lnTo>
                  <a:pt x="66" y="125"/>
                </a:lnTo>
                <a:lnTo>
                  <a:pt x="82" y="122"/>
                </a:lnTo>
                <a:lnTo>
                  <a:pt x="102" y="122"/>
                </a:lnTo>
                <a:lnTo>
                  <a:pt x="118" y="120"/>
                </a:lnTo>
                <a:lnTo>
                  <a:pt x="120" y="106"/>
                </a:lnTo>
                <a:lnTo>
                  <a:pt x="120" y="94"/>
                </a:lnTo>
                <a:lnTo>
                  <a:pt x="119" y="76"/>
                </a:lnTo>
                <a:lnTo>
                  <a:pt x="120"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34" name="Freeform 43">
            <a:extLst>
              <a:ext uri="{FF2B5EF4-FFF2-40B4-BE49-F238E27FC236}">
                <a16:creationId xmlns:a16="http://schemas.microsoft.com/office/drawing/2014/main" id="{08000B03-2F97-4312-B4CF-2FA0115D9002}"/>
              </a:ext>
            </a:extLst>
          </p:cNvPr>
          <p:cNvSpPr>
            <a:spLocks/>
          </p:cNvSpPr>
          <p:nvPr/>
        </p:nvSpPr>
        <p:spPr bwMode="auto">
          <a:xfrm>
            <a:off x="4797425" y="4332288"/>
            <a:ext cx="574675" cy="495300"/>
          </a:xfrm>
          <a:custGeom>
            <a:avLst/>
            <a:gdLst>
              <a:gd name="T0" fmla="*/ 0 w 362"/>
              <a:gd name="T1" fmla="*/ 0 h 312"/>
              <a:gd name="T2" fmla="*/ 2147483646 w 362"/>
              <a:gd name="T3" fmla="*/ 2147483646 h 312"/>
              <a:gd name="T4" fmla="*/ 2147483646 w 362"/>
              <a:gd name="T5" fmla="*/ 2147483646 h 312"/>
              <a:gd name="T6" fmla="*/ 2147483646 w 362"/>
              <a:gd name="T7" fmla="*/ 2147483646 h 312"/>
              <a:gd name="T8" fmla="*/ 2147483646 w 362"/>
              <a:gd name="T9" fmla="*/ 2147483646 h 312"/>
              <a:gd name="T10" fmla="*/ 2147483646 w 362"/>
              <a:gd name="T11" fmla="*/ 2147483646 h 312"/>
              <a:gd name="T12" fmla="*/ 2147483646 w 362"/>
              <a:gd name="T13" fmla="*/ 2147483646 h 312"/>
              <a:gd name="T14" fmla="*/ 2147483646 w 362"/>
              <a:gd name="T15" fmla="*/ 2147483646 h 312"/>
              <a:gd name="T16" fmla="*/ 2147483646 w 362"/>
              <a:gd name="T17" fmla="*/ 2147483646 h 312"/>
              <a:gd name="T18" fmla="*/ 2147483646 w 362"/>
              <a:gd name="T19" fmla="*/ 2147483646 h 312"/>
              <a:gd name="T20" fmla="*/ 2147483646 w 362"/>
              <a:gd name="T21" fmla="*/ 2147483646 h 312"/>
              <a:gd name="T22" fmla="*/ 2147483646 w 362"/>
              <a:gd name="T23" fmla="*/ 2147483646 h 312"/>
              <a:gd name="T24" fmla="*/ 0 w 362"/>
              <a:gd name="T25" fmla="*/ 0 h 31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62"/>
              <a:gd name="T40" fmla="*/ 0 h 312"/>
              <a:gd name="T41" fmla="*/ 362 w 362"/>
              <a:gd name="T42" fmla="*/ 312 h 31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62" h="312">
                <a:moveTo>
                  <a:pt x="0" y="0"/>
                </a:moveTo>
                <a:lnTo>
                  <a:pt x="46" y="19"/>
                </a:lnTo>
                <a:lnTo>
                  <a:pt x="186" y="115"/>
                </a:lnTo>
                <a:lnTo>
                  <a:pt x="260" y="134"/>
                </a:lnTo>
                <a:lnTo>
                  <a:pt x="332" y="120"/>
                </a:lnTo>
                <a:lnTo>
                  <a:pt x="362" y="183"/>
                </a:lnTo>
                <a:lnTo>
                  <a:pt x="301" y="229"/>
                </a:lnTo>
                <a:lnTo>
                  <a:pt x="351" y="282"/>
                </a:lnTo>
                <a:lnTo>
                  <a:pt x="347" y="312"/>
                </a:lnTo>
                <a:lnTo>
                  <a:pt x="229" y="194"/>
                </a:lnTo>
                <a:lnTo>
                  <a:pt x="125" y="118"/>
                </a:lnTo>
                <a:lnTo>
                  <a:pt x="27" y="42"/>
                </a:lnTo>
                <a:lnTo>
                  <a:pt x="0" y="0"/>
                </a:lnTo>
                <a:close/>
              </a:path>
            </a:pathLst>
          </a:custGeom>
          <a:solidFill>
            <a:srgbClr val="804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35" name="Freeform 44">
            <a:extLst>
              <a:ext uri="{FF2B5EF4-FFF2-40B4-BE49-F238E27FC236}">
                <a16:creationId xmlns:a16="http://schemas.microsoft.com/office/drawing/2014/main" id="{008618BF-BD2F-49D1-A5EB-8058894B79E4}"/>
              </a:ext>
            </a:extLst>
          </p:cNvPr>
          <p:cNvSpPr>
            <a:spLocks/>
          </p:cNvSpPr>
          <p:nvPr/>
        </p:nvSpPr>
        <p:spPr bwMode="auto">
          <a:xfrm>
            <a:off x="4829175" y="3697288"/>
            <a:ext cx="836613" cy="1111250"/>
          </a:xfrm>
          <a:custGeom>
            <a:avLst/>
            <a:gdLst>
              <a:gd name="T0" fmla="*/ 2147483646 w 527"/>
              <a:gd name="T1" fmla="*/ 2147483646 h 700"/>
              <a:gd name="T2" fmla="*/ 2147483646 w 527"/>
              <a:gd name="T3" fmla="*/ 2147483646 h 700"/>
              <a:gd name="T4" fmla="*/ 2147483646 w 527"/>
              <a:gd name="T5" fmla="*/ 2147483646 h 700"/>
              <a:gd name="T6" fmla="*/ 2147483646 w 527"/>
              <a:gd name="T7" fmla="*/ 2147483646 h 700"/>
              <a:gd name="T8" fmla="*/ 2147483646 w 527"/>
              <a:gd name="T9" fmla="*/ 2147483646 h 700"/>
              <a:gd name="T10" fmla="*/ 2147483646 w 527"/>
              <a:gd name="T11" fmla="*/ 2147483646 h 700"/>
              <a:gd name="T12" fmla="*/ 2147483646 w 527"/>
              <a:gd name="T13" fmla="*/ 2147483646 h 700"/>
              <a:gd name="T14" fmla="*/ 2147483646 w 527"/>
              <a:gd name="T15" fmla="*/ 2147483646 h 700"/>
              <a:gd name="T16" fmla="*/ 2147483646 w 527"/>
              <a:gd name="T17" fmla="*/ 2147483646 h 700"/>
              <a:gd name="T18" fmla="*/ 2147483646 w 527"/>
              <a:gd name="T19" fmla="*/ 2147483646 h 700"/>
              <a:gd name="T20" fmla="*/ 2147483646 w 527"/>
              <a:gd name="T21" fmla="*/ 2147483646 h 700"/>
              <a:gd name="T22" fmla="*/ 2147483646 w 527"/>
              <a:gd name="T23" fmla="*/ 2147483646 h 700"/>
              <a:gd name="T24" fmla="*/ 2147483646 w 527"/>
              <a:gd name="T25" fmla="*/ 2147483646 h 700"/>
              <a:gd name="T26" fmla="*/ 2147483646 w 527"/>
              <a:gd name="T27" fmla="*/ 2147483646 h 700"/>
              <a:gd name="T28" fmla="*/ 2147483646 w 527"/>
              <a:gd name="T29" fmla="*/ 2147483646 h 700"/>
              <a:gd name="T30" fmla="*/ 2147483646 w 527"/>
              <a:gd name="T31" fmla="*/ 2147483646 h 700"/>
              <a:gd name="T32" fmla="*/ 2147483646 w 527"/>
              <a:gd name="T33" fmla="*/ 2147483646 h 700"/>
              <a:gd name="T34" fmla="*/ 2147483646 w 527"/>
              <a:gd name="T35" fmla="*/ 2147483646 h 700"/>
              <a:gd name="T36" fmla="*/ 2147483646 w 527"/>
              <a:gd name="T37" fmla="*/ 2147483646 h 700"/>
              <a:gd name="T38" fmla="*/ 2147483646 w 527"/>
              <a:gd name="T39" fmla="*/ 2147483646 h 700"/>
              <a:gd name="T40" fmla="*/ 2147483646 w 527"/>
              <a:gd name="T41" fmla="*/ 2147483646 h 700"/>
              <a:gd name="T42" fmla="*/ 2147483646 w 527"/>
              <a:gd name="T43" fmla="*/ 2147483646 h 700"/>
              <a:gd name="T44" fmla="*/ 2147483646 w 527"/>
              <a:gd name="T45" fmla="*/ 2147483646 h 700"/>
              <a:gd name="T46" fmla="*/ 2147483646 w 527"/>
              <a:gd name="T47" fmla="*/ 2147483646 h 700"/>
              <a:gd name="T48" fmla="*/ 2147483646 w 527"/>
              <a:gd name="T49" fmla="*/ 2147483646 h 700"/>
              <a:gd name="T50" fmla="*/ 2147483646 w 527"/>
              <a:gd name="T51" fmla="*/ 2147483646 h 700"/>
              <a:gd name="T52" fmla="*/ 2147483646 w 527"/>
              <a:gd name="T53" fmla="*/ 2147483646 h 700"/>
              <a:gd name="T54" fmla="*/ 2147483646 w 527"/>
              <a:gd name="T55" fmla="*/ 2147483646 h 700"/>
              <a:gd name="T56" fmla="*/ 2147483646 w 527"/>
              <a:gd name="T57" fmla="*/ 2147483646 h 700"/>
              <a:gd name="T58" fmla="*/ 2147483646 w 527"/>
              <a:gd name="T59" fmla="*/ 2147483646 h 700"/>
              <a:gd name="T60" fmla="*/ 2147483646 w 527"/>
              <a:gd name="T61" fmla="*/ 2147483646 h 700"/>
              <a:gd name="T62" fmla="*/ 2147483646 w 527"/>
              <a:gd name="T63" fmla="*/ 2147483646 h 700"/>
              <a:gd name="T64" fmla="*/ 2147483646 w 527"/>
              <a:gd name="T65" fmla="*/ 2147483646 h 700"/>
              <a:gd name="T66" fmla="*/ 2147483646 w 527"/>
              <a:gd name="T67" fmla="*/ 2147483646 h 700"/>
              <a:gd name="T68" fmla="*/ 2147483646 w 527"/>
              <a:gd name="T69" fmla="*/ 2147483646 h 700"/>
              <a:gd name="T70" fmla="*/ 2147483646 w 527"/>
              <a:gd name="T71" fmla="*/ 2147483646 h 700"/>
              <a:gd name="T72" fmla="*/ 2147483646 w 527"/>
              <a:gd name="T73" fmla="*/ 2147483646 h 700"/>
              <a:gd name="T74" fmla="*/ 2147483646 w 527"/>
              <a:gd name="T75" fmla="*/ 0 h 700"/>
              <a:gd name="T76" fmla="*/ 2147483646 w 527"/>
              <a:gd name="T77" fmla="*/ 2147483646 h 70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27"/>
              <a:gd name="T118" fmla="*/ 0 h 700"/>
              <a:gd name="T119" fmla="*/ 527 w 527"/>
              <a:gd name="T120" fmla="*/ 700 h 70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27" h="700">
                <a:moveTo>
                  <a:pt x="242" y="7"/>
                </a:moveTo>
                <a:lnTo>
                  <a:pt x="246" y="17"/>
                </a:lnTo>
                <a:lnTo>
                  <a:pt x="261" y="30"/>
                </a:lnTo>
                <a:lnTo>
                  <a:pt x="280" y="45"/>
                </a:lnTo>
                <a:lnTo>
                  <a:pt x="314" y="70"/>
                </a:lnTo>
                <a:lnTo>
                  <a:pt x="333" y="88"/>
                </a:lnTo>
                <a:lnTo>
                  <a:pt x="354" y="106"/>
                </a:lnTo>
                <a:lnTo>
                  <a:pt x="379" y="137"/>
                </a:lnTo>
                <a:lnTo>
                  <a:pt x="394" y="172"/>
                </a:lnTo>
                <a:lnTo>
                  <a:pt x="409" y="208"/>
                </a:lnTo>
                <a:lnTo>
                  <a:pt x="419" y="237"/>
                </a:lnTo>
                <a:lnTo>
                  <a:pt x="430" y="297"/>
                </a:lnTo>
                <a:lnTo>
                  <a:pt x="440" y="333"/>
                </a:lnTo>
                <a:lnTo>
                  <a:pt x="445" y="412"/>
                </a:lnTo>
                <a:lnTo>
                  <a:pt x="436" y="471"/>
                </a:lnTo>
                <a:lnTo>
                  <a:pt x="415" y="513"/>
                </a:lnTo>
                <a:lnTo>
                  <a:pt x="387" y="536"/>
                </a:lnTo>
                <a:lnTo>
                  <a:pt x="356" y="547"/>
                </a:lnTo>
                <a:lnTo>
                  <a:pt x="330" y="551"/>
                </a:lnTo>
                <a:lnTo>
                  <a:pt x="390" y="502"/>
                </a:lnTo>
                <a:lnTo>
                  <a:pt x="417" y="452"/>
                </a:lnTo>
                <a:lnTo>
                  <a:pt x="421" y="403"/>
                </a:lnTo>
                <a:lnTo>
                  <a:pt x="387" y="471"/>
                </a:lnTo>
                <a:lnTo>
                  <a:pt x="364" y="486"/>
                </a:lnTo>
                <a:lnTo>
                  <a:pt x="341" y="494"/>
                </a:lnTo>
                <a:lnTo>
                  <a:pt x="314" y="498"/>
                </a:lnTo>
                <a:lnTo>
                  <a:pt x="337" y="464"/>
                </a:lnTo>
                <a:lnTo>
                  <a:pt x="292" y="475"/>
                </a:lnTo>
                <a:lnTo>
                  <a:pt x="299" y="449"/>
                </a:lnTo>
                <a:lnTo>
                  <a:pt x="261" y="464"/>
                </a:lnTo>
                <a:lnTo>
                  <a:pt x="237" y="467"/>
                </a:lnTo>
                <a:lnTo>
                  <a:pt x="210" y="469"/>
                </a:lnTo>
                <a:lnTo>
                  <a:pt x="181" y="456"/>
                </a:lnTo>
                <a:lnTo>
                  <a:pt x="162" y="433"/>
                </a:lnTo>
                <a:lnTo>
                  <a:pt x="154" y="414"/>
                </a:lnTo>
                <a:lnTo>
                  <a:pt x="137" y="426"/>
                </a:lnTo>
                <a:lnTo>
                  <a:pt x="107" y="433"/>
                </a:lnTo>
                <a:lnTo>
                  <a:pt x="85" y="426"/>
                </a:lnTo>
                <a:lnTo>
                  <a:pt x="66" y="414"/>
                </a:lnTo>
                <a:lnTo>
                  <a:pt x="70" y="388"/>
                </a:lnTo>
                <a:lnTo>
                  <a:pt x="17" y="399"/>
                </a:lnTo>
                <a:lnTo>
                  <a:pt x="2" y="392"/>
                </a:lnTo>
                <a:lnTo>
                  <a:pt x="0" y="412"/>
                </a:lnTo>
                <a:lnTo>
                  <a:pt x="42" y="450"/>
                </a:lnTo>
                <a:lnTo>
                  <a:pt x="74" y="475"/>
                </a:lnTo>
                <a:lnTo>
                  <a:pt x="114" y="503"/>
                </a:lnTo>
                <a:lnTo>
                  <a:pt x="149" y="523"/>
                </a:lnTo>
                <a:lnTo>
                  <a:pt x="183" y="545"/>
                </a:lnTo>
                <a:lnTo>
                  <a:pt x="231" y="574"/>
                </a:lnTo>
                <a:lnTo>
                  <a:pt x="314" y="532"/>
                </a:lnTo>
                <a:lnTo>
                  <a:pt x="314" y="551"/>
                </a:lnTo>
                <a:lnTo>
                  <a:pt x="246" y="582"/>
                </a:lnTo>
                <a:lnTo>
                  <a:pt x="242" y="597"/>
                </a:lnTo>
                <a:lnTo>
                  <a:pt x="253" y="631"/>
                </a:lnTo>
                <a:lnTo>
                  <a:pt x="322" y="688"/>
                </a:lnTo>
                <a:lnTo>
                  <a:pt x="362" y="700"/>
                </a:lnTo>
                <a:lnTo>
                  <a:pt x="396" y="700"/>
                </a:lnTo>
                <a:lnTo>
                  <a:pt x="444" y="669"/>
                </a:lnTo>
                <a:lnTo>
                  <a:pt x="468" y="642"/>
                </a:lnTo>
                <a:lnTo>
                  <a:pt x="495" y="618"/>
                </a:lnTo>
                <a:lnTo>
                  <a:pt x="510" y="583"/>
                </a:lnTo>
                <a:lnTo>
                  <a:pt x="518" y="556"/>
                </a:lnTo>
                <a:lnTo>
                  <a:pt x="523" y="527"/>
                </a:lnTo>
                <a:lnTo>
                  <a:pt x="525" y="497"/>
                </a:lnTo>
                <a:lnTo>
                  <a:pt x="527" y="478"/>
                </a:lnTo>
                <a:lnTo>
                  <a:pt x="522" y="454"/>
                </a:lnTo>
                <a:lnTo>
                  <a:pt x="516" y="426"/>
                </a:lnTo>
                <a:lnTo>
                  <a:pt x="508" y="400"/>
                </a:lnTo>
                <a:lnTo>
                  <a:pt x="497" y="357"/>
                </a:lnTo>
                <a:lnTo>
                  <a:pt x="478" y="303"/>
                </a:lnTo>
                <a:lnTo>
                  <a:pt x="457" y="253"/>
                </a:lnTo>
                <a:lnTo>
                  <a:pt x="436" y="204"/>
                </a:lnTo>
                <a:lnTo>
                  <a:pt x="417" y="160"/>
                </a:lnTo>
                <a:lnTo>
                  <a:pt x="379" y="95"/>
                </a:lnTo>
                <a:lnTo>
                  <a:pt x="311" y="30"/>
                </a:lnTo>
                <a:lnTo>
                  <a:pt x="272" y="0"/>
                </a:lnTo>
                <a:lnTo>
                  <a:pt x="253" y="0"/>
                </a:lnTo>
                <a:lnTo>
                  <a:pt x="242"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36" name="Freeform 45">
            <a:extLst>
              <a:ext uri="{FF2B5EF4-FFF2-40B4-BE49-F238E27FC236}">
                <a16:creationId xmlns:a16="http://schemas.microsoft.com/office/drawing/2014/main" id="{F7C0A278-7551-467A-98B1-4E3A234D5515}"/>
              </a:ext>
            </a:extLst>
          </p:cNvPr>
          <p:cNvSpPr>
            <a:spLocks/>
          </p:cNvSpPr>
          <p:nvPr/>
        </p:nvSpPr>
        <p:spPr bwMode="auto">
          <a:xfrm>
            <a:off x="4638675" y="4160838"/>
            <a:ext cx="862013" cy="723900"/>
          </a:xfrm>
          <a:custGeom>
            <a:avLst/>
            <a:gdLst>
              <a:gd name="T0" fmla="*/ 2147483646 w 543"/>
              <a:gd name="T1" fmla="*/ 2147483646 h 456"/>
              <a:gd name="T2" fmla="*/ 2147483646 w 543"/>
              <a:gd name="T3" fmla="*/ 2147483646 h 456"/>
              <a:gd name="T4" fmla="*/ 2147483646 w 543"/>
              <a:gd name="T5" fmla="*/ 2147483646 h 456"/>
              <a:gd name="T6" fmla="*/ 2147483646 w 543"/>
              <a:gd name="T7" fmla="*/ 2147483646 h 456"/>
              <a:gd name="T8" fmla="*/ 2147483646 w 543"/>
              <a:gd name="T9" fmla="*/ 2147483646 h 456"/>
              <a:gd name="T10" fmla="*/ 2147483646 w 543"/>
              <a:gd name="T11" fmla="*/ 2147483646 h 456"/>
              <a:gd name="T12" fmla="*/ 2147483646 w 543"/>
              <a:gd name="T13" fmla="*/ 2147483646 h 456"/>
              <a:gd name="T14" fmla="*/ 2147483646 w 543"/>
              <a:gd name="T15" fmla="*/ 2147483646 h 456"/>
              <a:gd name="T16" fmla="*/ 2147483646 w 543"/>
              <a:gd name="T17" fmla="*/ 2147483646 h 456"/>
              <a:gd name="T18" fmla="*/ 2147483646 w 543"/>
              <a:gd name="T19" fmla="*/ 2147483646 h 456"/>
              <a:gd name="T20" fmla="*/ 2147483646 w 543"/>
              <a:gd name="T21" fmla="*/ 2147483646 h 456"/>
              <a:gd name="T22" fmla="*/ 2147483646 w 543"/>
              <a:gd name="T23" fmla="*/ 2147483646 h 456"/>
              <a:gd name="T24" fmla="*/ 2147483646 w 543"/>
              <a:gd name="T25" fmla="*/ 2147483646 h 456"/>
              <a:gd name="T26" fmla="*/ 2147483646 w 543"/>
              <a:gd name="T27" fmla="*/ 2147483646 h 456"/>
              <a:gd name="T28" fmla="*/ 2147483646 w 543"/>
              <a:gd name="T29" fmla="*/ 2147483646 h 456"/>
              <a:gd name="T30" fmla="*/ 2147483646 w 543"/>
              <a:gd name="T31" fmla="*/ 0 h 456"/>
              <a:gd name="T32" fmla="*/ 2147483646 w 543"/>
              <a:gd name="T33" fmla="*/ 2147483646 h 456"/>
              <a:gd name="T34" fmla="*/ 2147483646 w 543"/>
              <a:gd name="T35" fmla="*/ 2147483646 h 456"/>
              <a:gd name="T36" fmla="*/ 2147483646 w 543"/>
              <a:gd name="T37" fmla="*/ 2147483646 h 456"/>
              <a:gd name="T38" fmla="*/ 2147483646 w 543"/>
              <a:gd name="T39" fmla="*/ 2147483646 h 456"/>
              <a:gd name="T40" fmla="*/ 2147483646 w 543"/>
              <a:gd name="T41" fmla="*/ 2147483646 h 456"/>
              <a:gd name="T42" fmla="*/ 2147483646 w 543"/>
              <a:gd name="T43" fmla="*/ 2147483646 h 456"/>
              <a:gd name="T44" fmla="*/ 2147483646 w 543"/>
              <a:gd name="T45" fmla="*/ 2147483646 h 456"/>
              <a:gd name="T46" fmla="*/ 2147483646 w 543"/>
              <a:gd name="T47" fmla="*/ 2147483646 h 456"/>
              <a:gd name="T48" fmla="*/ 2147483646 w 543"/>
              <a:gd name="T49" fmla="*/ 2147483646 h 456"/>
              <a:gd name="T50" fmla="*/ 2147483646 w 543"/>
              <a:gd name="T51" fmla="*/ 2147483646 h 456"/>
              <a:gd name="T52" fmla="*/ 2147483646 w 543"/>
              <a:gd name="T53" fmla="*/ 2147483646 h 456"/>
              <a:gd name="T54" fmla="*/ 2147483646 w 543"/>
              <a:gd name="T55" fmla="*/ 2147483646 h 456"/>
              <a:gd name="T56" fmla="*/ 2147483646 w 543"/>
              <a:gd name="T57" fmla="*/ 2147483646 h 456"/>
              <a:gd name="T58" fmla="*/ 2147483646 w 543"/>
              <a:gd name="T59" fmla="*/ 2147483646 h 456"/>
              <a:gd name="T60" fmla="*/ 0 w 543"/>
              <a:gd name="T61" fmla="*/ 2147483646 h 456"/>
              <a:gd name="T62" fmla="*/ 2147483646 w 543"/>
              <a:gd name="T63" fmla="*/ 2147483646 h 456"/>
              <a:gd name="T64" fmla="*/ 2147483646 w 543"/>
              <a:gd name="T65" fmla="*/ 2147483646 h 456"/>
              <a:gd name="T66" fmla="*/ 2147483646 w 543"/>
              <a:gd name="T67" fmla="*/ 2147483646 h 456"/>
              <a:gd name="T68" fmla="*/ 2147483646 w 543"/>
              <a:gd name="T69" fmla="*/ 2147483646 h 456"/>
              <a:gd name="T70" fmla="*/ 2147483646 w 543"/>
              <a:gd name="T71" fmla="*/ 2147483646 h 456"/>
              <a:gd name="T72" fmla="*/ 2147483646 w 543"/>
              <a:gd name="T73" fmla="*/ 2147483646 h 456"/>
              <a:gd name="T74" fmla="*/ 2147483646 w 543"/>
              <a:gd name="T75" fmla="*/ 2147483646 h 456"/>
              <a:gd name="T76" fmla="*/ 2147483646 w 543"/>
              <a:gd name="T77" fmla="*/ 2147483646 h 456"/>
              <a:gd name="T78" fmla="*/ 2147483646 w 543"/>
              <a:gd name="T79" fmla="*/ 2147483646 h 456"/>
              <a:gd name="T80" fmla="*/ 2147483646 w 543"/>
              <a:gd name="T81" fmla="*/ 2147483646 h 456"/>
              <a:gd name="T82" fmla="*/ 2147483646 w 543"/>
              <a:gd name="T83" fmla="*/ 2147483646 h 456"/>
              <a:gd name="T84" fmla="*/ 2147483646 w 543"/>
              <a:gd name="T85" fmla="*/ 2147483646 h 456"/>
              <a:gd name="T86" fmla="*/ 2147483646 w 543"/>
              <a:gd name="T87" fmla="*/ 2147483646 h 456"/>
              <a:gd name="T88" fmla="*/ 2147483646 w 543"/>
              <a:gd name="T89" fmla="*/ 2147483646 h 456"/>
              <a:gd name="T90" fmla="*/ 2147483646 w 543"/>
              <a:gd name="T91" fmla="*/ 2147483646 h 456"/>
              <a:gd name="T92" fmla="*/ 2147483646 w 543"/>
              <a:gd name="T93" fmla="*/ 2147483646 h 456"/>
              <a:gd name="T94" fmla="*/ 2147483646 w 543"/>
              <a:gd name="T95" fmla="*/ 2147483646 h 456"/>
              <a:gd name="T96" fmla="*/ 2147483646 w 543"/>
              <a:gd name="T97" fmla="*/ 2147483646 h 456"/>
              <a:gd name="T98" fmla="*/ 2147483646 w 543"/>
              <a:gd name="T99" fmla="*/ 2147483646 h 456"/>
              <a:gd name="T100" fmla="*/ 2147483646 w 543"/>
              <a:gd name="T101" fmla="*/ 2147483646 h 456"/>
              <a:gd name="T102" fmla="*/ 2147483646 w 543"/>
              <a:gd name="T103" fmla="*/ 2147483646 h 456"/>
              <a:gd name="T104" fmla="*/ 2147483646 w 543"/>
              <a:gd name="T105" fmla="*/ 2147483646 h 456"/>
              <a:gd name="T106" fmla="*/ 2147483646 w 543"/>
              <a:gd name="T107" fmla="*/ 2147483646 h 456"/>
              <a:gd name="T108" fmla="*/ 2147483646 w 543"/>
              <a:gd name="T109" fmla="*/ 2147483646 h 456"/>
              <a:gd name="T110" fmla="*/ 2147483646 w 543"/>
              <a:gd name="T111" fmla="*/ 2147483646 h 456"/>
              <a:gd name="T112" fmla="*/ 2147483646 w 543"/>
              <a:gd name="T113" fmla="*/ 2147483646 h 456"/>
              <a:gd name="T114" fmla="*/ 2147483646 w 543"/>
              <a:gd name="T115" fmla="*/ 2147483646 h 456"/>
              <a:gd name="T116" fmla="*/ 2147483646 w 543"/>
              <a:gd name="T117" fmla="*/ 2147483646 h 456"/>
              <a:gd name="T118" fmla="*/ 2147483646 w 543"/>
              <a:gd name="T119" fmla="*/ 2147483646 h 456"/>
              <a:gd name="T120" fmla="*/ 2147483646 w 543"/>
              <a:gd name="T121" fmla="*/ 2147483646 h 456"/>
              <a:gd name="T122" fmla="*/ 2147483646 w 543"/>
              <a:gd name="T123" fmla="*/ 2147483646 h 45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543"/>
              <a:gd name="T187" fmla="*/ 0 h 456"/>
              <a:gd name="T188" fmla="*/ 543 w 543"/>
              <a:gd name="T189" fmla="*/ 456 h 45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543" h="456">
                <a:moveTo>
                  <a:pt x="543" y="401"/>
                </a:moveTo>
                <a:lnTo>
                  <a:pt x="509" y="409"/>
                </a:lnTo>
                <a:lnTo>
                  <a:pt x="465" y="401"/>
                </a:lnTo>
                <a:lnTo>
                  <a:pt x="427" y="375"/>
                </a:lnTo>
                <a:lnTo>
                  <a:pt x="361" y="302"/>
                </a:lnTo>
                <a:lnTo>
                  <a:pt x="309" y="243"/>
                </a:lnTo>
                <a:lnTo>
                  <a:pt x="223" y="188"/>
                </a:lnTo>
                <a:lnTo>
                  <a:pt x="107" y="107"/>
                </a:lnTo>
                <a:lnTo>
                  <a:pt x="124" y="89"/>
                </a:lnTo>
                <a:lnTo>
                  <a:pt x="145" y="57"/>
                </a:lnTo>
                <a:lnTo>
                  <a:pt x="153" y="19"/>
                </a:lnTo>
                <a:lnTo>
                  <a:pt x="139" y="6"/>
                </a:lnTo>
                <a:lnTo>
                  <a:pt x="139" y="38"/>
                </a:lnTo>
                <a:lnTo>
                  <a:pt x="130" y="51"/>
                </a:lnTo>
                <a:lnTo>
                  <a:pt x="132" y="23"/>
                </a:lnTo>
                <a:lnTo>
                  <a:pt x="122" y="0"/>
                </a:lnTo>
                <a:lnTo>
                  <a:pt x="118" y="46"/>
                </a:lnTo>
                <a:lnTo>
                  <a:pt x="103" y="72"/>
                </a:lnTo>
                <a:lnTo>
                  <a:pt x="86" y="89"/>
                </a:lnTo>
                <a:lnTo>
                  <a:pt x="67" y="93"/>
                </a:lnTo>
                <a:lnTo>
                  <a:pt x="46" y="86"/>
                </a:lnTo>
                <a:lnTo>
                  <a:pt x="40" y="80"/>
                </a:lnTo>
                <a:lnTo>
                  <a:pt x="35" y="67"/>
                </a:lnTo>
                <a:lnTo>
                  <a:pt x="61" y="57"/>
                </a:lnTo>
                <a:lnTo>
                  <a:pt x="86" y="38"/>
                </a:lnTo>
                <a:lnTo>
                  <a:pt x="94" y="25"/>
                </a:lnTo>
                <a:lnTo>
                  <a:pt x="59" y="44"/>
                </a:lnTo>
                <a:lnTo>
                  <a:pt x="44" y="49"/>
                </a:lnTo>
                <a:lnTo>
                  <a:pt x="25" y="53"/>
                </a:lnTo>
                <a:lnTo>
                  <a:pt x="14" y="55"/>
                </a:lnTo>
                <a:lnTo>
                  <a:pt x="0" y="49"/>
                </a:lnTo>
                <a:lnTo>
                  <a:pt x="20" y="78"/>
                </a:lnTo>
                <a:lnTo>
                  <a:pt x="27" y="97"/>
                </a:lnTo>
                <a:lnTo>
                  <a:pt x="29" y="118"/>
                </a:lnTo>
                <a:lnTo>
                  <a:pt x="31" y="146"/>
                </a:lnTo>
                <a:lnTo>
                  <a:pt x="33" y="164"/>
                </a:lnTo>
                <a:lnTo>
                  <a:pt x="31" y="211"/>
                </a:lnTo>
                <a:lnTo>
                  <a:pt x="46" y="183"/>
                </a:lnTo>
                <a:lnTo>
                  <a:pt x="59" y="164"/>
                </a:lnTo>
                <a:lnTo>
                  <a:pt x="82" y="152"/>
                </a:lnTo>
                <a:lnTo>
                  <a:pt x="96" y="150"/>
                </a:lnTo>
                <a:lnTo>
                  <a:pt x="118" y="156"/>
                </a:lnTo>
                <a:lnTo>
                  <a:pt x="158" y="175"/>
                </a:lnTo>
                <a:lnTo>
                  <a:pt x="204" y="203"/>
                </a:lnTo>
                <a:lnTo>
                  <a:pt x="251" y="240"/>
                </a:lnTo>
                <a:lnTo>
                  <a:pt x="302" y="289"/>
                </a:lnTo>
                <a:lnTo>
                  <a:pt x="325" y="310"/>
                </a:lnTo>
                <a:lnTo>
                  <a:pt x="334" y="321"/>
                </a:lnTo>
                <a:lnTo>
                  <a:pt x="363" y="333"/>
                </a:lnTo>
                <a:lnTo>
                  <a:pt x="386" y="358"/>
                </a:lnTo>
                <a:lnTo>
                  <a:pt x="439" y="407"/>
                </a:lnTo>
                <a:lnTo>
                  <a:pt x="450" y="415"/>
                </a:lnTo>
                <a:lnTo>
                  <a:pt x="463" y="420"/>
                </a:lnTo>
                <a:lnTo>
                  <a:pt x="465" y="428"/>
                </a:lnTo>
                <a:lnTo>
                  <a:pt x="473" y="437"/>
                </a:lnTo>
                <a:lnTo>
                  <a:pt x="482" y="456"/>
                </a:lnTo>
                <a:lnTo>
                  <a:pt x="479" y="420"/>
                </a:lnTo>
                <a:lnTo>
                  <a:pt x="505" y="424"/>
                </a:lnTo>
                <a:lnTo>
                  <a:pt x="526" y="420"/>
                </a:lnTo>
                <a:lnTo>
                  <a:pt x="543" y="437"/>
                </a:lnTo>
                <a:lnTo>
                  <a:pt x="540" y="416"/>
                </a:lnTo>
                <a:lnTo>
                  <a:pt x="543" y="401"/>
                </a:lnTo>
                <a:close/>
              </a:path>
            </a:pathLst>
          </a:custGeom>
          <a:solidFill>
            <a:srgbClr val="804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737" name="WordArt 46">
            <a:extLst>
              <a:ext uri="{FF2B5EF4-FFF2-40B4-BE49-F238E27FC236}">
                <a16:creationId xmlns:a16="http://schemas.microsoft.com/office/drawing/2014/main" id="{31039C67-780E-44FB-AF16-CDB1A20CB617}"/>
              </a:ext>
            </a:extLst>
          </p:cNvPr>
          <p:cNvSpPr>
            <a:spLocks noChangeArrowheads="1" noChangeShapeType="1" noTextEdit="1"/>
          </p:cNvSpPr>
          <p:nvPr/>
        </p:nvSpPr>
        <p:spPr bwMode="auto">
          <a:xfrm>
            <a:off x="1447800" y="457200"/>
            <a:ext cx="5943600" cy="1943100"/>
          </a:xfrm>
          <a:prstGeom prst="rect">
            <a:avLst/>
          </a:prstGeom>
        </p:spPr>
        <p:txBody>
          <a:bodyPr wrap="none" fromWordArt="1">
            <a:prstTxWarp prst="textPlain">
              <a:avLst>
                <a:gd name="adj" fmla="val 50000"/>
              </a:avLst>
            </a:prstTxWarp>
          </a:bodyPr>
          <a:lstStyle/>
          <a:p>
            <a:r>
              <a:rPr lang="en-US" sz="3600" kern="10">
                <a:ln w="9525">
                  <a:solidFill>
                    <a:srgbClr val="000000"/>
                  </a:solidFill>
                  <a:round/>
                  <a:headEnd/>
                  <a:tailEnd/>
                </a:ln>
                <a:solidFill>
                  <a:srgbClr val="FFFFFF"/>
                </a:solidFill>
                <a:latin typeface="Comic Sans MS" panose="030F0702030302020204" pitchFamily="66" charset="0"/>
              </a:rPr>
              <a:t>SEKIAN</a:t>
            </a:r>
          </a:p>
          <a:p>
            <a:r>
              <a:rPr lang="en-US" sz="3600" kern="10">
                <a:ln w="9525">
                  <a:solidFill>
                    <a:srgbClr val="000000"/>
                  </a:solidFill>
                  <a:round/>
                  <a:headEnd/>
                  <a:tailEnd/>
                </a:ln>
                <a:solidFill>
                  <a:srgbClr val="FFFFFF"/>
                </a:solidFill>
                <a:latin typeface="Comic Sans MS" panose="030F0702030302020204" pitchFamily="66" charset="0"/>
              </a:rPr>
              <a:t>DAN</a:t>
            </a:r>
          </a:p>
          <a:p>
            <a:r>
              <a:rPr lang="en-US" sz="3600" kern="10">
                <a:ln w="9525">
                  <a:solidFill>
                    <a:srgbClr val="000000"/>
                  </a:solidFill>
                  <a:round/>
                  <a:headEnd/>
                  <a:tailEnd/>
                </a:ln>
                <a:solidFill>
                  <a:srgbClr val="FFFFFF"/>
                </a:solidFill>
                <a:latin typeface="Comic Sans MS" panose="030F0702030302020204" pitchFamily="66" charset="0"/>
              </a:rPr>
              <a:t>TERIMAKASIH</a:t>
            </a:r>
          </a:p>
        </p:txBody>
      </p:sp>
    </p:spTree>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Eclipse">
  <a:themeElements>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Eclips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Tahoma" pitchFamily="34" charset="0"/>
          </a:defRPr>
        </a:defPPr>
      </a:lstStyle>
    </a:lnDef>
  </a:objectDefaults>
  <a:extraClrSchemeLst>
    <a:extraClrScheme>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Eclipse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Eclipse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Eclipse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Eclipse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Eclipse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Eclipse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Eclipse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Eclipse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Eclipse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Textured</Template>
  <TotalTime>5491</TotalTime>
  <Words>4120</Words>
  <Application>Microsoft Office PowerPoint</Application>
  <PresentationFormat>On-screen Show (4:3)</PresentationFormat>
  <Paragraphs>1137</Paragraphs>
  <Slides>139</Slides>
  <Notes>8</Notes>
  <HiddenSlides>0</HiddenSlides>
  <MMClips>0</MMClips>
  <ScaleCrop>false</ScaleCrop>
  <HeadingPairs>
    <vt:vector size="4" baseType="variant">
      <vt:variant>
        <vt:lpstr>Theme</vt:lpstr>
      </vt:variant>
      <vt:variant>
        <vt:i4>3</vt:i4>
      </vt:variant>
      <vt:variant>
        <vt:lpstr>Slide Titles</vt:lpstr>
      </vt:variant>
      <vt:variant>
        <vt:i4>139</vt:i4>
      </vt:variant>
    </vt:vector>
  </HeadingPairs>
  <TitlesOfParts>
    <vt:vector size="142" baseType="lpstr">
      <vt:lpstr>Eclipse</vt:lpstr>
      <vt:lpstr>Apex</vt:lpstr>
      <vt:lpstr>Office Theme</vt:lpstr>
      <vt:lpstr>PowerPoint Presentation</vt:lpstr>
      <vt:lpstr> </vt:lpstr>
      <vt:lpstr>PowerPoint Presentation</vt:lpstr>
      <vt:lpstr>PENGANTAR</vt:lpstr>
      <vt:lpstr>PowerPoint Presentation</vt:lpstr>
      <vt:lpstr>PowerPoint Presentation</vt:lpstr>
      <vt:lpstr>PowerPoint Presentation</vt:lpstr>
      <vt:lpstr>PowerPoint Presentation</vt:lpstr>
      <vt:lpstr>PowerPoint Presentation</vt:lpstr>
      <vt:lpstr>PowerPoint Presentation</vt:lpstr>
      <vt:lpstr>Apakah peristiwa di atas terjadi tiba-tiba atau ada prosesnya ?</vt:lpstr>
      <vt:lpstr>Teori Gunung Es Sasaran Intelijen</vt:lpstr>
      <vt:lpstr>Intelijen dan sistem deteksi dini</vt:lpstr>
      <vt:lpstr>Early warning/deteksi dini</vt:lpstr>
      <vt:lpstr>Early warning/deteksi dini</vt:lpstr>
      <vt:lpstr>UNTUK MENGETAHUI LEBIH AWAL AKAN KEMUNGKINAN TERJADINYA SUATU ANCAMAN : </vt:lpstr>
      <vt:lpstr> 2. UNTUK MENGHINDARI KETERKEJUTAN   AKAN TERJADINYA SUATU ANCAMAN  </vt:lpstr>
      <vt:lpstr> 3. MENYIAPKAN LEBIH AWAL LANGKAH-LANGKAH  PENANGGULANGAN ANCAMAN APABILA ANCAMAN  YANG SUDAH  TERDETEKSI TIDAK DAPAT DICEGAH </vt:lpstr>
      <vt:lpstr>PowerPoint Presentation</vt:lpstr>
      <vt:lpstr>BERKEMAMPUAN DETEKSI AKSI</vt:lpstr>
      <vt:lpstr>PowerPoint Presentation</vt:lpstr>
      <vt:lpstr>PENGERTIAN INTELIJEN</vt:lpstr>
      <vt:lpstr>PowerPoint Presentation</vt:lpstr>
      <vt:lpstr>PowerPoint Presentation</vt:lpstr>
      <vt:lpstr>SIKLUS PENYELIDIKAN INTELIJEN</vt:lpstr>
      <vt:lpstr>Kelemahan Intelijen antara lain:</vt:lpstr>
      <vt:lpstr>Intelijen </vt:lpstr>
      <vt:lpstr>PowerPoint Presentation</vt:lpstr>
      <vt:lpstr>PowerPoint Presentation</vt:lpstr>
      <vt:lpstr>NILAI-NILAI KRESNA</vt:lpstr>
      <vt:lpstr>PowerPoint Presentation</vt:lpstr>
      <vt:lpstr>PowerPoint Presentation</vt:lpstr>
      <vt:lpstr>PowerPoint Presentation</vt:lpstr>
      <vt:lpstr>PowerPoint Presentation</vt:lpstr>
      <vt:lpstr>PowerPoint Presentation</vt:lpstr>
      <vt:lpstr>TUGAS POKOK</vt:lpstr>
      <vt:lpstr>FUNGSI INTELIJEN</vt:lpstr>
      <vt:lpstr>PERAN INTELIJEN</vt:lpstr>
      <vt:lpstr>SIFAT TUGAS INTELIJEN</vt:lpstr>
      <vt:lpstr>PowerPoint Presentation</vt:lpstr>
      <vt:lpstr>PowerPoint Presentation</vt:lpstr>
      <vt:lpstr>INTELIJEN SBG KEGIATAN</vt:lpstr>
      <vt:lpstr>INTELIJEN SBG ORGANISASI</vt:lpstr>
      <vt:lpstr>PowerPoint Presentation</vt:lpstr>
      <vt:lpstr>PowerPoint Presentation</vt:lpstr>
      <vt:lpstr>PowerPoint Presentation</vt:lpstr>
      <vt:lpstr>PowerPoint Presentation</vt:lpstr>
      <vt:lpstr>INTELIJEN SBG ORGANISASI berdasarkan bentuk</vt:lpstr>
      <vt:lpstr>PowerPoint Presentation</vt:lpstr>
      <vt:lpstr>PowerPoint Presentation</vt:lpstr>
      <vt:lpstr>INTELIJEN SBG PRODUK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TEHNIK PENYELIDIKAN</vt:lpstr>
      <vt:lpstr>TAKTIK  PENYELIDIKAN</vt:lpstr>
      <vt:lpstr>TAKTIK PENYELIDIKAN</vt:lpstr>
      <vt:lpstr>TAKTIK PENYELIDIKAN</vt:lpstr>
      <vt:lpstr>TEHNIK TERBUKA</vt:lpstr>
      <vt:lpstr>PENELITIAN</vt:lpstr>
      <vt:lpstr>WAWANCARA</vt:lpstr>
      <vt:lpstr>SYARAT PEWAWANCARA</vt:lpstr>
      <vt:lpstr>TEHNIK WAWANCARA</vt:lpstr>
      <vt:lpstr>TAKTIK WAWANCARA</vt:lpstr>
      <vt:lpstr>PRINSIP WAWANCARA</vt:lpstr>
      <vt:lpstr>INTEROGASI</vt:lpstr>
      <vt:lpstr>JENIS INTEROGASI </vt:lpstr>
      <vt:lpstr>TEHNIK INTEROGASI</vt:lpstr>
      <vt:lpstr>TAKTIK INTEROGASI</vt:lpstr>
      <vt:lpstr>PENYELIDIKAN TERTUTUP</vt:lpstr>
      <vt:lpstr>ELICITING   (WAWANCARA Tersamar)</vt:lpstr>
      <vt:lpstr>PowerPoint Presentation</vt:lpstr>
      <vt:lpstr>ELICITING Wawancara yg tersamar</vt:lpstr>
      <vt:lpstr>PowerPoint Presentation</vt:lpstr>
      <vt:lpstr>PowerPoint Presentation</vt:lpstr>
      <vt:lpstr>PowerPoint Presentation</vt:lpstr>
      <vt:lpstr>PowerPoint Presentation</vt:lpstr>
      <vt:lpstr>PowerPoint Presentation</vt:lpstr>
      <vt:lpstr>PENGGAMBARAN</vt:lpstr>
      <vt:lpstr>PENGGAMBARAN ( DESCRIPTION )</vt:lpstr>
      <vt:lpstr>PENJEJAKAN ( SURVAILLANCE )</vt:lpstr>
      <vt:lpstr>TEHNIK  PENJEJAKAN</vt:lpstr>
      <vt:lpstr>TAKTIK PENJEJAKAN</vt:lpstr>
      <vt:lpstr>PEMBUNTUTAN ( TAILING )</vt:lpstr>
      <vt:lpstr>PENYADAPAN ( TAPING )</vt:lpstr>
      <vt:lpstr>LANGKAH – LANGKAH PENYADAPAN</vt:lpstr>
      <vt:lpstr>PENYUSUPAN ( PENETRATION )</vt:lpstr>
      <vt:lpstr>TEHNIK PENYUSUPAN</vt:lpstr>
      <vt:lpstr>TAKTIK PENYUSUPAN</vt:lpstr>
      <vt:lpstr>PRINSIP SAMARAN DLM PENYUSUPAN</vt:lpstr>
      <vt:lpstr>PENYURUPAN ( SURREPTION ENTRY )</vt:lpstr>
      <vt:lpstr>KEGUNAAN PENYURUPAN</vt:lpstr>
      <vt:lpstr>PERSIAPAN PENYURUPAN</vt:lpstr>
      <vt:lpstr>PowerPoint Presentation</vt:lpstr>
      <vt:lpstr>PowerPoint Presentation</vt:lpstr>
      <vt:lpstr>PowerPoint Presentation</vt:lpstr>
      <vt:lpstr>SKEMA MANAGEMEN PENGAMANAN</vt:lpstr>
      <vt:lpstr>Bentuk, Sifat &amp; Sasaran</vt:lpstr>
      <vt:lpstr>PENGAMANAN MENURUT TUJUAN</vt:lpstr>
      <vt:lpstr>TEHNIK PENGAMANAN</vt:lpstr>
      <vt:lpstr>PowerPoint Presentation</vt:lpstr>
      <vt:lpstr>SASARAN PENGAMANAN INTELIJEN POLRI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TUJUAN PENGGALANGAN</vt:lpstr>
      <vt:lpstr>PowerPoint Presentation</vt:lpstr>
      <vt:lpstr>SIFAT PENGGALANGAN INTELIJEN</vt:lpstr>
      <vt:lpstr>SASASARN PENGGALANGAN INTELIJEN</vt:lpstr>
      <vt:lpstr>TEHNIK PENGGALANGAN INTELIJEN</vt:lpstr>
      <vt:lpstr>TEHNIK PENGGALANGAN INTELIJEN</vt:lpstr>
      <vt:lpstr>PowerPoint Presentation</vt:lpstr>
      <vt:lpstr>PowerPoint Presentation</vt:lpstr>
      <vt:lpstr>KEGIATAN INTELIJEN (STO)</vt:lpstr>
      <vt:lpstr>OPERASI INTELIJEN (MTO)</vt:lpstr>
      <vt:lpstr>BEBERAPA PENGERTIAN TERKAIT DGN KEGIATAN PENYELIDIKAN</vt:lpstr>
      <vt:lpstr>INFORMASI</vt:lpstr>
      <vt:lpstr>DATA</vt:lpstr>
      <vt:lpstr>FAKTA</vt:lpstr>
      <vt:lpstr>BAHAN KETERANGAN</vt:lpstr>
      <vt:lpstr>INFORMASI INTELIJEN</vt:lpstr>
      <vt:lpstr>KETERANGAN INTELIJEN</vt:lpstr>
      <vt:lpstr>NERACA PENILAIAN SBR BAKET &amp; BAKET</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chevinajvrta</dc:creator>
  <cp:lastModifiedBy>adi nugraha</cp:lastModifiedBy>
  <cp:revision>400</cp:revision>
  <dcterms:created xsi:type="dcterms:W3CDTF">2004-08-27T17:19:53Z</dcterms:created>
  <dcterms:modified xsi:type="dcterms:W3CDTF">2019-02-14T01:51:29Z</dcterms:modified>
</cp:coreProperties>
</file>