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92" r:id="rId2"/>
    <p:sldId id="278"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280" r:id="rId17"/>
    <p:sldId id="281" r:id="rId18"/>
    <p:sldId id="282" r:id="rId19"/>
    <p:sldId id="258" r:id="rId20"/>
    <p:sldId id="283" r:id="rId21"/>
    <p:sldId id="256" r:id="rId22"/>
    <p:sldId id="259" r:id="rId23"/>
    <p:sldId id="288" r:id="rId24"/>
    <p:sldId id="260" r:id="rId25"/>
    <p:sldId id="261" r:id="rId26"/>
    <p:sldId id="262" r:id="rId27"/>
    <p:sldId id="289" r:id="rId28"/>
    <p:sldId id="264" r:id="rId29"/>
    <p:sldId id="265" r:id="rId30"/>
    <p:sldId id="290" r:id="rId31"/>
    <p:sldId id="272" r:id="rId32"/>
    <p:sldId id="291" r:id="rId33"/>
    <p:sldId id="271" r:id="rId34"/>
    <p:sldId id="273" r:id="rId35"/>
    <p:sldId id="275" r:id="rId36"/>
    <p:sldId id="276" r:id="rId37"/>
    <p:sldId id="274" r:id="rId38"/>
    <p:sldId id="306"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24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_rels/data4.xml.rels><?xml version="1.0" encoding="UTF-8" standalone="yes"?>
<Relationships xmlns="http://schemas.openxmlformats.org/package/2006/relationships"><Relationship Id="rId1" Type="http://schemas.openxmlformats.org/officeDocument/2006/relationships/image" Target="../media/image51.png"/></Relationships>
</file>

<file path=ppt/diagrams/_rels/drawing4.xml.rels><?xml version="1.0" encoding="UTF-8" standalone="yes"?>
<Relationships xmlns="http://schemas.openxmlformats.org/package/2006/relationships"><Relationship Id="rId1" Type="http://schemas.openxmlformats.org/officeDocument/2006/relationships/image" Target="../media/image5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B9B47B-AA18-4A99-9FC7-CA610B09C079}" type="doc">
      <dgm:prSet loTypeId="urn:microsoft.com/office/officeart/2005/8/layout/hProcess9" loCatId="process" qsTypeId="urn:microsoft.com/office/officeart/2005/8/quickstyle/simple1" qsCatId="simple" csTypeId="urn:microsoft.com/office/officeart/2005/8/colors/accent1_2" csCatId="accent1" phldr="1"/>
      <dgm:spPr/>
    </dgm:pt>
    <dgm:pt modelId="{7074B741-9489-49C5-A7F8-A05C4561F5FB}">
      <dgm:prSet phldrT="[Text]"/>
      <dgm:spPr>
        <a:solidFill>
          <a:schemeClr val="accent2"/>
        </a:solidFill>
      </dgm:spPr>
      <dgm:t>
        <a:bodyPr/>
        <a:lstStyle/>
        <a:p>
          <a:r>
            <a:rPr lang="id-ID" b="1" dirty="0" smtClean="0">
              <a:solidFill>
                <a:schemeClr val="tx1"/>
              </a:solidFill>
            </a:rPr>
            <a:t>MEMBENTUK</a:t>
          </a:r>
          <a:endParaRPr lang="id-ID" b="1" dirty="0">
            <a:solidFill>
              <a:schemeClr val="tx1"/>
            </a:solidFill>
          </a:endParaRPr>
        </a:p>
      </dgm:t>
    </dgm:pt>
    <dgm:pt modelId="{FB09F077-5FAA-40F6-A309-98072ABEA48B}" type="parTrans" cxnId="{055C62B9-005A-4908-8727-04ACC079D9FE}">
      <dgm:prSet/>
      <dgm:spPr/>
      <dgm:t>
        <a:bodyPr/>
        <a:lstStyle/>
        <a:p>
          <a:endParaRPr lang="id-ID"/>
        </a:p>
      </dgm:t>
    </dgm:pt>
    <dgm:pt modelId="{8BE0EA04-9675-4846-B7DD-88E3066D6592}" type="sibTrans" cxnId="{055C62B9-005A-4908-8727-04ACC079D9FE}">
      <dgm:prSet/>
      <dgm:spPr/>
      <dgm:t>
        <a:bodyPr/>
        <a:lstStyle/>
        <a:p>
          <a:endParaRPr lang="id-ID"/>
        </a:p>
      </dgm:t>
    </dgm:pt>
    <dgm:pt modelId="{17951C25-2D5E-4345-9863-9B1343ABB1A3}">
      <dgm:prSet phldrT="[Text]"/>
      <dgm:spPr>
        <a:solidFill>
          <a:srgbClr val="C00000"/>
        </a:solidFill>
      </dgm:spPr>
      <dgm:t>
        <a:bodyPr/>
        <a:lstStyle/>
        <a:p>
          <a:r>
            <a:rPr lang="id-ID" dirty="0" smtClean="0"/>
            <a:t>MEMBINA</a:t>
          </a:r>
          <a:endParaRPr lang="id-ID" dirty="0"/>
        </a:p>
      </dgm:t>
    </dgm:pt>
    <dgm:pt modelId="{D35DDE45-C54D-4177-A2B2-5EB854AECF6A}" type="parTrans" cxnId="{4BA66702-3C2F-4D20-9566-B2D790EB5A65}">
      <dgm:prSet/>
      <dgm:spPr/>
      <dgm:t>
        <a:bodyPr/>
        <a:lstStyle/>
        <a:p>
          <a:endParaRPr lang="id-ID"/>
        </a:p>
      </dgm:t>
    </dgm:pt>
    <dgm:pt modelId="{5BD44012-59CE-45ED-BEA3-773187F669F7}" type="sibTrans" cxnId="{4BA66702-3C2F-4D20-9566-B2D790EB5A65}">
      <dgm:prSet/>
      <dgm:spPr/>
      <dgm:t>
        <a:bodyPr/>
        <a:lstStyle/>
        <a:p>
          <a:endParaRPr lang="id-ID"/>
        </a:p>
      </dgm:t>
    </dgm:pt>
    <dgm:pt modelId="{E38CDDDF-A0CB-47A4-8D45-7E0E19360294}">
      <dgm:prSet phldrT="[Text]"/>
      <dgm:spPr>
        <a:solidFill>
          <a:srgbClr val="FFC000"/>
        </a:solidFill>
      </dgm:spPr>
      <dgm:t>
        <a:bodyPr/>
        <a:lstStyle/>
        <a:p>
          <a:r>
            <a:rPr lang="id-ID" altLang="id-ID" b="1" dirty="0" smtClean="0">
              <a:solidFill>
                <a:srgbClr val="006600"/>
              </a:solidFill>
            </a:rPr>
            <a:t>MENGGUNAKAN</a:t>
          </a:r>
          <a:endParaRPr lang="id-ID" b="1" dirty="0">
            <a:solidFill>
              <a:srgbClr val="006600"/>
            </a:solidFill>
          </a:endParaRPr>
        </a:p>
      </dgm:t>
    </dgm:pt>
    <dgm:pt modelId="{CAC3934E-02D5-4211-A166-39E6C091EF84}" type="parTrans" cxnId="{C876507A-5A81-4A6D-86BF-A335A96E592E}">
      <dgm:prSet/>
      <dgm:spPr/>
      <dgm:t>
        <a:bodyPr/>
        <a:lstStyle/>
        <a:p>
          <a:endParaRPr lang="id-ID"/>
        </a:p>
      </dgm:t>
    </dgm:pt>
    <dgm:pt modelId="{EDA64700-BD3A-41E9-B24E-03468671320D}" type="sibTrans" cxnId="{C876507A-5A81-4A6D-86BF-A335A96E592E}">
      <dgm:prSet/>
      <dgm:spPr/>
      <dgm:t>
        <a:bodyPr/>
        <a:lstStyle/>
        <a:p>
          <a:endParaRPr lang="id-ID"/>
        </a:p>
      </dgm:t>
    </dgm:pt>
    <dgm:pt modelId="{727043F9-72A2-4B8D-B48F-CEB45269CCC7}" type="pres">
      <dgm:prSet presAssocID="{A6B9B47B-AA18-4A99-9FC7-CA610B09C079}" presName="CompostProcess" presStyleCnt="0">
        <dgm:presLayoutVars>
          <dgm:dir/>
          <dgm:resizeHandles val="exact"/>
        </dgm:presLayoutVars>
      </dgm:prSet>
      <dgm:spPr/>
    </dgm:pt>
    <dgm:pt modelId="{F527E444-543D-4ABF-A0BA-DC01DFFBF456}" type="pres">
      <dgm:prSet presAssocID="{A6B9B47B-AA18-4A99-9FC7-CA610B09C079}" presName="arrow" presStyleLbl="bgShp" presStyleIdx="0" presStyleCnt="1"/>
      <dgm:spPr>
        <a:solidFill>
          <a:schemeClr val="accent1">
            <a:lumMod val="50000"/>
          </a:schemeClr>
        </a:solidFill>
      </dgm:spPr>
    </dgm:pt>
    <dgm:pt modelId="{1F9E264B-C679-44AB-9071-9FD06976A2D5}" type="pres">
      <dgm:prSet presAssocID="{A6B9B47B-AA18-4A99-9FC7-CA610B09C079}" presName="linearProcess" presStyleCnt="0"/>
      <dgm:spPr/>
    </dgm:pt>
    <dgm:pt modelId="{7E69A954-D6A4-4428-94F7-4E02546FB604}" type="pres">
      <dgm:prSet presAssocID="{7074B741-9489-49C5-A7F8-A05C4561F5FB}" presName="textNode" presStyleLbl="node1" presStyleIdx="0" presStyleCnt="3">
        <dgm:presLayoutVars>
          <dgm:bulletEnabled val="1"/>
        </dgm:presLayoutVars>
      </dgm:prSet>
      <dgm:spPr/>
      <dgm:t>
        <a:bodyPr/>
        <a:lstStyle/>
        <a:p>
          <a:endParaRPr lang="id-ID"/>
        </a:p>
      </dgm:t>
    </dgm:pt>
    <dgm:pt modelId="{55852F46-E98F-43F8-8C46-F88688BD4DC7}" type="pres">
      <dgm:prSet presAssocID="{8BE0EA04-9675-4846-B7DD-88E3066D6592}" presName="sibTrans" presStyleCnt="0"/>
      <dgm:spPr/>
    </dgm:pt>
    <dgm:pt modelId="{6BAAB568-103F-4C7E-A0AD-F0E87D619CEA}" type="pres">
      <dgm:prSet presAssocID="{17951C25-2D5E-4345-9863-9B1343ABB1A3}" presName="textNode" presStyleLbl="node1" presStyleIdx="1" presStyleCnt="3">
        <dgm:presLayoutVars>
          <dgm:bulletEnabled val="1"/>
        </dgm:presLayoutVars>
      </dgm:prSet>
      <dgm:spPr/>
      <dgm:t>
        <a:bodyPr/>
        <a:lstStyle/>
        <a:p>
          <a:endParaRPr lang="id-ID"/>
        </a:p>
      </dgm:t>
    </dgm:pt>
    <dgm:pt modelId="{650155E8-BCA2-4E6A-B508-C6F682BCE02E}" type="pres">
      <dgm:prSet presAssocID="{5BD44012-59CE-45ED-BEA3-773187F669F7}" presName="sibTrans" presStyleCnt="0"/>
      <dgm:spPr/>
    </dgm:pt>
    <dgm:pt modelId="{C40834FD-E01B-49AE-BE38-33CAE3C4678F}" type="pres">
      <dgm:prSet presAssocID="{E38CDDDF-A0CB-47A4-8D45-7E0E19360294}" presName="textNode" presStyleLbl="node1" presStyleIdx="2" presStyleCnt="3" custScaleX="104739">
        <dgm:presLayoutVars>
          <dgm:bulletEnabled val="1"/>
        </dgm:presLayoutVars>
      </dgm:prSet>
      <dgm:spPr/>
      <dgm:t>
        <a:bodyPr/>
        <a:lstStyle/>
        <a:p>
          <a:endParaRPr lang="id-ID"/>
        </a:p>
      </dgm:t>
    </dgm:pt>
  </dgm:ptLst>
  <dgm:cxnLst>
    <dgm:cxn modelId="{C876507A-5A81-4A6D-86BF-A335A96E592E}" srcId="{A6B9B47B-AA18-4A99-9FC7-CA610B09C079}" destId="{E38CDDDF-A0CB-47A4-8D45-7E0E19360294}" srcOrd="2" destOrd="0" parTransId="{CAC3934E-02D5-4211-A166-39E6C091EF84}" sibTransId="{EDA64700-BD3A-41E9-B24E-03468671320D}"/>
    <dgm:cxn modelId="{4BA66702-3C2F-4D20-9566-B2D790EB5A65}" srcId="{A6B9B47B-AA18-4A99-9FC7-CA610B09C079}" destId="{17951C25-2D5E-4345-9863-9B1343ABB1A3}" srcOrd="1" destOrd="0" parTransId="{D35DDE45-C54D-4177-A2B2-5EB854AECF6A}" sibTransId="{5BD44012-59CE-45ED-BEA3-773187F669F7}"/>
    <dgm:cxn modelId="{055C62B9-005A-4908-8727-04ACC079D9FE}" srcId="{A6B9B47B-AA18-4A99-9FC7-CA610B09C079}" destId="{7074B741-9489-49C5-A7F8-A05C4561F5FB}" srcOrd="0" destOrd="0" parTransId="{FB09F077-5FAA-40F6-A309-98072ABEA48B}" sibTransId="{8BE0EA04-9675-4846-B7DD-88E3066D6592}"/>
    <dgm:cxn modelId="{4A966113-681D-4BAE-9640-D64AF1B1F722}" type="presOf" srcId="{7074B741-9489-49C5-A7F8-A05C4561F5FB}" destId="{7E69A954-D6A4-4428-94F7-4E02546FB604}" srcOrd="0" destOrd="0" presId="urn:microsoft.com/office/officeart/2005/8/layout/hProcess9"/>
    <dgm:cxn modelId="{C240826D-D523-4913-9B7A-BA3F2BA35393}" type="presOf" srcId="{E38CDDDF-A0CB-47A4-8D45-7E0E19360294}" destId="{C40834FD-E01B-49AE-BE38-33CAE3C4678F}" srcOrd="0" destOrd="0" presId="urn:microsoft.com/office/officeart/2005/8/layout/hProcess9"/>
    <dgm:cxn modelId="{824DBFF5-1547-4C14-9EF8-4567D06BF5E7}" type="presOf" srcId="{A6B9B47B-AA18-4A99-9FC7-CA610B09C079}" destId="{727043F9-72A2-4B8D-B48F-CEB45269CCC7}" srcOrd="0" destOrd="0" presId="urn:microsoft.com/office/officeart/2005/8/layout/hProcess9"/>
    <dgm:cxn modelId="{D8B93FB3-DDEB-488A-9D61-6D851034AC23}" type="presOf" srcId="{17951C25-2D5E-4345-9863-9B1343ABB1A3}" destId="{6BAAB568-103F-4C7E-A0AD-F0E87D619CEA}" srcOrd="0" destOrd="0" presId="urn:microsoft.com/office/officeart/2005/8/layout/hProcess9"/>
    <dgm:cxn modelId="{CC6C75E6-806F-4ED2-9AD2-85C2D21B2D90}" type="presParOf" srcId="{727043F9-72A2-4B8D-B48F-CEB45269CCC7}" destId="{F527E444-543D-4ABF-A0BA-DC01DFFBF456}" srcOrd="0" destOrd="0" presId="urn:microsoft.com/office/officeart/2005/8/layout/hProcess9"/>
    <dgm:cxn modelId="{B9B0A468-AF66-4719-8D1E-FB6AFDBF01E2}" type="presParOf" srcId="{727043F9-72A2-4B8D-B48F-CEB45269CCC7}" destId="{1F9E264B-C679-44AB-9071-9FD06976A2D5}" srcOrd="1" destOrd="0" presId="urn:microsoft.com/office/officeart/2005/8/layout/hProcess9"/>
    <dgm:cxn modelId="{9EF9F260-2E19-4EDC-830D-118A96FBEE21}" type="presParOf" srcId="{1F9E264B-C679-44AB-9071-9FD06976A2D5}" destId="{7E69A954-D6A4-4428-94F7-4E02546FB604}" srcOrd="0" destOrd="0" presId="urn:microsoft.com/office/officeart/2005/8/layout/hProcess9"/>
    <dgm:cxn modelId="{F7C8B86E-6FCC-4DC2-ACCC-797CF64E4ABD}" type="presParOf" srcId="{1F9E264B-C679-44AB-9071-9FD06976A2D5}" destId="{55852F46-E98F-43F8-8C46-F88688BD4DC7}" srcOrd="1" destOrd="0" presId="urn:microsoft.com/office/officeart/2005/8/layout/hProcess9"/>
    <dgm:cxn modelId="{E510DE48-0C08-495A-8785-AE18D08B6E2F}" type="presParOf" srcId="{1F9E264B-C679-44AB-9071-9FD06976A2D5}" destId="{6BAAB568-103F-4C7E-A0AD-F0E87D619CEA}" srcOrd="2" destOrd="0" presId="urn:microsoft.com/office/officeart/2005/8/layout/hProcess9"/>
    <dgm:cxn modelId="{BFBB7C4E-113B-460A-A932-580F6C13DCEA}" type="presParOf" srcId="{1F9E264B-C679-44AB-9071-9FD06976A2D5}" destId="{650155E8-BCA2-4E6A-B508-C6F682BCE02E}" srcOrd="3" destOrd="0" presId="urn:microsoft.com/office/officeart/2005/8/layout/hProcess9"/>
    <dgm:cxn modelId="{BD072422-FE15-43F0-901C-218777C8117D}" type="presParOf" srcId="{1F9E264B-C679-44AB-9071-9FD06976A2D5}" destId="{C40834FD-E01B-49AE-BE38-33CAE3C4678F}"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141252-C2C7-40A0-983F-DF84433882CF}" type="doc">
      <dgm:prSet loTypeId="urn:microsoft.com/office/officeart/2005/8/layout/cycle8" loCatId="cycle" qsTypeId="urn:microsoft.com/office/officeart/2005/8/quickstyle/simple1" qsCatId="simple" csTypeId="urn:microsoft.com/office/officeart/2005/8/colors/accent1_2" csCatId="accent1" phldr="1"/>
      <dgm:spPr/>
    </dgm:pt>
    <dgm:pt modelId="{DC4D3031-D12A-4A42-8180-6BE1D57BFE88}">
      <dgm:prSet phldrT="[Text]"/>
      <dgm:spPr>
        <a:solidFill>
          <a:schemeClr val="tx1">
            <a:lumMod val="75000"/>
            <a:lumOff val="25000"/>
          </a:schemeClr>
        </a:solidFill>
      </dgm:spPr>
      <dgm:t>
        <a:bodyPr/>
        <a:lstStyle/>
        <a:p>
          <a:r>
            <a:rPr lang="id-ID" altLang="id-ID" b="1" dirty="0" smtClean="0">
              <a:solidFill>
                <a:schemeClr val="bg1"/>
              </a:solidFill>
            </a:rPr>
            <a:t>KELOMPOK</a:t>
          </a:r>
          <a:endParaRPr lang="id-ID" dirty="0">
            <a:solidFill>
              <a:schemeClr val="bg1"/>
            </a:solidFill>
          </a:endParaRPr>
        </a:p>
      </dgm:t>
    </dgm:pt>
    <dgm:pt modelId="{50349BFF-22BE-4AEB-85E9-B14B68CA36A1}" type="parTrans" cxnId="{CEE18C1E-474B-4272-B5B5-82279459DA35}">
      <dgm:prSet/>
      <dgm:spPr/>
      <dgm:t>
        <a:bodyPr/>
        <a:lstStyle/>
        <a:p>
          <a:endParaRPr lang="id-ID"/>
        </a:p>
      </dgm:t>
    </dgm:pt>
    <dgm:pt modelId="{0BABC2AB-68B8-4400-A228-DB952F560150}" type="sibTrans" cxnId="{CEE18C1E-474B-4272-B5B5-82279459DA35}">
      <dgm:prSet/>
      <dgm:spPr/>
      <dgm:t>
        <a:bodyPr/>
        <a:lstStyle/>
        <a:p>
          <a:endParaRPr lang="id-ID"/>
        </a:p>
      </dgm:t>
    </dgm:pt>
    <dgm:pt modelId="{BD94426E-87EA-47EE-90CF-B7531151738F}">
      <dgm:prSet phldrT="[Text]"/>
      <dgm:spPr>
        <a:solidFill>
          <a:srgbClr val="FF0000"/>
        </a:solidFill>
      </dgm:spPr>
      <dgm:t>
        <a:bodyPr/>
        <a:lstStyle/>
        <a:p>
          <a:r>
            <a:rPr lang="id-ID" altLang="id-ID" b="1" dirty="0" smtClean="0">
              <a:solidFill>
                <a:srgbClr val="00B050"/>
              </a:solidFill>
            </a:rPr>
            <a:t>PROFESI</a:t>
          </a:r>
          <a:r>
            <a:rPr lang="en-US" altLang="id-ID" b="1" dirty="0" smtClean="0">
              <a:solidFill>
                <a:srgbClr val="00B050"/>
              </a:solidFill>
            </a:rPr>
            <a:t> DAN </a:t>
          </a:r>
          <a:r>
            <a:rPr lang="id-ID" altLang="id-ID" b="1" dirty="0" smtClean="0">
              <a:solidFill>
                <a:srgbClr val="00B050"/>
              </a:solidFill>
            </a:rPr>
            <a:t>INSTANSI</a:t>
          </a:r>
          <a:r>
            <a:rPr lang="en-US" altLang="id-ID" b="1" dirty="0" smtClean="0">
              <a:solidFill>
                <a:srgbClr val="00B050"/>
              </a:solidFill>
            </a:rPr>
            <a:t>  </a:t>
          </a:r>
          <a:endParaRPr lang="id-ID" dirty="0"/>
        </a:p>
      </dgm:t>
    </dgm:pt>
    <dgm:pt modelId="{7B044447-1B50-41B3-9BEF-FD0E13D4F50D}" type="parTrans" cxnId="{854FB16E-D4FE-4E9D-8AEF-4148BCAEA1C1}">
      <dgm:prSet/>
      <dgm:spPr/>
      <dgm:t>
        <a:bodyPr/>
        <a:lstStyle/>
        <a:p>
          <a:endParaRPr lang="id-ID"/>
        </a:p>
      </dgm:t>
    </dgm:pt>
    <dgm:pt modelId="{0BC43425-1DDA-4CFA-8DA6-4F0F5ACD5680}" type="sibTrans" cxnId="{854FB16E-D4FE-4E9D-8AEF-4148BCAEA1C1}">
      <dgm:prSet/>
      <dgm:spPr/>
      <dgm:t>
        <a:bodyPr/>
        <a:lstStyle/>
        <a:p>
          <a:endParaRPr lang="id-ID"/>
        </a:p>
      </dgm:t>
    </dgm:pt>
    <dgm:pt modelId="{313EC5E1-FA88-4562-A8F0-5DF6E7EE6C39}">
      <dgm:prSet phldrT="[Text]"/>
      <dgm:spPr>
        <a:solidFill>
          <a:schemeClr val="accent2"/>
        </a:solidFill>
      </dgm:spPr>
      <dgm:t>
        <a:bodyPr/>
        <a:lstStyle/>
        <a:p>
          <a:r>
            <a:rPr lang="id-ID" altLang="id-ID" b="1" dirty="0" smtClean="0">
              <a:solidFill>
                <a:srgbClr val="C00000"/>
              </a:solidFill>
            </a:rPr>
            <a:t>GOLONGAN</a:t>
          </a:r>
          <a:endParaRPr lang="id-ID" dirty="0">
            <a:solidFill>
              <a:srgbClr val="C00000"/>
            </a:solidFill>
          </a:endParaRPr>
        </a:p>
      </dgm:t>
    </dgm:pt>
    <dgm:pt modelId="{F6B59CAE-B396-4105-B4D7-44E4FB72A901}" type="parTrans" cxnId="{EAB274EF-2040-4506-B83A-3C889F8D553B}">
      <dgm:prSet/>
      <dgm:spPr/>
      <dgm:t>
        <a:bodyPr/>
        <a:lstStyle/>
        <a:p>
          <a:endParaRPr lang="id-ID"/>
        </a:p>
      </dgm:t>
    </dgm:pt>
    <dgm:pt modelId="{4D5B684B-EBC4-4162-8B0A-5250AA78FAEF}" type="sibTrans" cxnId="{EAB274EF-2040-4506-B83A-3C889F8D553B}">
      <dgm:prSet/>
      <dgm:spPr/>
      <dgm:t>
        <a:bodyPr/>
        <a:lstStyle/>
        <a:p>
          <a:endParaRPr lang="id-ID"/>
        </a:p>
      </dgm:t>
    </dgm:pt>
    <dgm:pt modelId="{7C5669A1-3EB7-4A37-95FC-6CEDF2EFA447}" type="pres">
      <dgm:prSet presAssocID="{E0141252-C2C7-40A0-983F-DF84433882CF}" presName="compositeShape" presStyleCnt="0">
        <dgm:presLayoutVars>
          <dgm:chMax val="7"/>
          <dgm:dir/>
          <dgm:resizeHandles val="exact"/>
        </dgm:presLayoutVars>
      </dgm:prSet>
      <dgm:spPr/>
    </dgm:pt>
    <dgm:pt modelId="{03247DE5-6A20-452A-8300-DD2D3F5A548A}" type="pres">
      <dgm:prSet presAssocID="{E0141252-C2C7-40A0-983F-DF84433882CF}" presName="wedge1" presStyleLbl="node1" presStyleIdx="0" presStyleCnt="3"/>
      <dgm:spPr/>
      <dgm:t>
        <a:bodyPr/>
        <a:lstStyle/>
        <a:p>
          <a:endParaRPr lang="id-ID"/>
        </a:p>
      </dgm:t>
    </dgm:pt>
    <dgm:pt modelId="{BF0CBEDD-A831-44CC-96C7-6E0865F32936}" type="pres">
      <dgm:prSet presAssocID="{E0141252-C2C7-40A0-983F-DF84433882CF}" presName="dummy1a" presStyleCnt="0"/>
      <dgm:spPr/>
    </dgm:pt>
    <dgm:pt modelId="{EBA12760-53E5-4CD7-A0FE-993A93538B38}" type="pres">
      <dgm:prSet presAssocID="{E0141252-C2C7-40A0-983F-DF84433882CF}" presName="dummy1b" presStyleCnt="0"/>
      <dgm:spPr/>
    </dgm:pt>
    <dgm:pt modelId="{9C8243F0-3EB8-4B28-9699-4B62E88B5A49}" type="pres">
      <dgm:prSet presAssocID="{E0141252-C2C7-40A0-983F-DF84433882CF}" presName="wedge1Tx" presStyleLbl="node1" presStyleIdx="0" presStyleCnt="3">
        <dgm:presLayoutVars>
          <dgm:chMax val="0"/>
          <dgm:chPref val="0"/>
          <dgm:bulletEnabled val="1"/>
        </dgm:presLayoutVars>
      </dgm:prSet>
      <dgm:spPr/>
      <dgm:t>
        <a:bodyPr/>
        <a:lstStyle/>
        <a:p>
          <a:endParaRPr lang="id-ID"/>
        </a:p>
      </dgm:t>
    </dgm:pt>
    <dgm:pt modelId="{CA1A0FA2-3607-44E9-981F-B122F50296E3}" type="pres">
      <dgm:prSet presAssocID="{E0141252-C2C7-40A0-983F-DF84433882CF}" presName="wedge2" presStyleLbl="node1" presStyleIdx="1" presStyleCnt="3"/>
      <dgm:spPr/>
      <dgm:t>
        <a:bodyPr/>
        <a:lstStyle/>
        <a:p>
          <a:endParaRPr lang="id-ID"/>
        </a:p>
      </dgm:t>
    </dgm:pt>
    <dgm:pt modelId="{DD70A7E5-A533-46D6-8512-AB9E30D1202D}" type="pres">
      <dgm:prSet presAssocID="{E0141252-C2C7-40A0-983F-DF84433882CF}" presName="dummy2a" presStyleCnt="0"/>
      <dgm:spPr/>
    </dgm:pt>
    <dgm:pt modelId="{BF653580-E9EF-4122-9B02-131ED2928F25}" type="pres">
      <dgm:prSet presAssocID="{E0141252-C2C7-40A0-983F-DF84433882CF}" presName="dummy2b" presStyleCnt="0"/>
      <dgm:spPr/>
    </dgm:pt>
    <dgm:pt modelId="{3F67D0F1-8D49-41AA-84C4-F562C68E765D}" type="pres">
      <dgm:prSet presAssocID="{E0141252-C2C7-40A0-983F-DF84433882CF}" presName="wedge2Tx" presStyleLbl="node1" presStyleIdx="1" presStyleCnt="3">
        <dgm:presLayoutVars>
          <dgm:chMax val="0"/>
          <dgm:chPref val="0"/>
          <dgm:bulletEnabled val="1"/>
        </dgm:presLayoutVars>
      </dgm:prSet>
      <dgm:spPr/>
      <dgm:t>
        <a:bodyPr/>
        <a:lstStyle/>
        <a:p>
          <a:endParaRPr lang="id-ID"/>
        </a:p>
      </dgm:t>
    </dgm:pt>
    <dgm:pt modelId="{F582A7A2-30B6-4BEA-A256-4A40CC330959}" type="pres">
      <dgm:prSet presAssocID="{E0141252-C2C7-40A0-983F-DF84433882CF}" presName="wedge3" presStyleLbl="node1" presStyleIdx="2" presStyleCnt="3"/>
      <dgm:spPr/>
      <dgm:t>
        <a:bodyPr/>
        <a:lstStyle/>
        <a:p>
          <a:endParaRPr lang="id-ID"/>
        </a:p>
      </dgm:t>
    </dgm:pt>
    <dgm:pt modelId="{18858A02-E281-4F47-BFA2-6827005AE84E}" type="pres">
      <dgm:prSet presAssocID="{E0141252-C2C7-40A0-983F-DF84433882CF}" presName="dummy3a" presStyleCnt="0"/>
      <dgm:spPr/>
    </dgm:pt>
    <dgm:pt modelId="{286C676E-35DA-4B8B-93F7-AEFAEF7E71DB}" type="pres">
      <dgm:prSet presAssocID="{E0141252-C2C7-40A0-983F-DF84433882CF}" presName="dummy3b" presStyleCnt="0"/>
      <dgm:spPr/>
    </dgm:pt>
    <dgm:pt modelId="{0E1DDBBB-FBFC-4213-9C3B-6855EE037F88}" type="pres">
      <dgm:prSet presAssocID="{E0141252-C2C7-40A0-983F-DF84433882CF}" presName="wedge3Tx" presStyleLbl="node1" presStyleIdx="2" presStyleCnt="3">
        <dgm:presLayoutVars>
          <dgm:chMax val="0"/>
          <dgm:chPref val="0"/>
          <dgm:bulletEnabled val="1"/>
        </dgm:presLayoutVars>
      </dgm:prSet>
      <dgm:spPr/>
      <dgm:t>
        <a:bodyPr/>
        <a:lstStyle/>
        <a:p>
          <a:endParaRPr lang="id-ID"/>
        </a:p>
      </dgm:t>
    </dgm:pt>
    <dgm:pt modelId="{633E2BD5-7723-4DA6-A4CE-7D8CA57D5048}" type="pres">
      <dgm:prSet presAssocID="{0BABC2AB-68B8-4400-A228-DB952F560150}" presName="arrowWedge1" presStyleLbl="fgSibTrans2D1" presStyleIdx="0" presStyleCnt="3"/>
      <dgm:spPr>
        <a:solidFill>
          <a:schemeClr val="accent3"/>
        </a:solidFill>
      </dgm:spPr>
    </dgm:pt>
    <dgm:pt modelId="{A8C98814-2EAE-4C77-8092-3EF9D176839C}" type="pres">
      <dgm:prSet presAssocID="{0BC43425-1DDA-4CFA-8DA6-4F0F5ACD5680}" presName="arrowWedge2" presStyleLbl="fgSibTrans2D1" presStyleIdx="1" presStyleCnt="3"/>
      <dgm:spPr>
        <a:solidFill>
          <a:schemeClr val="accent6">
            <a:lumMod val="50000"/>
          </a:schemeClr>
        </a:solidFill>
      </dgm:spPr>
    </dgm:pt>
    <dgm:pt modelId="{481C0B51-7005-4C8F-85E0-ABD44FE914C1}" type="pres">
      <dgm:prSet presAssocID="{4D5B684B-EBC4-4162-8B0A-5250AA78FAEF}" presName="arrowWedge3" presStyleLbl="fgSibTrans2D1" presStyleIdx="2" presStyleCnt="3"/>
      <dgm:spPr>
        <a:solidFill>
          <a:srgbClr val="FFC000"/>
        </a:solidFill>
      </dgm:spPr>
    </dgm:pt>
  </dgm:ptLst>
  <dgm:cxnLst>
    <dgm:cxn modelId="{184744DE-A565-49F4-A2B7-F645FFABD8C5}" type="presOf" srcId="{BD94426E-87EA-47EE-90CF-B7531151738F}" destId="{CA1A0FA2-3607-44E9-981F-B122F50296E3}" srcOrd="0" destOrd="0" presId="urn:microsoft.com/office/officeart/2005/8/layout/cycle8"/>
    <dgm:cxn modelId="{CEE18C1E-474B-4272-B5B5-82279459DA35}" srcId="{E0141252-C2C7-40A0-983F-DF84433882CF}" destId="{DC4D3031-D12A-4A42-8180-6BE1D57BFE88}" srcOrd="0" destOrd="0" parTransId="{50349BFF-22BE-4AEB-85E9-B14B68CA36A1}" sibTransId="{0BABC2AB-68B8-4400-A228-DB952F560150}"/>
    <dgm:cxn modelId="{EAB274EF-2040-4506-B83A-3C889F8D553B}" srcId="{E0141252-C2C7-40A0-983F-DF84433882CF}" destId="{313EC5E1-FA88-4562-A8F0-5DF6E7EE6C39}" srcOrd="2" destOrd="0" parTransId="{F6B59CAE-B396-4105-B4D7-44E4FB72A901}" sibTransId="{4D5B684B-EBC4-4162-8B0A-5250AA78FAEF}"/>
    <dgm:cxn modelId="{496863E1-5DB6-4AB3-823D-7978E66D16A4}" type="presOf" srcId="{313EC5E1-FA88-4562-A8F0-5DF6E7EE6C39}" destId="{F582A7A2-30B6-4BEA-A256-4A40CC330959}" srcOrd="0" destOrd="0" presId="urn:microsoft.com/office/officeart/2005/8/layout/cycle8"/>
    <dgm:cxn modelId="{854FB16E-D4FE-4E9D-8AEF-4148BCAEA1C1}" srcId="{E0141252-C2C7-40A0-983F-DF84433882CF}" destId="{BD94426E-87EA-47EE-90CF-B7531151738F}" srcOrd="1" destOrd="0" parTransId="{7B044447-1B50-41B3-9BEF-FD0E13D4F50D}" sibTransId="{0BC43425-1DDA-4CFA-8DA6-4F0F5ACD5680}"/>
    <dgm:cxn modelId="{1F432AF8-F7C6-4B6B-B1E2-9809659CF3EF}" type="presOf" srcId="{DC4D3031-D12A-4A42-8180-6BE1D57BFE88}" destId="{03247DE5-6A20-452A-8300-DD2D3F5A548A}" srcOrd="0" destOrd="0" presId="urn:microsoft.com/office/officeart/2005/8/layout/cycle8"/>
    <dgm:cxn modelId="{0045D932-AB91-4BA6-8971-6028001B6D6F}" type="presOf" srcId="{313EC5E1-FA88-4562-A8F0-5DF6E7EE6C39}" destId="{0E1DDBBB-FBFC-4213-9C3B-6855EE037F88}" srcOrd="1" destOrd="0" presId="urn:microsoft.com/office/officeart/2005/8/layout/cycle8"/>
    <dgm:cxn modelId="{9596BE04-F072-4C14-8003-927A1D27BAE4}" type="presOf" srcId="{E0141252-C2C7-40A0-983F-DF84433882CF}" destId="{7C5669A1-3EB7-4A37-95FC-6CEDF2EFA447}" srcOrd="0" destOrd="0" presId="urn:microsoft.com/office/officeart/2005/8/layout/cycle8"/>
    <dgm:cxn modelId="{2E42F253-F99B-48B3-85DB-2B462BB19451}" type="presOf" srcId="{DC4D3031-D12A-4A42-8180-6BE1D57BFE88}" destId="{9C8243F0-3EB8-4B28-9699-4B62E88B5A49}" srcOrd="1" destOrd="0" presId="urn:microsoft.com/office/officeart/2005/8/layout/cycle8"/>
    <dgm:cxn modelId="{12057B5A-9435-45F5-BF05-89863BA1A5FC}" type="presOf" srcId="{BD94426E-87EA-47EE-90CF-B7531151738F}" destId="{3F67D0F1-8D49-41AA-84C4-F562C68E765D}" srcOrd="1" destOrd="0" presId="urn:microsoft.com/office/officeart/2005/8/layout/cycle8"/>
    <dgm:cxn modelId="{86DB8FEC-8D74-4082-9BC5-D1F176AE3C09}" type="presParOf" srcId="{7C5669A1-3EB7-4A37-95FC-6CEDF2EFA447}" destId="{03247DE5-6A20-452A-8300-DD2D3F5A548A}" srcOrd="0" destOrd="0" presId="urn:microsoft.com/office/officeart/2005/8/layout/cycle8"/>
    <dgm:cxn modelId="{B0B364D3-80C6-4EEB-8361-A155EF99A68C}" type="presParOf" srcId="{7C5669A1-3EB7-4A37-95FC-6CEDF2EFA447}" destId="{BF0CBEDD-A831-44CC-96C7-6E0865F32936}" srcOrd="1" destOrd="0" presId="urn:microsoft.com/office/officeart/2005/8/layout/cycle8"/>
    <dgm:cxn modelId="{280A5F4A-0D3F-4860-AD39-D83EADE7BC33}" type="presParOf" srcId="{7C5669A1-3EB7-4A37-95FC-6CEDF2EFA447}" destId="{EBA12760-53E5-4CD7-A0FE-993A93538B38}" srcOrd="2" destOrd="0" presId="urn:microsoft.com/office/officeart/2005/8/layout/cycle8"/>
    <dgm:cxn modelId="{58EB09A1-E4BD-4A6E-B3AF-B838AB66BD43}" type="presParOf" srcId="{7C5669A1-3EB7-4A37-95FC-6CEDF2EFA447}" destId="{9C8243F0-3EB8-4B28-9699-4B62E88B5A49}" srcOrd="3" destOrd="0" presId="urn:microsoft.com/office/officeart/2005/8/layout/cycle8"/>
    <dgm:cxn modelId="{D8EE5495-F4AE-4645-B1C2-A32B1F449180}" type="presParOf" srcId="{7C5669A1-3EB7-4A37-95FC-6CEDF2EFA447}" destId="{CA1A0FA2-3607-44E9-981F-B122F50296E3}" srcOrd="4" destOrd="0" presId="urn:microsoft.com/office/officeart/2005/8/layout/cycle8"/>
    <dgm:cxn modelId="{5C57D0A3-CAD4-4CA0-9206-2CBCFE9775C0}" type="presParOf" srcId="{7C5669A1-3EB7-4A37-95FC-6CEDF2EFA447}" destId="{DD70A7E5-A533-46D6-8512-AB9E30D1202D}" srcOrd="5" destOrd="0" presId="urn:microsoft.com/office/officeart/2005/8/layout/cycle8"/>
    <dgm:cxn modelId="{9815A56B-612C-444B-95BC-089A9E6CAAF2}" type="presParOf" srcId="{7C5669A1-3EB7-4A37-95FC-6CEDF2EFA447}" destId="{BF653580-E9EF-4122-9B02-131ED2928F25}" srcOrd="6" destOrd="0" presId="urn:microsoft.com/office/officeart/2005/8/layout/cycle8"/>
    <dgm:cxn modelId="{A7B67680-6502-4E54-B5E5-E92CC4244BAE}" type="presParOf" srcId="{7C5669A1-3EB7-4A37-95FC-6CEDF2EFA447}" destId="{3F67D0F1-8D49-41AA-84C4-F562C68E765D}" srcOrd="7" destOrd="0" presId="urn:microsoft.com/office/officeart/2005/8/layout/cycle8"/>
    <dgm:cxn modelId="{EA0CA5FD-8B2F-4DD2-98D4-EAE524146DBF}" type="presParOf" srcId="{7C5669A1-3EB7-4A37-95FC-6CEDF2EFA447}" destId="{F582A7A2-30B6-4BEA-A256-4A40CC330959}" srcOrd="8" destOrd="0" presId="urn:microsoft.com/office/officeart/2005/8/layout/cycle8"/>
    <dgm:cxn modelId="{4895F2A3-908F-4F95-90BE-574E7908E5D1}" type="presParOf" srcId="{7C5669A1-3EB7-4A37-95FC-6CEDF2EFA447}" destId="{18858A02-E281-4F47-BFA2-6827005AE84E}" srcOrd="9" destOrd="0" presId="urn:microsoft.com/office/officeart/2005/8/layout/cycle8"/>
    <dgm:cxn modelId="{719852F1-477A-490D-B78F-934FC5D5BC2B}" type="presParOf" srcId="{7C5669A1-3EB7-4A37-95FC-6CEDF2EFA447}" destId="{286C676E-35DA-4B8B-93F7-AEFAEF7E71DB}" srcOrd="10" destOrd="0" presId="urn:microsoft.com/office/officeart/2005/8/layout/cycle8"/>
    <dgm:cxn modelId="{03582D0F-74DA-43D3-9E55-83FD5B2BCB37}" type="presParOf" srcId="{7C5669A1-3EB7-4A37-95FC-6CEDF2EFA447}" destId="{0E1DDBBB-FBFC-4213-9C3B-6855EE037F88}" srcOrd="11" destOrd="0" presId="urn:microsoft.com/office/officeart/2005/8/layout/cycle8"/>
    <dgm:cxn modelId="{87B452ED-8045-4FA8-BF96-AF8E65D220BF}" type="presParOf" srcId="{7C5669A1-3EB7-4A37-95FC-6CEDF2EFA447}" destId="{633E2BD5-7723-4DA6-A4CE-7D8CA57D5048}" srcOrd="12" destOrd="0" presId="urn:microsoft.com/office/officeart/2005/8/layout/cycle8"/>
    <dgm:cxn modelId="{DA179329-F4A9-4ACD-9F66-945059F14687}" type="presParOf" srcId="{7C5669A1-3EB7-4A37-95FC-6CEDF2EFA447}" destId="{A8C98814-2EAE-4C77-8092-3EF9D176839C}" srcOrd="13" destOrd="0" presId="urn:microsoft.com/office/officeart/2005/8/layout/cycle8"/>
    <dgm:cxn modelId="{02EA755C-66AA-4829-9743-7112E3891B3B}" type="presParOf" srcId="{7C5669A1-3EB7-4A37-95FC-6CEDF2EFA447}" destId="{481C0B51-7005-4C8F-85E0-ABD44FE914C1}" srcOrd="14" destOrd="0" presId="urn:microsoft.com/office/officeart/2005/8/layout/cycle8"/>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E6764A-E108-4929-8578-6BE1637110B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id-ID"/>
        </a:p>
      </dgm:t>
    </dgm:pt>
    <dgm:pt modelId="{6EE02676-34FF-45CF-976B-E79A8E6E088E}">
      <dgm:prSet phldrT="[Text]"/>
      <dgm:spPr>
        <a:solidFill>
          <a:schemeClr val="tx1"/>
        </a:solidFill>
      </dgm:spPr>
      <dgm:t>
        <a:bodyPr/>
        <a:lstStyle/>
        <a:p>
          <a:r>
            <a:rPr lang="en-US" dirty="0" err="1" smtClean="0">
              <a:solidFill>
                <a:schemeClr val="bg2">
                  <a:lumMod val="25000"/>
                </a:schemeClr>
              </a:solidFill>
              <a:latin typeface="Cooper Black" pitchFamily="18" charset="0"/>
            </a:rPr>
            <a:t>Aspek</a:t>
          </a:r>
          <a:r>
            <a:rPr lang="en-US" dirty="0" smtClean="0">
              <a:solidFill>
                <a:schemeClr val="bg2">
                  <a:lumMod val="25000"/>
                </a:schemeClr>
              </a:solidFill>
              <a:latin typeface="Cooper Black" pitchFamily="18" charset="0"/>
            </a:rPr>
            <a:t> </a:t>
          </a:r>
          <a:r>
            <a:rPr lang="en-US" dirty="0" err="1" smtClean="0">
              <a:solidFill>
                <a:schemeClr val="bg2">
                  <a:lumMod val="25000"/>
                </a:schemeClr>
              </a:solidFill>
              <a:latin typeface="Cooper Black" pitchFamily="18" charset="0"/>
            </a:rPr>
            <a:t>Fisik</a:t>
          </a:r>
          <a:endParaRPr lang="id-ID" dirty="0"/>
        </a:p>
      </dgm:t>
    </dgm:pt>
    <dgm:pt modelId="{323C141E-1719-4ABD-8FD6-51A036D17B3D}" type="parTrans" cxnId="{D38E77B5-1EA2-4E5E-9BEA-C10C6925BBC9}">
      <dgm:prSet/>
      <dgm:spPr/>
      <dgm:t>
        <a:bodyPr/>
        <a:lstStyle/>
        <a:p>
          <a:endParaRPr lang="id-ID"/>
        </a:p>
      </dgm:t>
    </dgm:pt>
    <dgm:pt modelId="{F17481AB-A659-42FC-A866-9652824203FB}" type="sibTrans" cxnId="{D38E77B5-1EA2-4E5E-9BEA-C10C6925BBC9}">
      <dgm:prSet/>
      <dgm:spPr/>
      <dgm:t>
        <a:bodyPr/>
        <a:lstStyle/>
        <a:p>
          <a:endParaRPr lang="id-ID"/>
        </a:p>
      </dgm:t>
    </dgm:pt>
    <dgm:pt modelId="{828D798A-B801-4B33-BA89-38863BE2091A}">
      <dgm:prSet phldrT="[Text]"/>
      <dgm:spPr>
        <a:solidFill>
          <a:schemeClr val="accent6">
            <a:lumMod val="50000"/>
            <a:alpha val="90000"/>
          </a:schemeClr>
        </a:solidFill>
      </dgm:spPr>
      <dgm:t>
        <a:bodyPr/>
        <a:lstStyle/>
        <a:p>
          <a:r>
            <a:rPr lang="en-US" dirty="0" err="1" smtClean="0">
              <a:solidFill>
                <a:schemeClr val="bg1"/>
              </a:solidFill>
              <a:latin typeface="Cooper Black" pitchFamily="18" charset="0"/>
            </a:rPr>
            <a:t>Siapkan</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bantuan</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sarana</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bila</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memungkinkan</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spt</a:t>
          </a:r>
          <a:r>
            <a:rPr lang="en-US" dirty="0" smtClean="0">
              <a:solidFill>
                <a:schemeClr val="bg1"/>
              </a:solidFill>
              <a:latin typeface="Cooper Black" pitchFamily="18" charset="0"/>
            </a:rPr>
            <a:t> transport </a:t>
          </a:r>
          <a:r>
            <a:rPr lang="en-US" dirty="0" err="1" smtClean="0">
              <a:solidFill>
                <a:schemeClr val="bg1"/>
              </a:solidFill>
              <a:latin typeface="Cooper Black" pitchFamily="18" charset="0"/>
            </a:rPr>
            <a:t>guna</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mendukung</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pulbaket</a:t>
          </a:r>
          <a:endParaRPr lang="id-ID" dirty="0">
            <a:solidFill>
              <a:schemeClr val="bg1"/>
            </a:solidFill>
          </a:endParaRPr>
        </a:p>
      </dgm:t>
    </dgm:pt>
    <dgm:pt modelId="{899CDA53-43DA-4A9A-9DA7-37026D99132D}" type="parTrans" cxnId="{6BD01722-AC6A-49BB-9861-E26A74CE6BA7}">
      <dgm:prSet/>
      <dgm:spPr/>
      <dgm:t>
        <a:bodyPr/>
        <a:lstStyle/>
        <a:p>
          <a:endParaRPr lang="id-ID"/>
        </a:p>
      </dgm:t>
    </dgm:pt>
    <dgm:pt modelId="{4A4CD15A-C636-4865-B69A-EB4D9C154611}" type="sibTrans" cxnId="{6BD01722-AC6A-49BB-9861-E26A74CE6BA7}">
      <dgm:prSet/>
      <dgm:spPr/>
      <dgm:t>
        <a:bodyPr/>
        <a:lstStyle/>
        <a:p>
          <a:endParaRPr lang="id-ID"/>
        </a:p>
      </dgm:t>
    </dgm:pt>
    <dgm:pt modelId="{F9C55F76-A147-4F11-B19F-826A7A44DA2C}">
      <dgm:prSet phldrT="[Text]"/>
      <dgm:spPr>
        <a:solidFill>
          <a:schemeClr val="accent6">
            <a:lumMod val="50000"/>
            <a:alpha val="90000"/>
          </a:schemeClr>
        </a:solidFill>
      </dgm:spPr>
      <dgm:t>
        <a:bodyPr/>
        <a:lstStyle/>
        <a:p>
          <a:r>
            <a:rPr lang="en-US" dirty="0" err="1" smtClean="0">
              <a:solidFill>
                <a:schemeClr val="bg1"/>
              </a:solidFill>
              <a:latin typeface="Cooper Black" pitchFamily="18" charset="0"/>
            </a:rPr>
            <a:t>Imbalan</a:t>
          </a:r>
          <a:r>
            <a:rPr lang="en-US" dirty="0" smtClean="0">
              <a:solidFill>
                <a:schemeClr val="bg1"/>
              </a:solidFill>
              <a:latin typeface="Cooper Black" pitchFamily="18" charset="0"/>
            </a:rPr>
            <a:t> yang </a:t>
          </a:r>
          <a:r>
            <a:rPr lang="en-US" dirty="0" err="1" smtClean="0">
              <a:solidFill>
                <a:schemeClr val="bg1"/>
              </a:solidFill>
              <a:latin typeface="Cooper Black" pitchFamily="18" charset="0"/>
            </a:rPr>
            <a:t>wajar</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berupa</a:t>
          </a:r>
          <a:r>
            <a:rPr lang="en-US" dirty="0" smtClean="0">
              <a:solidFill>
                <a:schemeClr val="bg1"/>
              </a:solidFill>
              <a:latin typeface="Cooper Black" pitchFamily="18" charset="0"/>
            </a:rPr>
            <a:t> </a:t>
          </a:r>
          <a:r>
            <a:rPr lang="en-US" dirty="0" err="1" smtClean="0">
              <a:solidFill>
                <a:schemeClr val="bg1"/>
              </a:solidFill>
              <a:latin typeface="Cooper Black" pitchFamily="18" charset="0"/>
            </a:rPr>
            <a:t>materiil</a:t>
          </a:r>
          <a:r>
            <a:rPr lang="en-US" dirty="0" smtClean="0">
              <a:solidFill>
                <a:schemeClr val="bg1"/>
              </a:solidFill>
              <a:latin typeface="Cooper Black" pitchFamily="18" charset="0"/>
            </a:rPr>
            <a:t> / </a:t>
          </a:r>
          <a:r>
            <a:rPr lang="en-US" dirty="0" err="1" smtClean="0">
              <a:solidFill>
                <a:schemeClr val="bg1"/>
              </a:solidFill>
              <a:latin typeface="Cooper Black" pitchFamily="18" charset="0"/>
            </a:rPr>
            <a:t>kesejahteraan</a:t>
          </a:r>
          <a:endParaRPr lang="id-ID" dirty="0">
            <a:solidFill>
              <a:schemeClr val="bg1"/>
            </a:solidFill>
          </a:endParaRPr>
        </a:p>
      </dgm:t>
    </dgm:pt>
    <dgm:pt modelId="{C663A2BE-690B-4408-BC6D-79177A37FBF8}" type="parTrans" cxnId="{A905E264-DD03-4C4E-A23F-B8C8DF6C0792}">
      <dgm:prSet/>
      <dgm:spPr/>
      <dgm:t>
        <a:bodyPr/>
        <a:lstStyle/>
        <a:p>
          <a:endParaRPr lang="id-ID"/>
        </a:p>
      </dgm:t>
    </dgm:pt>
    <dgm:pt modelId="{C4AE75FE-D696-4E6C-A27A-20BF4006F859}" type="sibTrans" cxnId="{A905E264-DD03-4C4E-A23F-B8C8DF6C0792}">
      <dgm:prSet/>
      <dgm:spPr/>
      <dgm:t>
        <a:bodyPr/>
        <a:lstStyle/>
        <a:p>
          <a:endParaRPr lang="id-ID"/>
        </a:p>
      </dgm:t>
    </dgm:pt>
    <dgm:pt modelId="{FE46AD4C-75F2-4663-A5BF-618B6575F345}">
      <dgm:prSet phldrT="[Text]"/>
      <dgm:spPr>
        <a:solidFill>
          <a:srgbClr val="FF0000"/>
        </a:solidFill>
      </dgm:spPr>
      <dgm:t>
        <a:bodyPr/>
        <a:lstStyle/>
        <a:p>
          <a:r>
            <a:rPr lang="en-US" dirty="0" err="1" smtClean="0">
              <a:solidFill>
                <a:schemeClr val="bg1"/>
              </a:solidFill>
              <a:latin typeface="Cooper Black" pitchFamily="18" charset="0"/>
            </a:rPr>
            <a:t>Aspek</a:t>
          </a:r>
          <a:r>
            <a:rPr lang="en-US" dirty="0" smtClean="0">
              <a:solidFill>
                <a:schemeClr val="bg1"/>
              </a:solidFill>
              <a:latin typeface="Cooper Black" pitchFamily="18" charset="0"/>
            </a:rPr>
            <a:t> non </a:t>
          </a:r>
          <a:r>
            <a:rPr lang="en-US" dirty="0" err="1" smtClean="0">
              <a:solidFill>
                <a:schemeClr val="bg1"/>
              </a:solidFill>
              <a:latin typeface="Cooper Black" pitchFamily="18" charset="0"/>
            </a:rPr>
            <a:t>Fisik</a:t>
          </a:r>
          <a:endParaRPr lang="id-ID" dirty="0">
            <a:solidFill>
              <a:schemeClr val="bg1"/>
            </a:solidFill>
          </a:endParaRPr>
        </a:p>
      </dgm:t>
    </dgm:pt>
    <dgm:pt modelId="{29C4806A-5901-4841-9CAA-61280FC86B57}" type="parTrans" cxnId="{DD7FD2E6-DE9A-4A82-82F8-AEAF95D1B0C2}">
      <dgm:prSet/>
      <dgm:spPr/>
      <dgm:t>
        <a:bodyPr/>
        <a:lstStyle/>
        <a:p>
          <a:endParaRPr lang="id-ID"/>
        </a:p>
      </dgm:t>
    </dgm:pt>
    <dgm:pt modelId="{6F2F7FB8-D11E-4B68-9830-6F5D2DFFA7E9}" type="sibTrans" cxnId="{DD7FD2E6-DE9A-4A82-82F8-AEAF95D1B0C2}">
      <dgm:prSet/>
      <dgm:spPr/>
      <dgm:t>
        <a:bodyPr/>
        <a:lstStyle/>
        <a:p>
          <a:endParaRPr lang="id-ID"/>
        </a:p>
      </dgm:t>
    </dgm:pt>
    <dgm:pt modelId="{17E1E6BA-C13E-4AC3-9070-2DF5B38642F5}">
      <dgm:prSet phldrT="[Text]" custT="1"/>
      <dgm:spPr>
        <a:solidFill>
          <a:srgbClr val="FFC000">
            <a:alpha val="90000"/>
          </a:srgbClr>
        </a:solidFill>
      </dgm:spPr>
      <dgm:t>
        <a:bodyPr/>
        <a:lstStyle/>
        <a:p>
          <a:pPr algn="just"/>
          <a:r>
            <a:rPr lang="en-US" sz="1400" dirty="0" err="1" smtClean="0">
              <a:solidFill>
                <a:schemeClr val="bg2">
                  <a:lumMod val="25000"/>
                </a:schemeClr>
              </a:solidFill>
              <a:latin typeface="Cooper Black" pitchFamily="18" charset="0"/>
            </a:rPr>
            <a:t>Beri</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perhatian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penghargaan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pujian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dan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dukungan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moril</a:t>
          </a:r>
          <a:endParaRPr lang="id-ID" sz="1400" dirty="0"/>
        </a:p>
      </dgm:t>
    </dgm:pt>
    <dgm:pt modelId="{FF9F52DB-8F1F-485C-A2DB-E7D5567F824C}" type="parTrans" cxnId="{CC995BF4-D4D7-42F8-8666-66463FCF73E8}">
      <dgm:prSet/>
      <dgm:spPr/>
      <dgm:t>
        <a:bodyPr/>
        <a:lstStyle/>
        <a:p>
          <a:endParaRPr lang="id-ID"/>
        </a:p>
      </dgm:t>
    </dgm:pt>
    <dgm:pt modelId="{452B31BB-2A87-43AB-A97C-C2D7ADA5533E}" type="sibTrans" cxnId="{CC995BF4-D4D7-42F8-8666-66463FCF73E8}">
      <dgm:prSet/>
      <dgm:spPr/>
      <dgm:t>
        <a:bodyPr/>
        <a:lstStyle/>
        <a:p>
          <a:endParaRPr lang="id-ID"/>
        </a:p>
      </dgm:t>
    </dgm:pt>
    <dgm:pt modelId="{FD441370-60A5-4371-8753-CDA8292C1F42}">
      <dgm:prSet phldrT="[Text]" custT="1"/>
      <dgm:spPr>
        <a:solidFill>
          <a:srgbClr val="FFC000">
            <a:alpha val="90000"/>
          </a:srgbClr>
        </a:solidFill>
      </dgm:spPr>
      <dgm:t>
        <a:bodyPr/>
        <a:lstStyle/>
        <a:p>
          <a:pPr algn="just"/>
          <a:r>
            <a:rPr lang="en-US" sz="1400" dirty="0" err="1" smtClean="0">
              <a:solidFill>
                <a:schemeClr val="bg2">
                  <a:lumMod val="25000"/>
                </a:schemeClr>
              </a:solidFill>
              <a:latin typeface="Cooper Black" pitchFamily="18" charset="0"/>
            </a:rPr>
            <a:t>Menanamkan</a:t>
          </a:r>
          <a:r>
            <a:rPr lang="en-US" sz="1400" dirty="0" smtClean="0">
              <a:solidFill>
                <a:schemeClr val="bg2">
                  <a:lumMod val="25000"/>
                </a:schemeClr>
              </a:solidFill>
              <a:latin typeface="Cooper Black" pitchFamily="18" charset="0"/>
            </a:rPr>
            <a:t> rasa </a:t>
          </a:r>
          <a:r>
            <a:rPr lang="en-US" sz="1400" dirty="0" err="1" smtClean="0">
              <a:solidFill>
                <a:schemeClr val="bg2">
                  <a:lumMod val="25000"/>
                </a:schemeClr>
              </a:solidFill>
              <a:latin typeface="Cooper Black" pitchFamily="18" charset="0"/>
            </a:rPr>
            <a:t>kesadaran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dan</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tanggung</a:t>
          </a:r>
          <a:r>
            <a:rPr lang="en-US" sz="1400" dirty="0" smtClean="0">
              <a:solidFill>
                <a:schemeClr val="bg2">
                  <a:lumMod val="25000"/>
                </a:schemeClr>
              </a:solidFill>
              <a:latin typeface="Cooper Black" pitchFamily="18" charset="0"/>
            </a:rPr>
            <a:t> </a:t>
          </a:r>
          <a:r>
            <a:rPr lang="en-US" sz="1400" dirty="0" err="1" smtClean="0">
              <a:solidFill>
                <a:schemeClr val="bg2">
                  <a:lumMod val="25000"/>
                </a:schemeClr>
              </a:solidFill>
              <a:latin typeface="Cooper Black" pitchFamily="18" charset="0"/>
            </a:rPr>
            <a:t>jawab</a:t>
          </a:r>
          <a:endParaRPr lang="id-ID" sz="1400" dirty="0"/>
        </a:p>
      </dgm:t>
    </dgm:pt>
    <dgm:pt modelId="{A6D4CF9A-8215-4CF8-96B8-F55E411F9F7A}" type="parTrans" cxnId="{C4B32366-820A-45AA-813B-29A1CFAF4EB8}">
      <dgm:prSet/>
      <dgm:spPr/>
      <dgm:t>
        <a:bodyPr/>
        <a:lstStyle/>
        <a:p>
          <a:endParaRPr lang="id-ID"/>
        </a:p>
      </dgm:t>
    </dgm:pt>
    <dgm:pt modelId="{1A5C555B-4E62-4F76-A59C-135CA4CE9AA7}" type="sibTrans" cxnId="{C4B32366-820A-45AA-813B-29A1CFAF4EB8}">
      <dgm:prSet/>
      <dgm:spPr/>
      <dgm:t>
        <a:bodyPr/>
        <a:lstStyle/>
        <a:p>
          <a:endParaRPr lang="id-ID"/>
        </a:p>
      </dgm:t>
    </dgm:pt>
    <dgm:pt modelId="{A344494C-7996-41A4-BE9C-5501A76F0ABB}">
      <dgm:prSet phldrT="[Text]"/>
      <dgm:spPr>
        <a:solidFill>
          <a:srgbClr val="FFC000">
            <a:alpha val="90000"/>
          </a:srgbClr>
        </a:solidFill>
      </dgm:spPr>
      <dgm:t>
        <a:bodyPr/>
        <a:lstStyle/>
        <a:p>
          <a:pPr algn="l"/>
          <a:endParaRPr lang="id-ID" sz="1200" dirty="0"/>
        </a:p>
      </dgm:t>
    </dgm:pt>
    <dgm:pt modelId="{98945BBB-8758-4F09-8222-0418DF20A69E}" type="parTrans" cxnId="{51A5D90D-9CE1-4A20-A16D-8B668C489A40}">
      <dgm:prSet/>
      <dgm:spPr/>
      <dgm:t>
        <a:bodyPr/>
        <a:lstStyle/>
        <a:p>
          <a:endParaRPr lang="id-ID"/>
        </a:p>
      </dgm:t>
    </dgm:pt>
    <dgm:pt modelId="{AF6C179A-465D-4407-A5FF-1B4768DA15EB}" type="sibTrans" cxnId="{51A5D90D-9CE1-4A20-A16D-8B668C489A40}">
      <dgm:prSet/>
      <dgm:spPr/>
      <dgm:t>
        <a:bodyPr/>
        <a:lstStyle/>
        <a:p>
          <a:endParaRPr lang="id-ID"/>
        </a:p>
      </dgm:t>
    </dgm:pt>
    <dgm:pt modelId="{D4279880-00FD-4546-BBBC-5726EF3CB440}">
      <dgm:prSet phldrT="[Text]"/>
      <dgm:spPr>
        <a:solidFill>
          <a:schemeClr val="accent6">
            <a:lumMod val="50000"/>
            <a:alpha val="90000"/>
          </a:schemeClr>
        </a:solidFill>
      </dgm:spPr>
      <dgm:t>
        <a:bodyPr/>
        <a:lstStyle/>
        <a:p>
          <a:endParaRPr lang="id-ID" dirty="0">
            <a:solidFill>
              <a:schemeClr val="bg1"/>
            </a:solidFill>
          </a:endParaRPr>
        </a:p>
      </dgm:t>
    </dgm:pt>
    <dgm:pt modelId="{74CED999-F171-4EA1-A06C-59BE4B2F109E}" type="parTrans" cxnId="{31440E06-2B04-489E-A5EC-A8B235F22558}">
      <dgm:prSet/>
      <dgm:spPr/>
      <dgm:t>
        <a:bodyPr/>
        <a:lstStyle/>
        <a:p>
          <a:endParaRPr lang="id-ID"/>
        </a:p>
      </dgm:t>
    </dgm:pt>
    <dgm:pt modelId="{4B956AA4-65E8-4FFF-8085-4DD62D6C1526}" type="sibTrans" cxnId="{31440E06-2B04-489E-A5EC-A8B235F22558}">
      <dgm:prSet/>
      <dgm:spPr/>
      <dgm:t>
        <a:bodyPr/>
        <a:lstStyle/>
        <a:p>
          <a:endParaRPr lang="id-ID"/>
        </a:p>
      </dgm:t>
    </dgm:pt>
    <dgm:pt modelId="{ACCCD2B6-97E9-4F89-B791-2BA066EAC174}" type="pres">
      <dgm:prSet presAssocID="{A7E6764A-E108-4929-8578-6BE1637110BD}" presName="Name0" presStyleCnt="0">
        <dgm:presLayoutVars>
          <dgm:dir/>
          <dgm:animLvl val="lvl"/>
          <dgm:resizeHandles/>
        </dgm:presLayoutVars>
      </dgm:prSet>
      <dgm:spPr/>
      <dgm:t>
        <a:bodyPr/>
        <a:lstStyle/>
        <a:p>
          <a:endParaRPr lang="id-ID"/>
        </a:p>
      </dgm:t>
    </dgm:pt>
    <dgm:pt modelId="{72313BA2-3B4A-4D7B-AC64-696D5668C265}" type="pres">
      <dgm:prSet presAssocID="{6EE02676-34FF-45CF-976B-E79A8E6E088E}" presName="linNode" presStyleCnt="0"/>
      <dgm:spPr/>
    </dgm:pt>
    <dgm:pt modelId="{A807B2C6-90DB-4EF1-8AF9-6E8F9C422A02}" type="pres">
      <dgm:prSet presAssocID="{6EE02676-34FF-45CF-976B-E79A8E6E088E}" presName="parentShp" presStyleLbl="node1" presStyleIdx="0" presStyleCnt="2">
        <dgm:presLayoutVars>
          <dgm:bulletEnabled val="1"/>
        </dgm:presLayoutVars>
      </dgm:prSet>
      <dgm:spPr/>
      <dgm:t>
        <a:bodyPr/>
        <a:lstStyle/>
        <a:p>
          <a:endParaRPr lang="id-ID"/>
        </a:p>
      </dgm:t>
    </dgm:pt>
    <dgm:pt modelId="{C6CB2BA5-2D43-4CDE-A2D3-F975BFEF29BA}" type="pres">
      <dgm:prSet presAssocID="{6EE02676-34FF-45CF-976B-E79A8E6E088E}" presName="childShp" presStyleLbl="bgAccFollowNode1" presStyleIdx="0" presStyleCnt="2">
        <dgm:presLayoutVars>
          <dgm:bulletEnabled val="1"/>
        </dgm:presLayoutVars>
      </dgm:prSet>
      <dgm:spPr/>
      <dgm:t>
        <a:bodyPr/>
        <a:lstStyle/>
        <a:p>
          <a:endParaRPr lang="id-ID"/>
        </a:p>
      </dgm:t>
    </dgm:pt>
    <dgm:pt modelId="{63850503-137F-42DC-BCFB-54CE4BC3C64D}" type="pres">
      <dgm:prSet presAssocID="{F17481AB-A659-42FC-A866-9652824203FB}" presName="spacing" presStyleCnt="0"/>
      <dgm:spPr/>
    </dgm:pt>
    <dgm:pt modelId="{027D58A0-35B0-4284-B59D-D1F82F872625}" type="pres">
      <dgm:prSet presAssocID="{FE46AD4C-75F2-4663-A5BF-618B6575F345}" presName="linNode" presStyleCnt="0"/>
      <dgm:spPr/>
    </dgm:pt>
    <dgm:pt modelId="{F07D2E9C-1DB6-41BE-AEF4-B7E7ACF1132C}" type="pres">
      <dgm:prSet presAssocID="{FE46AD4C-75F2-4663-A5BF-618B6575F345}" presName="parentShp" presStyleLbl="node1" presStyleIdx="1" presStyleCnt="2">
        <dgm:presLayoutVars>
          <dgm:bulletEnabled val="1"/>
        </dgm:presLayoutVars>
      </dgm:prSet>
      <dgm:spPr/>
      <dgm:t>
        <a:bodyPr/>
        <a:lstStyle/>
        <a:p>
          <a:endParaRPr lang="id-ID"/>
        </a:p>
      </dgm:t>
    </dgm:pt>
    <dgm:pt modelId="{D49D4A07-DC13-448C-8475-86C40C46F6EE}" type="pres">
      <dgm:prSet presAssocID="{FE46AD4C-75F2-4663-A5BF-618B6575F345}" presName="childShp" presStyleLbl="bgAccFollowNode1" presStyleIdx="1" presStyleCnt="2">
        <dgm:presLayoutVars>
          <dgm:bulletEnabled val="1"/>
        </dgm:presLayoutVars>
      </dgm:prSet>
      <dgm:spPr/>
      <dgm:t>
        <a:bodyPr/>
        <a:lstStyle/>
        <a:p>
          <a:endParaRPr lang="id-ID"/>
        </a:p>
      </dgm:t>
    </dgm:pt>
  </dgm:ptLst>
  <dgm:cxnLst>
    <dgm:cxn modelId="{6BD01722-AC6A-49BB-9861-E26A74CE6BA7}" srcId="{6EE02676-34FF-45CF-976B-E79A8E6E088E}" destId="{828D798A-B801-4B33-BA89-38863BE2091A}" srcOrd="1" destOrd="0" parTransId="{899CDA53-43DA-4A9A-9DA7-37026D99132D}" sibTransId="{4A4CD15A-C636-4865-B69A-EB4D9C154611}"/>
    <dgm:cxn modelId="{80CE63EC-2CF6-46C1-8F5B-DC180AC8EC26}" type="presOf" srcId="{F9C55F76-A147-4F11-B19F-826A7A44DA2C}" destId="{C6CB2BA5-2D43-4CDE-A2D3-F975BFEF29BA}" srcOrd="0" destOrd="2" presId="urn:microsoft.com/office/officeart/2005/8/layout/vList6"/>
    <dgm:cxn modelId="{DD7FD2E6-DE9A-4A82-82F8-AEAF95D1B0C2}" srcId="{A7E6764A-E108-4929-8578-6BE1637110BD}" destId="{FE46AD4C-75F2-4663-A5BF-618B6575F345}" srcOrd="1" destOrd="0" parTransId="{29C4806A-5901-4841-9CAA-61280FC86B57}" sibTransId="{6F2F7FB8-D11E-4B68-9830-6F5D2DFFA7E9}"/>
    <dgm:cxn modelId="{0D7129B1-3980-458E-972F-483F12B6FA25}" type="presOf" srcId="{FD441370-60A5-4371-8753-CDA8292C1F42}" destId="{D49D4A07-DC13-448C-8475-86C40C46F6EE}" srcOrd="0" destOrd="2" presId="urn:microsoft.com/office/officeart/2005/8/layout/vList6"/>
    <dgm:cxn modelId="{B955C354-77F1-4212-A95E-079A990E8969}" type="presOf" srcId="{17E1E6BA-C13E-4AC3-9070-2DF5B38642F5}" destId="{D49D4A07-DC13-448C-8475-86C40C46F6EE}" srcOrd="0" destOrd="1" presId="urn:microsoft.com/office/officeart/2005/8/layout/vList6"/>
    <dgm:cxn modelId="{D54AA378-97A4-4452-8F53-F2A82D53B661}" type="presOf" srcId="{6EE02676-34FF-45CF-976B-E79A8E6E088E}" destId="{A807B2C6-90DB-4EF1-8AF9-6E8F9C422A02}" srcOrd="0" destOrd="0" presId="urn:microsoft.com/office/officeart/2005/8/layout/vList6"/>
    <dgm:cxn modelId="{BBD31B52-92B3-4CD1-9D9F-FD616BFD8090}" type="presOf" srcId="{D4279880-00FD-4546-BBBC-5726EF3CB440}" destId="{C6CB2BA5-2D43-4CDE-A2D3-F975BFEF29BA}" srcOrd="0" destOrd="0" presId="urn:microsoft.com/office/officeart/2005/8/layout/vList6"/>
    <dgm:cxn modelId="{51A5D90D-9CE1-4A20-A16D-8B668C489A40}" srcId="{FE46AD4C-75F2-4663-A5BF-618B6575F345}" destId="{A344494C-7996-41A4-BE9C-5501A76F0ABB}" srcOrd="0" destOrd="0" parTransId="{98945BBB-8758-4F09-8222-0418DF20A69E}" sibTransId="{AF6C179A-465D-4407-A5FF-1B4768DA15EB}"/>
    <dgm:cxn modelId="{FA519844-8670-4BEA-B2FE-7955EEE88FBE}" type="presOf" srcId="{828D798A-B801-4B33-BA89-38863BE2091A}" destId="{C6CB2BA5-2D43-4CDE-A2D3-F975BFEF29BA}" srcOrd="0" destOrd="1" presId="urn:microsoft.com/office/officeart/2005/8/layout/vList6"/>
    <dgm:cxn modelId="{D38E77B5-1EA2-4E5E-9BEA-C10C6925BBC9}" srcId="{A7E6764A-E108-4929-8578-6BE1637110BD}" destId="{6EE02676-34FF-45CF-976B-E79A8E6E088E}" srcOrd="0" destOrd="0" parTransId="{323C141E-1719-4ABD-8FD6-51A036D17B3D}" sibTransId="{F17481AB-A659-42FC-A866-9652824203FB}"/>
    <dgm:cxn modelId="{31440E06-2B04-489E-A5EC-A8B235F22558}" srcId="{6EE02676-34FF-45CF-976B-E79A8E6E088E}" destId="{D4279880-00FD-4546-BBBC-5726EF3CB440}" srcOrd="0" destOrd="0" parTransId="{74CED999-F171-4EA1-A06C-59BE4B2F109E}" sibTransId="{4B956AA4-65E8-4FFF-8085-4DD62D6C1526}"/>
    <dgm:cxn modelId="{CC995BF4-D4D7-42F8-8666-66463FCF73E8}" srcId="{FE46AD4C-75F2-4663-A5BF-618B6575F345}" destId="{17E1E6BA-C13E-4AC3-9070-2DF5B38642F5}" srcOrd="1" destOrd="0" parTransId="{FF9F52DB-8F1F-485C-A2DB-E7D5567F824C}" sibTransId="{452B31BB-2A87-43AB-A97C-C2D7ADA5533E}"/>
    <dgm:cxn modelId="{59F1E597-C99C-4426-9D7E-24944EC83FF5}" type="presOf" srcId="{A7E6764A-E108-4929-8578-6BE1637110BD}" destId="{ACCCD2B6-97E9-4F89-B791-2BA066EAC174}" srcOrd="0" destOrd="0" presId="urn:microsoft.com/office/officeart/2005/8/layout/vList6"/>
    <dgm:cxn modelId="{5B3C25FB-287C-4E84-8393-86B88839F21A}" type="presOf" srcId="{FE46AD4C-75F2-4663-A5BF-618B6575F345}" destId="{F07D2E9C-1DB6-41BE-AEF4-B7E7ACF1132C}" srcOrd="0" destOrd="0" presId="urn:microsoft.com/office/officeart/2005/8/layout/vList6"/>
    <dgm:cxn modelId="{A905E264-DD03-4C4E-A23F-B8C8DF6C0792}" srcId="{6EE02676-34FF-45CF-976B-E79A8E6E088E}" destId="{F9C55F76-A147-4F11-B19F-826A7A44DA2C}" srcOrd="2" destOrd="0" parTransId="{C663A2BE-690B-4408-BC6D-79177A37FBF8}" sibTransId="{C4AE75FE-D696-4E6C-A27A-20BF4006F859}"/>
    <dgm:cxn modelId="{C4B32366-820A-45AA-813B-29A1CFAF4EB8}" srcId="{FE46AD4C-75F2-4663-A5BF-618B6575F345}" destId="{FD441370-60A5-4371-8753-CDA8292C1F42}" srcOrd="2" destOrd="0" parTransId="{A6D4CF9A-8215-4CF8-96B8-F55E411F9F7A}" sibTransId="{1A5C555B-4E62-4F76-A59C-135CA4CE9AA7}"/>
    <dgm:cxn modelId="{0D690DB5-0CE1-448F-A058-7D9AFF24A52C}" type="presOf" srcId="{A344494C-7996-41A4-BE9C-5501A76F0ABB}" destId="{D49D4A07-DC13-448C-8475-86C40C46F6EE}" srcOrd="0" destOrd="0" presId="urn:microsoft.com/office/officeart/2005/8/layout/vList6"/>
    <dgm:cxn modelId="{504F29D5-5BA4-41D5-838F-D3B9D8154CA8}" type="presParOf" srcId="{ACCCD2B6-97E9-4F89-B791-2BA066EAC174}" destId="{72313BA2-3B4A-4D7B-AC64-696D5668C265}" srcOrd="0" destOrd="0" presId="urn:microsoft.com/office/officeart/2005/8/layout/vList6"/>
    <dgm:cxn modelId="{A7DFF84B-D1DC-4D61-8A2B-3455125D79F8}" type="presParOf" srcId="{72313BA2-3B4A-4D7B-AC64-696D5668C265}" destId="{A807B2C6-90DB-4EF1-8AF9-6E8F9C422A02}" srcOrd="0" destOrd="0" presId="urn:microsoft.com/office/officeart/2005/8/layout/vList6"/>
    <dgm:cxn modelId="{203AC3D3-BB56-4563-99FF-BEBDC66E10F8}" type="presParOf" srcId="{72313BA2-3B4A-4D7B-AC64-696D5668C265}" destId="{C6CB2BA5-2D43-4CDE-A2D3-F975BFEF29BA}" srcOrd="1" destOrd="0" presId="urn:microsoft.com/office/officeart/2005/8/layout/vList6"/>
    <dgm:cxn modelId="{9E78B323-6256-4DE3-B98F-1BAED48545DA}" type="presParOf" srcId="{ACCCD2B6-97E9-4F89-B791-2BA066EAC174}" destId="{63850503-137F-42DC-BCFB-54CE4BC3C64D}" srcOrd="1" destOrd="0" presId="urn:microsoft.com/office/officeart/2005/8/layout/vList6"/>
    <dgm:cxn modelId="{52774789-7DD9-453A-B552-F21A2BF9E6B4}" type="presParOf" srcId="{ACCCD2B6-97E9-4F89-B791-2BA066EAC174}" destId="{027D58A0-35B0-4284-B59D-D1F82F872625}" srcOrd="2" destOrd="0" presId="urn:microsoft.com/office/officeart/2005/8/layout/vList6"/>
    <dgm:cxn modelId="{14463D65-7B2F-4F7B-B097-DD5CCFA40A45}" type="presParOf" srcId="{027D58A0-35B0-4284-B59D-D1F82F872625}" destId="{F07D2E9C-1DB6-41BE-AEF4-B7E7ACF1132C}" srcOrd="0" destOrd="0" presId="urn:microsoft.com/office/officeart/2005/8/layout/vList6"/>
    <dgm:cxn modelId="{99DBC627-8338-4200-8422-B120A36212F2}" type="presParOf" srcId="{027D58A0-35B0-4284-B59D-D1F82F872625}" destId="{D49D4A07-DC13-448C-8475-86C40C46F6E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DB6BD6-83A5-44E3-A532-741E69808460}" type="doc">
      <dgm:prSet loTypeId="urn:microsoft.com/office/officeart/2008/layout/VerticalCircleList" loCatId="list" qsTypeId="urn:microsoft.com/office/officeart/2005/8/quickstyle/simple1" qsCatId="simple" csTypeId="urn:microsoft.com/office/officeart/2005/8/colors/accent1_2" csCatId="accent1" phldr="1"/>
      <dgm:spPr/>
      <dgm:t>
        <a:bodyPr/>
        <a:lstStyle/>
        <a:p>
          <a:endParaRPr lang="id-ID"/>
        </a:p>
      </dgm:t>
    </dgm:pt>
    <dgm:pt modelId="{64AF9D54-3492-4126-A9BD-0D5C8B2B88FF}">
      <dgm:prSet phldrT="[Text]"/>
      <dgm:spPr/>
      <dgm:t>
        <a:bodyPr/>
        <a:lstStyle/>
        <a:p>
          <a: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LLIS"/>
            </a:rPr>
            <a:t>ADMINISTRATIF</a:t>
          </a:r>
          <a:endParaRPr lang="id-ID" dirty="0"/>
        </a:p>
      </dgm:t>
    </dgm:pt>
    <dgm:pt modelId="{A80E50DC-F7A4-4DBB-AF31-80F35C761270}" type="parTrans" cxnId="{390D0791-B17B-44E6-872E-7F2F4DF0B79C}">
      <dgm:prSet/>
      <dgm:spPr/>
      <dgm:t>
        <a:bodyPr/>
        <a:lstStyle/>
        <a:p>
          <a:endParaRPr lang="id-ID"/>
        </a:p>
      </dgm:t>
    </dgm:pt>
    <dgm:pt modelId="{CF4BE4AB-48D2-461A-8AFF-CF1956FA03DA}" type="sibTrans" cxnId="{390D0791-B17B-44E6-872E-7F2F4DF0B79C}">
      <dgm:prSet/>
      <dgm:spPr/>
      <dgm:t>
        <a:bodyPr/>
        <a:lstStyle/>
        <a:p>
          <a:endParaRPr lang="id-ID"/>
        </a:p>
      </dgm:t>
    </dgm:pt>
    <dgm:pt modelId="{87182B3A-5850-4452-B313-FF0D00E06FBF}">
      <dgm:prSet phldrT="[Text]" custT="1"/>
      <dgm:spPr/>
      <dgm:t>
        <a:bodyPr/>
        <a:lstStyle/>
        <a:p>
          <a:r>
            <a:rPr lang="en-US" sz="1800" dirty="0" smtClean="0">
              <a:solidFill>
                <a:srgbClr val="7030A0"/>
              </a:solidFill>
              <a:latin typeface="Eras Bold ITC" pitchFamily="34" charset="0"/>
            </a:rPr>
            <a:t>FILE / DOKUMEN</a:t>
          </a:r>
          <a:endParaRPr lang="id-ID" sz="1800" dirty="0"/>
        </a:p>
      </dgm:t>
    </dgm:pt>
    <dgm:pt modelId="{49CC19D3-F819-4F33-A83C-479A296B37F9}" type="parTrans" cxnId="{3F3E6A0E-1098-4734-B4D8-7FB7B4C2656E}">
      <dgm:prSet/>
      <dgm:spPr/>
      <dgm:t>
        <a:bodyPr/>
        <a:lstStyle/>
        <a:p>
          <a:endParaRPr lang="id-ID"/>
        </a:p>
      </dgm:t>
    </dgm:pt>
    <dgm:pt modelId="{745AC9B2-E373-419F-BB22-DC24531EFE94}" type="sibTrans" cxnId="{3F3E6A0E-1098-4734-B4D8-7FB7B4C2656E}">
      <dgm:prSet/>
      <dgm:spPr/>
      <dgm:t>
        <a:bodyPr/>
        <a:lstStyle/>
        <a:p>
          <a:endParaRPr lang="id-ID"/>
        </a:p>
      </dgm:t>
    </dgm:pt>
    <dgm:pt modelId="{06C9BA8D-3B83-420E-A2A7-304FBD728CD3}">
      <dgm:prSet phldrT="[Text]" custT="1"/>
      <dgm:spPr/>
      <dgm:t>
        <a:bodyPr/>
        <a:lstStyle/>
        <a:p>
          <a:r>
            <a:rPr lang="en-US" sz="1600" dirty="0" smtClean="0">
              <a:solidFill>
                <a:srgbClr val="7030A0"/>
              </a:solidFill>
              <a:latin typeface="Eras Bold ITC" pitchFamily="34" charset="0"/>
            </a:rPr>
            <a:t>KUANTITAS DAN KUALITAS BAKET/INFO</a:t>
          </a:r>
          <a:endParaRPr lang="id-ID" sz="1600" dirty="0"/>
        </a:p>
      </dgm:t>
    </dgm:pt>
    <dgm:pt modelId="{14D9E7D3-C957-4EA0-B071-09FD6166FE19}" type="parTrans" cxnId="{C3859950-0ADC-461B-B5F8-60757E66043E}">
      <dgm:prSet/>
      <dgm:spPr/>
      <dgm:t>
        <a:bodyPr/>
        <a:lstStyle/>
        <a:p>
          <a:endParaRPr lang="id-ID"/>
        </a:p>
      </dgm:t>
    </dgm:pt>
    <dgm:pt modelId="{78D5A318-D6D4-43D2-B3A7-A059370257D2}" type="sibTrans" cxnId="{C3859950-0ADC-461B-B5F8-60757E66043E}">
      <dgm:prSet/>
      <dgm:spPr/>
      <dgm:t>
        <a:bodyPr/>
        <a:lstStyle/>
        <a:p>
          <a:endParaRPr lang="id-ID"/>
        </a:p>
      </dgm:t>
    </dgm:pt>
    <dgm:pt modelId="{5BE48CF7-B8A3-4E40-A799-0A91475DA640}">
      <dgm:prSet phldrT="[Text]"/>
      <dgm:spPr/>
      <dgm:t>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ELLIS"/>
            </a:rPr>
            <a:t>OPERASIONAL</a:t>
          </a:r>
          <a:endParaRPr lang="id-ID" dirty="0"/>
        </a:p>
      </dgm:t>
    </dgm:pt>
    <dgm:pt modelId="{CCCE6AD3-9E31-4DDB-B9B1-BB26A23421D8}" type="parTrans" cxnId="{F989C937-35FF-4957-B726-7181E1463BED}">
      <dgm:prSet/>
      <dgm:spPr/>
      <dgm:t>
        <a:bodyPr/>
        <a:lstStyle/>
        <a:p>
          <a:endParaRPr lang="id-ID"/>
        </a:p>
      </dgm:t>
    </dgm:pt>
    <dgm:pt modelId="{6CCCE7C2-A7D2-4EF3-9293-E14AAE1255FA}" type="sibTrans" cxnId="{F989C937-35FF-4957-B726-7181E1463BED}">
      <dgm:prSet/>
      <dgm:spPr/>
      <dgm:t>
        <a:bodyPr/>
        <a:lstStyle/>
        <a:p>
          <a:endParaRPr lang="id-ID"/>
        </a:p>
      </dgm:t>
    </dgm:pt>
    <dgm:pt modelId="{975F4C2B-7ADF-497B-99DE-B6B31F393F17}">
      <dgm:prSet phldrT="[Text]" custT="1"/>
      <dgm:spPr/>
      <dgm:t>
        <a:bodyPr/>
        <a:lstStyle/>
        <a:p>
          <a:r>
            <a:rPr lang="en-US" sz="1400" b="1" dirty="0" smtClean="0">
              <a:solidFill>
                <a:schemeClr val="bg1"/>
              </a:solidFill>
              <a:effectLst>
                <a:outerShdw blurRad="38100" dist="38100" dir="2700000" algn="tl">
                  <a:srgbClr val="000000">
                    <a:alpha val="43137"/>
                  </a:srgbClr>
                </a:outerShdw>
              </a:effectLst>
              <a:latin typeface="Eras Bold ITC" pitchFamily="34" charset="0"/>
            </a:rPr>
            <a:t>POSITIVE CONTROL</a:t>
          </a:r>
          <a:endParaRPr lang="id-ID" sz="1400" dirty="0"/>
        </a:p>
      </dgm:t>
    </dgm:pt>
    <dgm:pt modelId="{D084A733-1189-4AD4-8553-756ADA7D2F36}" type="parTrans" cxnId="{38D35FBA-3137-4D91-A984-2165A6121484}">
      <dgm:prSet/>
      <dgm:spPr/>
      <dgm:t>
        <a:bodyPr/>
        <a:lstStyle/>
        <a:p>
          <a:endParaRPr lang="id-ID"/>
        </a:p>
      </dgm:t>
    </dgm:pt>
    <dgm:pt modelId="{838B08D0-15E1-444D-9ED3-9D5C1E80ABB4}" type="sibTrans" cxnId="{38D35FBA-3137-4D91-A984-2165A6121484}">
      <dgm:prSet/>
      <dgm:spPr/>
      <dgm:t>
        <a:bodyPr/>
        <a:lstStyle/>
        <a:p>
          <a:endParaRPr lang="id-ID"/>
        </a:p>
      </dgm:t>
    </dgm:pt>
    <dgm:pt modelId="{1956E3A2-4187-4EB3-82A9-87684CBF9FFE}">
      <dgm:prSet phldrT="[Text]" custT="1"/>
      <dgm:spPr/>
      <dgm:t>
        <a:bodyPr/>
        <a:lstStyle/>
        <a:p>
          <a:r>
            <a:rPr lang="en-US" sz="1400" b="1" dirty="0" smtClean="0">
              <a:solidFill>
                <a:schemeClr val="bg1"/>
              </a:solidFill>
              <a:effectLst>
                <a:outerShdw blurRad="38100" dist="38100" dir="2700000" algn="tl">
                  <a:srgbClr val="000000">
                    <a:alpha val="43137"/>
                  </a:srgbClr>
                </a:outerShdw>
              </a:effectLst>
              <a:latin typeface="Eras Bold ITC" pitchFamily="34" charset="0"/>
            </a:rPr>
            <a:t>NEGATIVE CONTROL </a:t>
          </a:r>
          <a:endParaRPr lang="id-ID" sz="1400" dirty="0"/>
        </a:p>
      </dgm:t>
    </dgm:pt>
    <dgm:pt modelId="{0C1E5D58-49DB-4DB6-8254-B35742430959}" type="parTrans" cxnId="{822C42E5-73DE-4D28-B215-F93E3E218BFF}">
      <dgm:prSet/>
      <dgm:spPr/>
      <dgm:t>
        <a:bodyPr/>
        <a:lstStyle/>
        <a:p>
          <a:endParaRPr lang="id-ID"/>
        </a:p>
      </dgm:t>
    </dgm:pt>
    <dgm:pt modelId="{2A4375A1-5BA9-44BA-98A3-77B56D8D1D78}" type="sibTrans" cxnId="{822C42E5-73DE-4D28-B215-F93E3E218BFF}">
      <dgm:prSet/>
      <dgm:spPr/>
      <dgm:t>
        <a:bodyPr/>
        <a:lstStyle/>
        <a:p>
          <a:endParaRPr lang="id-ID"/>
        </a:p>
      </dgm:t>
    </dgm:pt>
    <dgm:pt modelId="{B14D5B43-01BF-40CF-9535-58A6D0B9640F}" type="pres">
      <dgm:prSet presAssocID="{D0DB6BD6-83A5-44E3-A532-741E69808460}" presName="Name0" presStyleCnt="0">
        <dgm:presLayoutVars>
          <dgm:dir/>
        </dgm:presLayoutVars>
      </dgm:prSet>
      <dgm:spPr/>
      <dgm:t>
        <a:bodyPr/>
        <a:lstStyle/>
        <a:p>
          <a:endParaRPr lang="id-ID"/>
        </a:p>
      </dgm:t>
    </dgm:pt>
    <dgm:pt modelId="{B05DCD5B-0C88-4BC4-AC05-71BF6403A6BF}" type="pres">
      <dgm:prSet presAssocID="{64AF9D54-3492-4126-A9BD-0D5C8B2B88FF}" presName="withChildren" presStyleCnt="0"/>
      <dgm:spPr/>
    </dgm:pt>
    <dgm:pt modelId="{2CD56052-E974-47D9-BF01-BC6B270CD3E5}" type="pres">
      <dgm:prSet presAssocID="{64AF9D54-3492-4126-A9BD-0D5C8B2B88FF}" presName="bigCircle" presStyleLbl="vennNode1" presStyleIdx="0" presStyleCnt="6"/>
      <dgm:spPr>
        <a:solidFill>
          <a:schemeClr val="accent2">
            <a:alpha val="50000"/>
          </a:schemeClr>
        </a:solidFill>
      </dgm:spPr>
    </dgm:pt>
    <dgm:pt modelId="{1257FE63-5B20-4A75-A341-5374FF750D58}" type="pres">
      <dgm:prSet presAssocID="{64AF9D54-3492-4126-A9BD-0D5C8B2B88FF}" presName="medCircle" presStyleLbl="vennNode1" presStyleIdx="1" presStyleCnt="6"/>
      <dgm:spPr>
        <a:solidFill>
          <a:srgbClr val="FF0000">
            <a:alpha val="50000"/>
          </a:srgbClr>
        </a:solidFill>
      </dgm:spPr>
    </dgm:pt>
    <dgm:pt modelId="{C915F9CC-0FD1-4966-8A04-E4FCD787D72B}" type="pres">
      <dgm:prSet presAssocID="{64AF9D54-3492-4126-A9BD-0D5C8B2B88FF}" presName="txLvl1" presStyleLbl="revTx" presStyleIdx="0" presStyleCnt="6"/>
      <dgm:spPr/>
      <dgm:t>
        <a:bodyPr/>
        <a:lstStyle/>
        <a:p>
          <a:endParaRPr lang="id-ID"/>
        </a:p>
      </dgm:t>
    </dgm:pt>
    <dgm:pt modelId="{17C2D992-16D0-457B-8BEE-9CAE99536433}" type="pres">
      <dgm:prSet presAssocID="{64AF9D54-3492-4126-A9BD-0D5C8B2B88FF}" presName="lin" presStyleCnt="0"/>
      <dgm:spPr/>
    </dgm:pt>
    <dgm:pt modelId="{D816FF74-5258-4C87-916C-83C937EA5F7E}" type="pres">
      <dgm:prSet presAssocID="{87182B3A-5850-4452-B313-FF0D00E06FBF}" presName="txLvl2" presStyleLbl="revTx" presStyleIdx="1" presStyleCnt="6" custLinFactY="34832" custLinFactNeighborX="818" custLinFactNeighborY="100000"/>
      <dgm:spPr/>
      <dgm:t>
        <a:bodyPr/>
        <a:lstStyle/>
        <a:p>
          <a:endParaRPr lang="id-ID"/>
        </a:p>
      </dgm:t>
    </dgm:pt>
    <dgm:pt modelId="{FC2044C1-24E2-4469-8996-9AA1D08A33B0}" type="pres">
      <dgm:prSet presAssocID="{745AC9B2-E373-419F-BB22-DC24531EFE94}" presName="smCircle" presStyleLbl="vennNode1" presStyleIdx="2" presStyleCnt="6" custLinFactX="-68040" custLinFactNeighborX="-100000" custLinFactNeighborY="-784"/>
      <dgm:spPr>
        <a:blipFill rotWithShape="0">
          <a:blip xmlns:r="http://schemas.openxmlformats.org/officeDocument/2006/relationships" r:embed="rId1"/>
          <a:stretch>
            <a:fillRect/>
          </a:stretch>
        </a:blipFill>
      </dgm:spPr>
      <dgm:t>
        <a:bodyPr/>
        <a:lstStyle/>
        <a:p>
          <a:endParaRPr lang="id-ID"/>
        </a:p>
      </dgm:t>
    </dgm:pt>
    <dgm:pt modelId="{3B23C21A-79AC-464F-8C01-DAE1565F7B6B}" type="pres">
      <dgm:prSet presAssocID="{06C9BA8D-3B83-420E-A2A7-304FBD728CD3}" presName="txLvl2" presStyleLbl="revTx" presStyleIdx="2" presStyleCnt="6" custLinFactY="79702" custLinFactNeighborX="818" custLinFactNeighborY="100000"/>
      <dgm:spPr/>
      <dgm:t>
        <a:bodyPr/>
        <a:lstStyle/>
        <a:p>
          <a:endParaRPr lang="id-ID"/>
        </a:p>
      </dgm:t>
    </dgm:pt>
    <dgm:pt modelId="{A2561535-F408-466B-94E7-8F87C026333D}" type="pres">
      <dgm:prSet presAssocID="{64AF9D54-3492-4126-A9BD-0D5C8B2B88FF}" presName="overlap" presStyleCnt="0"/>
      <dgm:spPr/>
    </dgm:pt>
    <dgm:pt modelId="{06EE9A63-7101-4CD8-9D51-C5D1E38E6577}" type="pres">
      <dgm:prSet presAssocID="{5BE48CF7-B8A3-4E40-A799-0A91475DA640}" presName="withChildren" presStyleCnt="0"/>
      <dgm:spPr/>
    </dgm:pt>
    <dgm:pt modelId="{319488BA-A023-47D2-950B-6BEF78D4BC0C}" type="pres">
      <dgm:prSet presAssocID="{5BE48CF7-B8A3-4E40-A799-0A91475DA640}" presName="bigCircle" presStyleLbl="vennNode1" presStyleIdx="3" presStyleCnt="6"/>
      <dgm:spPr>
        <a:solidFill>
          <a:schemeClr val="accent2">
            <a:lumMod val="50000"/>
            <a:alpha val="50000"/>
          </a:schemeClr>
        </a:solidFill>
      </dgm:spPr>
    </dgm:pt>
    <dgm:pt modelId="{0E867D90-4AC3-42B1-854C-94BD3B9CCE1F}" type="pres">
      <dgm:prSet presAssocID="{5BE48CF7-B8A3-4E40-A799-0A91475DA640}" presName="medCircle" presStyleLbl="vennNode1" presStyleIdx="4" presStyleCnt="6"/>
      <dgm:spPr>
        <a:solidFill>
          <a:schemeClr val="accent2">
            <a:lumMod val="50000"/>
            <a:alpha val="50000"/>
          </a:schemeClr>
        </a:solidFill>
      </dgm:spPr>
    </dgm:pt>
    <dgm:pt modelId="{7D2050BE-164E-4A72-BEBA-87DC28AEC119}" type="pres">
      <dgm:prSet presAssocID="{5BE48CF7-B8A3-4E40-A799-0A91475DA640}" presName="txLvl1" presStyleLbl="revTx" presStyleIdx="3" presStyleCnt="6"/>
      <dgm:spPr/>
      <dgm:t>
        <a:bodyPr/>
        <a:lstStyle/>
        <a:p>
          <a:endParaRPr lang="id-ID"/>
        </a:p>
      </dgm:t>
    </dgm:pt>
    <dgm:pt modelId="{A6215BF4-3528-4ADD-87E0-E4750076BA98}" type="pres">
      <dgm:prSet presAssocID="{5BE48CF7-B8A3-4E40-A799-0A91475DA640}" presName="lin" presStyleCnt="0"/>
      <dgm:spPr/>
    </dgm:pt>
    <dgm:pt modelId="{FAF0A939-90A2-4D91-80BC-30ED5EA19E12}" type="pres">
      <dgm:prSet presAssocID="{975F4C2B-7ADF-497B-99DE-B6B31F393F17}" presName="txLvl2" presStyleLbl="revTx" presStyleIdx="4" presStyleCnt="6" custLinFactY="26523" custLinFactNeighborX="818" custLinFactNeighborY="100000"/>
      <dgm:spPr/>
      <dgm:t>
        <a:bodyPr/>
        <a:lstStyle/>
        <a:p>
          <a:endParaRPr lang="id-ID"/>
        </a:p>
      </dgm:t>
    </dgm:pt>
    <dgm:pt modelId="{2DAAF713-109C-4681-B6D5-7350DD8C0AF9}" type="pres">
      <dgm:prSet presAssocID="{838B08D0-15E1-444D-9ED3-9D5C1E80ABB4}" presName="smCircle" presStyleLbl="vennNode1" presStyleIdx="5" presStyleCnt="6" custLinFactX="-69526" custLinFactNeighborX="-100000" custLinFactNeighborY="-9015"/>
      <dgm:spPr/>
    </dgm:pt>
    <dgm:pt modelId="{509E6EDA-4F44-45B7-9D90-50926ECD9F08}" type="pres">
      <dgm:prSet presAssocID="{1956E3A2-4187-4EB3-82A9-87684CBF9FFE}" presName="txLvl2" presStyleLbl="revTx" presStyleIdx="5" presStyleCnt="6" custLinFactY="62015" custLinFactNeighborX="-3494" custLinFactNeighborY="100000"/>
      <dgm:spPr/>
      <dgm:t>
        <a:bodyPr/>
        <a:lstStyle/>
        <a:p>
          <a:endParaRPr lang="id-ID"/>
        </a:p>
      </dgm:t>
    </dgm:pt>
  </dgm:ptLst>
  <dgm:cxnLst>
    <dgm:cxn modelId="{40A9B215-895B-48DE-BB67-359AD1ACEDBB}" type="presOf" srcId="{1956E3A2-4187-4EB3-82A9-87684CBF9FFE}" destId="{509E6EDA-4F44-45B7-9D90-50926ECD9F08}" srcOrd="0" destOrd="0" presId="urn:microsoft.com/office/officeart/2008/layout/VerticalCircleList"/>
    <dgm:cxn modelId="{38D35FBA-3137-4D91-A984-2165A6121484}" srcId="{5BE48CF7-B8A3-4E40-A799-0A91475DA640}" destId="{975F4C2B-7ADF-497B-99DE-B6B31F393F17}" srcOrd="0" destOrd="0" parTransId="{D084A733-1189-4AD4-8553-756ADA7D2F36}" sibTransId="{838B08D0-15E1-444D-9ED3-9D5C1E80ABB4}"/>
    <dgm:cxn modelId="{822C42E5-73DE-4D28-B215-F93E3E218BFF}" srcId="{5BE48CF7-B8A3-4E40-A799-0A91475DA640}" destId="{1956E3A2-4187-4EB3-82A9-87684CBF9FFE}" srcOrd="1" destOrd="0" parTransId="{0C1E5D58-49DB-4DB6-8254-B35742430959}" sibTransId="{2A4375A1-5BA9-44BA-98A3-77B56D8D1D78}"/>
    <dgm:cxn modelId="{F989C937-35FF-4957-B726-7181E1463BED}" srcId="{D0DB6BD6-83A5-44E3-A532-741E69808460}" destId="{5BE48CF7-B8A3-4E40-A799-0A91475DA640}" srcOrd="1" destOrd="0" parTransId="{CCCE6AD3-9E31-4DDB-B9B1-BB26A23421D8}" sibTransId="{6CCCE7C2-A7D2-4EF3-9293-E14AAE1255FA}"/>
    <dgm:cxn modelId="{3F3E6A0E-1098-4734-B4D8-7FB7B4C2656E}" srcId="{64AF9D54-3492-4126-A9BD-0D5C8B2B88FF}" destId="{87182B3A-5850-4452-B313-FF0D00E06FBF}" srcOrd="0" destOrd="0" parTransId="{49CC19D3-F819-4F33-A83C-479A296B37F9}" sibTransId="{745AC9B2-E373-419F-BB22-DC24531EFE94}"/>
    <dgm:cxn modelId="{07E01D91-9895-4AC6-B18B-29914B2F1221}" type="presOf" srcId="{06C9BA8D-3B83-420E-A2A7-304FBD728CD3}" destId="{3B23C21A-79AC-464F-8C01-DAE1565F7B6B}" srcOrd="0" destOrd="0" presId="urn:microsoft.com/office/officeart/2008/layout/VerticalCircleList"/>
    <dgm:cxn modelId="{415F6875-71CA-486B-8738-F958795A38C7}" type="presOf" srcId="{87182B3A-5850-4452-B313-FF0D00E06FBF}" destId="{D816FF74-5258-4C87-916C-83C937EA5F7E}" srcOrd="0" destOrd="0" presId="urn:microsoft.com/office/officeart/2008/layout/VerticalCircleList"/>
    <dgm:cxn modelId="{390D0791-B17B-44E6-872E-7F2F4DF0B79C}" srcId="{D0DB6BD6-83A5-44E3-A532-741E69808460}" destId="{64AF9D54-3492-4126-A9BD-0D5C8B2B88FF}" srcOrd="0" destOrd="0" parTransId="{A80E50DC-F7A4-4DBB-AF31-80F35C761270}" sibTransId="{CF4BE4AB-48D2-461A-8AFF-CF1956FA03DA}"/>
    <dgm:cxn modelId="{80BC9F94-E342-4FD7-99E5-8054497CDDA2}" type="presOf" srcId="{5BE48CF7-B8A3-4E40-A799-0A91475DA640}" destId="{7D2050BE-164E-4A72-BEBA-87DC28AEC119}" srcOrd="0" destOrd="0" presId="urn:microsoft.com/office/officeart/2008/layout/VerticalCircleList"/>
    <dgm:cxn modelId="{C3859950-0ADC-461B-B5F8-60757E66043E}" srcId="{64AF9D54-3492-4126-A9BD-0D5C8B2B88FF}" destId="{06C9BA8D-3B83-420E-A2A7-304FBD728CD3}" srcOrd="1" destOrd="0" parTransId="{14D9E7D3-C957-4EA0-B071-09FD6166FE19}" sibTransId="{78D5A318-D6D4-43D2-B3A7-A059370257D2}"/>
    <dgm:cxn modelId="{61395EAB-BFA4-4FB7-A2B8-B20691F35135}" type="presOf" srcId="{975F4C2B-7ADF-497B-99DE-B6B31F393F17}" destId="{FAF0A939-90A2-4D91-80BC-30ED5EA19E12}" srcOrd="0" destOrd="0" presId="urn:microsoft.com/office/officeart/2008/layout/VerticalCircleList"/>
    <dgm:cxn modelId="{6AF0BF0A-7129-4A81-A9B6-65D2B87D2388}" type="presOf" srcId="{D0DB6BD6-83A5-44E3-A532-741E69808460}" destId="{B14D5B43-01BF-40CF-9535-58A6D0B9640F}" srcOrd="0" destOrd="0" presId="urn:microsoft.com/office/officeart/2008/layout/VerticalCircleList"/>
    <dgm:cxn modelId="{65E2E694-3C89-42D4-918B-7E9E2C673113}" type="presOf" srcId="{64AF9D54-3492-4126-A9BD-0D5C8B2B88FF}" destId="{C915F9CC-0FD1-4966-8A04-E4FCD787D72B}" srcOrd="0" destOrd="0" presId="urn:microsoft.com/office/officeart/2008/layout/VerticalCircleList"/>
    <dgm:cxn modelId="{ACD246B1-D8D7-4753-88AF-DB0DF40DB621}" type="presParOf" srcId="{B14D5B43-01BF-40CF-9535-58A6D0B9640F}" destId="{B05DCD5B-0C88-4BC4-AC05-71BF6403A6BF}" srcOrd="0" destOrd="0" presId="urn:microsoft.com/office/officeart/2008/layout/VerticalCircleList"/>
    <dgm:cxn modelId="{49407C80-8F64-4F90-9858-C4D6F2ECC31F}" type="presParOf" srcId="{B05DCD5B-0C88-4BC4-AC05-71BF6403A6BF}" destId="{2CD56052-E974-47D9-BF01-BC6B270CD3E5}" srcOrd="0" destOrd="0" presId="urn:microsoft.com/office/officeart/2008/layout/VerticalCircleList"/>
    <dgm:cxn modelId="{8A131BDC-3F55-4A7F-BCE9-8E41EF7C72DB}" type="presParOf" srcId="{B05DCD5B-0C88-4BC4-AC05-71BF6403A6BF}" destId="{1257FE63-5B20-4A75-A341-5374FF750D58}" srcOrd="1" destOrd="0" presId="urn:microsoft.com/office/officeart/2008/layout/VerticalCircleList"/>
    <dgm:cxn modelId="{4C616489-C42E-4D0F-AF8A-4DB50F4E97A4}" type="presParOf" srcId="{B05DCD5B-0C88-4BC4-AC05-71BF6403A6BF}" destId="{C915F9CC-0FD1-4966-8A04-E4FCD787D72B}" srcOrd="2" destOrd="0" presId="urn:microsoft.com/office/officeart/2008/layout/VerticalCircleList"/>
    <dgm:cxn modelId="{F9A8AA23-5ACD-42C3-A591-BAF6DA573297}" type="presParOf" srcId="{B05DCD5B-0C88-4BC4-AC05-71BF6403A6BF}" destId="{17C2D992-16D0-457B-8BEE-9CAE99536433}" srcOrd="3" destOrd="0" presId="urn:microsoft.com/office/officeart/2008/layout/VerticalCircleList"/>
    <dgm:cxn modelId="{5B856DE8-194D-4FC4-A403-CF01F225FB66}" type="presParOf" srcId="{17C2D992-16D0-457B-8BEE-9CAE99536433}" destId="{D816FF74-5258-4C87-916C-83C937EA5F7E}" srcOrd="0" destOrd="0" presId="urn:microsoft.com/office/officeart/2008/layout/VerticalCircleList"/>
    <dgm:cxn modelId="{B7AADC95-5331-42B7-AEC9-8193DDC59712}" type="presParOf" srcId="{17C2D992-16D0-457B-8BEE-9CAE99536433}" destId="{FC2044C1-24E2-4469-8996-9AA1D08A33B0}" srcOrd="1" destOrd="0" presId="urn:microsoft.com/office/officeart/2008/layout/VerticalCircleList"/>
    <dgm:cxn modelId="{EAB8FB05-2548-446B-B958-D1ACB4CE5EA1}" type="presParOf" srcId="{17C2D992-16D0-457B-8BEE-9CAE99536433}" destId="{3B23C21A-79AC-464F-8C01-DAE1565F7B6B}" srcOrd="2" destOrd="0" presId="urn:microsoft.com/office/officeart/2008/layout/VerticalCircleList"/>
    <dgm:cxn modelId="{1B4EF9BC-6F61-453D-A6A9-FDEA8AD4E8CF}" type="presParOf" srcId="{B14D5B43-01BF-40CF-9535-58A6D0B9640F}" destId="{A2561535-F408-466B-94E7-8F87C026333D}" srcOrd="1" destOrd="0" presId="urn:microsoft.com/office/officeart/2008/layout/VerticalCircleList"/>
    <dgm:cxn modelId="{5CB11602-9255-4F1B-9E71-FDF75CA74BFF}" type="presParOf" srcId="{B14D5B43-01BF-40CF-9535-58A6D0B9640F}" destId="{06EE9A63-7101-4CD8-9D51-C5D1E38E6577}" srcOrd="2" destOrd="0" presId="urn:microsoft.com/office/officeart/2008/layout/VerticalCircleList"/>
    <dgm:cxn modelId="{BA64B11E-437D-4297-B78F-5BFE7EC02511}" type="presParOf" srcId="{06EE9A63-7101-4CD8-9D51-C5D1E38E6577}" destId="{319488BA-A023-47D2-950B-6BEF78D4BC0C}" srcOrd="0" destOrd="0" presId="urn:microsoft.com/office/officeart/2008/layout/VerticalCircleList"/>
    <dgm:cxn modelId="{AEFA4952-E60A-4F2D-B2E4-30A27A1C3CD6}" type="presParOf" srcId="{06EE9A63-7101-4CD8-9D51-C5D1E38E6577}" destId="{0E867D90-4AC3-42B1-854C-94BD3B9CCE1F}" srcOrd="1" destOrd="0" presId="urn:microsoft.com/office/officeart/2008/layout/VerticalCircleList"/>
    <dgm:cxn modelId="{5346FF77-E149-4387-9EBC-42A2CFE860B4}" type="presParOf" srcId="{06EE9A63-7101-4CD8-9D51-C5D1E38E6577}" destId="{7D2050BE-164E-4A72-BEBA-87DC28AEC119}" srcOrd="2" destOrd="0" presId="urn:microsoft.com/office/officeart/2008/layout/VerticalCircleList"/>
    <dgm:cxn modelId="{20A9FD4B-506D-4039-8145-60DCAF6AAA75}" type="presParOf" srcId="{06EE9A63-7101-4CD8-9D51-C5D1E38E6577}" destId="{A6215BF4-3528-4ADD-87E0-E4750076BA98}" srcOrd="3" destOrd="0" presId="urn:microsoft.com/office/officeart/2008/layout/VerticalCircleList"/>
    <dgm:cxn modelId="{99D1EEFD-A18F-4908-A318-2D9E0F104E67}" type="presParOf" srcId="{A6215BF4-3528-4ADD-87E0-E4750076BA98}" destId="{FAF0A939-90A2-4D91-80BC-30ED5EA19E12}" srcOrd="0" destOrd="0" presId="urn:microsoft.com/office/officeart/2008/layout/VerticalCircleList"/>
    <dgm:cxn modelId="{56906E0D-CEB2-4C47-A755-A618320EF6E0}" type="presParOf" srcId="{A6215BF4-3528-4ADD-87E0-E4750076BA98}" destId="{2DAAF713-109C-4681-B6D5-7350DD8C0AF9}" srcOrd="1" destOrd="0" presId="urn:microsoft.com/office/officeart/2008/layout/VerticalCircleList"/>
    <dgm:cxn modelId="{008B6C0D-627C-401A-A73D-471663931B52}" type="presParOf" srcId="{A6215BF4-3528-4ADD-87E0-E4750076BA98}" destId="{509E6EDA-4F44-45B7-9D90-50926ECD9F08}" srcOrd="2" destOrd="0" presId="urn:microsoft.com/office/officeart/2008/layout/VerticalCircl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9BE635-FD13-4ACE-B4C0-34E1C7E6CD7E}"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id-ID"/>
        </a:p>
      </dgm:t>
    </dgm:pt>
    <dgm:pt modelId="{F7C3719F-9989-4B0B-A181-CBBD8C067FFC}">
      <dgm:prSet phldrT="[Text]"/>
      <dgm:spPr>
        <a:solidFill>
          <a:schemeClr val="tx1"/>
        </a:solidFill>
      </dgm:spPr>
      <dgm:t>
        <a:bodyPr/>
        <a:lstStyle/>
        <a:p>
          <a:r>
            <a:rPr lang="id-ID" dirty="0" smtClean="0"/>
            <a:t>Double Cross Chek (DCS) sistem</a:t>
          </a:r>
          <a:endParaRPr lang="id-ID" dirty="0"/>
        </a:p>
      </dgm:t>
    </dgm:pt>
    <dgm:pt modelId="{AF64392A-3BD6-4876-B4D2-DCC2343C9441}" type="parTrans" cxnId="{06B76FFB-2078-4C9E-A284-EBD93198EF09}">
      <dgm:prSet/>
      <dgm:spPr/>
      <dgm:t>
        <a:bodyPr/>
        <a:lstStyle/>
        <a:p>
          <a:endParaRPr lang="id-ID"/>
        </a:p>
      </dgm:t>
    </dgm:pt>
    <dgm:pt modelId="{EB70FE04-0BE0-4CB5-A2D0-FA5BE3783AFE}" type="sibTrans" cxnId="{06B76FFB-2078-4C9E-A284-EBD93198EF09}">
      <dgm:prSet/>
      <dgm:spPr/>
      <dgm:t>
        <a:bodyPr/>
        <a:lstStyle/>
        <a:p>
          <a:endParaRPr lang="id-ID"/>
        </a:p>
      </dgm:t>
    </dgm:pt>
    <dgm:pt modelId="{80FA6CF7-AC3A-495D-AD4F-D8C4E152EDA9}">
      <dgm:prSet phldrT="[Text]"/>
      <dgm:spPr>
        <a:solidFill>
          <a:schemeClr val="bg2">
            <a:lumMod val="75000"/>
            <a:alpha val="90000"/>
          </a:schemeClr>
        </a:solidFill>
      </dgm:spPr>
      <dgm:t>
        <a:bodyPr/>
        <a:lstStyle/>
        <a:p>
          <a:r>
            <a:rPr lang="en-US" b="1" dirty="0" err="1" smtClean="0">
              <a:solidFill>
                <a:schemeClr val="bg2">
                  <a:lumMod val="25000"/>
                </a:schemeClr>
              </a:solidFill>
              <a:latin typeface="Arial" charset="0"/>
            </a:rPr>
            <a:t>Cek</a:t>
          </a:r>
          <a:r>
            <a:rPr lang="en-US" b="1" dirty="0" smtClean="0">
              <a:solidFill>
                <a:schemeClr val="bg2">
                  <a:lumMod val="25000"/>
                </a:schemeClr>
              </a:solidFill>
              <a:latin typeface="Arial" charset="0"/>
            </a:rPr>
            <a:t> </a:t>
          </a:r>
          <a:r>
            <a:rPr lang="en-US" b="1" dirty="0" err="1" smtClean="0">
              <a:solidFill>
                <a:schemeClr val="bg2">
                  <a:lumMod val="25000"/>
                </a:schemeClr>
              </a:solidFill>
              <a:latin typeface="Arial" charset="0"/>
            </a:rPr>
            <a:t>kebenaran</a:t>
          </a:r>
          <a:r>
            <a:rPr lang="en-US" b="1" dirty="0" smtClean="0">
              <a:solidFill>
                <a:schemeClr val="bg2">
                  <a:lumMod val="25000"/>
                </a:schemeClr>
              </a:solidFill>
              <a:latin typeface="Arial" charset="0"/>
            </a:rPr>
            <a:t> </a:t>
          </a:r>
          <a:endParaRPr lang="id-ID" b="1" dirty="0"/>
        </a:p>
      </dgm:t>
    </dgm:pt>
    <dgm:pt modelId="{A56338AD-66CC-470A-AAE2-D21E076C93AE}" type="parTrans" cxnId="{D44FB9F4-BEBA-428C-B099-0AF0F79E0E1F}">
      <dgm:prSet/>
      <dgm:spPr/>
      <dgm:t>
        <a:bodyPr/>
        <a:lstStyle/>
        <a:p>
          <a:endParaRPr lang="id-ID"/>
        </a:p>
      </dgm:t>
    </dgm:pt>
    <dgm:pt modelId="{20FED7AA-EFE4-4E13-93C5-EA04640F0FA8}" type="sibTrans" cxnId="{D44FB9F4-BEBA-428C-B099-0AF0F79E0E1F}">
      <dgm:prSet/>
      <dgm:spPr/>
      <dgm:t>
        <a:bodyPr/>
        <a:lstStyle/>
        <a:p>
          <a:endParaRPr lang="id-ID"/>
        </a:p>
      </dgm:t>
    </dgm:pt>
    <dgm:pt modelId="{2979DBFA-AE80-4210-864B-4406F40108E7}">
      <dgm:prSet phldrT="[Text]"/>
      <dgm:spPr>
        <a:solidFill>
          <a:schemeClr val="bg1">
            <a:lumMod val="75000"/>
            <a:alpha val="90000"/>
          </a:schemeClr>
        </a:solidFill>
      </dgm:spPr>
      <dgm:t>
        <a:bodyPr/>
        <a:lstStyle/>
        <a:p>
          <a:r>
            <a:rPr lang="en-US" b="1" dirty="0" smtClean="0">
              <a:solidFill>
                <a:schemeClr val="bg1"/>
              </a:solidFill>
              <a:latin typeface="Arial" charset="0"/>
            </a:rPr>
            <a:t>Cross </a:t>
          </a:r>
          <a:r>
            <a:rPr lang="en-US" b="1" dirty="0" err="1" smtClean="0">
              <a:solidFill>
                <a:schemeClr val="bg1"/>
              </a:solidFill>
              <a:latin typeface="Arial" charset="0"/>
            </a:rPr>
            <a:t>cek</a:t>
          </a:r>
          <a:r>
            <a:rPr lang="en-US" b="1" dirty="0" smtClean="0">
              <a:solidFill>
                <a:schemeClr val="bg1"/>
              </a:solidFill>
              <a:latin typeface="Arial" charset="0"/>
            </a:rPr>
            <a:t> </a:t>
          </a:r>
          <a:r>
            <a:rPr lang="en-US" b="1" dirty="0" err="1" smtClean="0">
              <a:solidFill>
                <a:schemeClr val="bg1"/>
              </a:solidFill>
              <a:latin typeface="Arial" charset="0"/>
            </a:rPr>
            <a:t>dengan</a:t>
          </a:r>
          <a:r>
            <a:rPr lang="en-US" b="1" dirty="0" smtClean="0">
              <a:solidFill>
                <a:schemeClr val="bg1"/>
              </a:solidFill>
              <a:latin typeface="Arial" charset="0"/>
            </a:rPr>
            <a:t> </a:t>
          </a:r>
          <a:r>
            <a:rPr lang="en-US" b="1" dirty="0" err="1" smtClean="0">
              <a:solidFill>
                <a:schemeClr val="bg1"/>
              </a:solidFill>
              <a:latin typeface="Arial" charset="0"/>
            </a:rPr>
            <a:t>sumber</a:t>
          </a:r>
          <a:r>
            <a:rPr lang="en-US" b="1" dirty="0" smtClean="0">
              <a:solidFill>
                <a:schemeClr val="bg1"/>
              </a:solidFill>
              <a:latin typeface="Arial" charset="0"/>
            </a:rPr>
            <a:t> </a:t>
          </a:r>
          <a:r>
            <a:rPr lang="en-US" b="1" dirty="0" err="1" smtClean="0">
              <a:solidFill>
                <a:schemeClr val="bg1"/>
              </a:solidFill>
              <a:latin typeface="Arial" charset="0"/>
            </a:rPr>
            <a:t>baket</a:t>
          </a:r>
          <a:r>
            <a:rPr lang="en-US" b="1" dirty="0" smtClean="0">
              <a:solidFill>
                <a:schemeClr val="bg1"/>
              </a:solidFill>
              <a:latin typeface="Arial" charset="0"/>
            </a:rPr>
            <a:t> </a:t>
          </a:r>
          <a:r>
            <a:rPr lang="en-US" b="1" dirty="0" err="1" smtClean="0">
              <a:solidFill>
                <a:schemeClr val="bg1"/>
              </a:solidFill>
              <a:latin typeface="Arial" charset="0"/>
            </a:rPr>
            <a:t>lainnya</a:t>
          </a:r>
          <a:endParaRPr lang="id-ID" b="1" dirty="0">
            <a:solidFill>
              <a:schemeClr val="bg1"/>
            </a:solidFill>
          </a:endParaRPr>
        </a:p>
      </dgm:t>
    </dgm:pt>
    <dgm:pt modelId="{823E236F-4552-44F6-9268-82CB412720FF}" type="parTrans" cxnId="{27D9A6A5-982A-4933-B87B-2307E473A483}">
      <dgm:prSet/>
      <dgm:spPr/>
      <dgm:t>
        <a:bodyPr/>
        <a:lstStyle/>
        <a:p>
          <a:endParaRPr lang="id-ID"/>
        </a:p>
      </dgm:t>
    </dgm:pt>
    <dgm:pt modelId="{509A211E-A758-456F-800A-E3C8FEBAEB72}" type="sibTrans" cxnId="{27D9A6A5-982A-4933-B87B-2307E473A483}">
      <dgm:prSet/>
      <dgm:spPr/>
      <dgm:t>
        <a:bodyPr/>
        <a:lstStyle/>
        <a:p>
          <a:endParaRPr lang="id-ID"/>
        </a:p>
      </dgm:t>
    </dgm:pt>
    <dgm:pt modelId="{DE99D520-B659-4BF0-9E0C-B281092B27B1}">
      <dgm:prSet phldrT="[Text]"/>
      <dgm:spPr>
        <a:solidFill>
          <a:srgbClr val="C00000"/>
        </a:solidFill>
      </dgm:spPr>
      <dgm:t>
        <a:bodyPr/>
        <a:lstStyle/>
        <a:p>
          <a:r>
            <a:rPr lang="id-ID" dirty="0" smtClean="0"/>
            <a:t>Sistem komunikasi Klandestein (Siskomkland)</a:t>
          </a:r>
          <a:endParaRPr lang="id-ID" dirty="0"/>
        </a:p>
      </dgm:t>
    </dgm:pt>
    <dgm:pt modelId="{0F4A9825-AB92-4075-8C6B-25667C003745}" type="parTrans" cxnId="{FCA5F619-F7F9-4BF8-BC2A-02FBEDC785DF}">
      <dgm:prSet/>
      <dgm:spPr/>
      <dgm:t>
        <a:bodyPr/>
        <a:lstStyle/>
        <a:p>
          <a:endParaRPr lang="id-ID"/>
        </a:p>
      </dgm:t>
    </dgm:pt>
    <dgm:pt modelId="{FC3B47EA-5135-4806-9A96-E6B304790589}" type="sibTrans" cxnId="{FCA5F619-F7F9-4BF8-BC2A-02FBEDC785DF}">
      <dgm:prSet/>
      <dgm:spPr/>
      <dgm:t>
        <a:bodyPr/>
        <a:lstStyle/>
        <a:p>
          <a:endParaRPr lang="id-ID"/>
        </a:p>
      </dgm:t>
    </dgm:pt>
    <dgm:pt modelId="{5C45CD11-FC3D-4ECE-9BD2-59A1374B86DA}">
      <dgm:prSet phldrT="[Text]"/>
      <dgm:spPr>
        <a:solidFill>
          <a:schemeClr val="tx2">
            <a:lumMod val="60000"/>
            <a:lumOff val="40000"/>
            <a:alpha val="90000"/>
          </a:schemeClr>
        </a:solidFill>
      </dgm:spPr>
      <dgm:t>
        <a:bodyPr/>
        <a:lstStyle/>
        <a:p>
          <a:r>
            <a:rPr lang="id-ID" b="1" dirty="0" smtClean="0">
              <a:solidFill>
                <a:srgbClr val="FF0000"/>
              </a:solidFill>
            </a:rPr>
            <a:t>Dead Drop</a:t>
          </a:r>
          <a:endParaRPr lang="id-ID" b="1" dirty="0">
            <a:solidFill>
              <a:srgbClr val="FF0000"/>
            </a:solidFill>
          </a:endParaRPr>
        </a:p>
      </dgm:t>
    </dgm:pt>
    <dgm:pt modelId="{DFCE47A5-2D4A-407F-9D55-A10F085CADE9}" type="parTrans" cxnId="{C1F64E37-4C7A-4F48-8409-CDF60470F84F}">
      <dgm:prSet/>
      <dgm:spPr/>
      <dgm:t>
        <a:bodyPr/>
        <a:lstStyle/>
        <a:p>
          <a:endParaRPr lang="id-ID"/>
        </a:p>
      </dgm:t>
    </dgm:pt>
    <dgm:pt modelId="{E21E20E9-050E-48F9-AF6A-14B15EA131AB}" type="sibTrans" cxnId="{C1F64E37-4C7A-4F48-8409-CDF60470F84F}">
      <dgm:prSet/>
      <dgm:spPr/>
      <dgm:t>
        <a:bodyPr/>
        <a:lstStyle/>
        <a:p>
          <a:endParaRPr lang="id-ID"/>
        </a:p>
      </dgm:t>
    </dgm:pt>
    <dgm:pt modelId="{B07FCCFE-AF71-4C87-B371-E74BDD42A0BB}">
      <dgm:prSet phldrT="[Text]"/>
      <dgm:spPr>
        <a:solidFill>
          <a:schemeClr val="accent2">
            <a:lumMod val="40000"/>
            <a:lumOff val="60000"/>
            <a:alpha val="90000"/>
          </a:schemeClr>
        </a:solidFill>
      </dgm:spPr>
      <dgm:t>
        <a:bodyPr/>
        <a:lstStyle/>
        <a:p>
          <a:r>
            <a:rPr lang="id-ID" b="1" dirty="0" smtClean="0">
              <a:solidFill>
                <a:schemeClr val="tx2"/>
              </a:solidFill>
            </a:rPr>
            <a:t>Life Drop</a:t>
          </a:r>
          <a:endParaRPr lang="id-ID" b="1" dirty="0">
            <a:solidFill>
              <a:schemeClr val="tx2"/>
            </a:solidFill>
          </a:endParaRPr>
        </a:p>
      </dgm:t>
    </dgm:pt>
    <dgm:pt modelId="{E3C9C3BB-DFBB-4B7F-AB35-0E51B074B3BE}" type="parTrans" cxnId="{5C4C72B4-BDD3-44E2-807F-4FAB797EA8A9}">
      <dgm:prSet/>
      <dgm:spPr/>
      <dgm:t>
        <a:bodyPr/>
        <a:lstStyle/>
        <a:p>
          <a:endParaRPr lang="id-ID"/>
        </a:p>
      </dgm:t>
    </dgm:pt>
    <dgm:pt modelId="{10552D19-C2E1-418F-B6D5-542DE517B392}" type="sibTrans" cxnId="{5C4C72B4-BDD3-44E2-807F-4FAB797EA8A9}">
      <dgm:prSet/>
      <dgm:spPr/>
      <dgm:t>
        <a:bodyPr/>
        <a:lstStyle/>
        <a:p>
          <a:endParaRPr lang="id-ID"/>
        </a:p>
      </dgm:t>
    </dgm:pt>
    <dgm:pt modelId="{7D092A1F-BB8C-49AE-A960-51E9910DB313}">
      <dgm:prSet phldrT="[Text]"/>
      <dgm:spPr>
        <a:solidFill>
          <a:schemeClr val="accent3">
            <a:lumMod val="50000"/>
          </a:schemeClr>
        </a:solidFill>
      </dgm:spPr>
      <dgm:t>
        <a:bodyPr/>
        <a:lstStyle/>
        <a:p>
          <a:r>
            <a:rPr lang="id-ID" dirty="0" smtClean="0"/>
            <a:t>Bidang Permasalahan</a:t>
          </a:r>
          <a:endParaRPr lang="id-ID" dirty="0"/>
        </a:p>
      </dgm:t>
    </dgm:pt>
    <dgm:pt modelId="{4A66B3FB-4170-457B-8D27-A1C813ED564C}" type="parTrans" cxnId="{95460581-F2B8-4BF6-BB38-DD0EBE15ACB0}">
      <dgm:prSet/>
      <dgm:spPr/>
      <dgm:t>
        <a:bodyPr/>
        <a:lstStyle/>
        <a:p>
          <a:endParaRPr lang="id-ID"/>
        </a:p>
      </dgm:t>
    </dgm:pt>
    <dgm:pt modelId="{5640DF22-77C6-47B3-896B-96FD90B547C1}" type="sibTrans" cxnId="{95460581-F2B8-4BF6-BB38-DD0EBE15ACB0}">
      <dgm:prSet/>
      <dgm:spPr/>
      <dgm:t>
        <a:bodyPr/>
        <a:lstStyle/>
        <a:p>
          <a:endParaRPr lang="id-ID"/>
        </a:p>
      </dgm:t>
    </dgm:pt>
    <dgm:pt modelId="{B895829C-490C-4D4E-AFEB-91E93D5E7097}">
      <dgm:prSet phldrT="[Text]"/>
      <dgm:spPr>
        <a:solidFill>
          <a:srgbClr val="92D050">
            <a:alpha val="90000"/>
          </a:srgbClr>
        </a:solidFill>
      </dgm:spPr>
      <dgm:t>
        <a:bodyPr/>
        <a:lstStyle/>
        <a:p>
          <a:r>
            <a:rPr lang="id-ID" b="1" dirty="0" smtClean="0">
              <a:solidFill>
                <a:srgbClr val="002060"/>
              </a:solidFill>
            </a:rPr>
            <a:t>Trigatra</a:t>
          </a:r>
          <a:endParaRPr lang="id-ID" b="1" dirty="0">
            <a:solidFill>
              <a:srgbClr val="002060"/>
            </a:solidFill>
          </a:endParaRPr>
        </a:p>
      </dgm:t>
    </dgm:pt>
    <dgm:pt modelId="{67BBA3A3-A021-45ED-B084-AA3DA7DF32BF}" type="parTrans" cxnId="{EA08C91D-1544-484D-82BC-AFFCC455BB46}">
      <dgm:prSet/>
      <dgm:spPr/>
      <dgm:t>
        <a:bodyPr/>
        <a:lstStyle/>
        <a:p>
          <a:endParaRPr lang="id-ID"/>
        </a:p>
      </dgm:t>
    </dgm:pt>
    <dgm:pt modelId="{A0EE127C-0F97-4EC4-A3DB-2BF59B81B442}" type="sibTrans" cxnId="{EA08C91D-1544-484D-82BC-AFFCC455BB46}">
      <dgm:prSet/>
      <dgm:spPr/>
      <dgm:t>
        <a:bodyPr/>
        <a:lstStyle/>
        <a:p>
          <a:endParaRPr lang="id-ID"/>
        </a:p>
      </dgm:t>
    </dgm:pt>
    <dgm:pt modelId="{D0271243-F90C-46E0-A66C-250021D1405E}">
      <dgm:prSet phldrT="[Text]"/>
      <dgm:spPr>
        <a:solidFill>
          <a:schemeClr val="accent6">
            <a:lumMod val="75000"/>
            <a:alpha val="90000"/>
          </a:schemeClr>
        </a:solidFill>
      </dgm:spPr>
      <dgm:t>
        <a:bodyPr/>
        <a:lstStyle/>
        <a:p>
          <a:r>
            <a:rPr lang="id-ID" b="1" dirty="0" smtClean="0">
              <a:solidFill>
                <a:schemeClr val="tx1">
                  <a:lumMod val="95000"/>
                  <a:lumOff val="5000"/>
                </a:schemeClr>
              </a:solidFill>
            </a:rPr>
            <a:t>Panca gatra</a:t>
          </a:r>
          <a:endParaRPr lang="id-ID" b="1" dirty="0">
            <a:solidFill>
              <a:schemeClr val="tx1">
                <a:lumMod val="95000"/>
                <a:lumOff val="5000"/>
              </a:schemeClr>
            </a:solidFill>
          </a:endParaRPr>
        </a:p>
      </dgm:t>
    </dgm:pt>
    <dgm:pt modelId="{18D91BA6-B515-4ED3-8111-94DE02068C44}" type="parTrans" cxnId="{1764AD54-B36C-4140-BCB1-E799B1A6F7BE}">
      <dgm:prSet/>
      <dgm:spPr/>
      <dgm:t>
        <a:bodyPr/>
        <a:lstStyle/>
        <a:p>
          <a:endParaRPr lang="id-ID"/>
        </a:p>
      </dgm:t>
    </dgm:pt>
    <dgm:pt modelId="{F4F20175-3262-44E3-902B-5651148E321F}" type="sibTrans" cxnId="{1764AD54-B36C-4140-BCB1-E799B1A6F7BE}">
      <dgm:prSet/>
      <dgm:spPr/>
      <dgm:t>
        <a:bodyPr/>
        <a:lstStyle/>
        <a:p>
          <a:endParaRPr lang="id-ID"/>
        </a:p>
      </dgm:t>
    </dgm:pt>
    <dgm:pt modelId="{B8C5DA88-4A39-4E32-807D-B76A0BC294E9}" type="pres">
      <dgm:prSet presAssocID="{8C9BE635-FD13-4ACE-B4C0-34E1C7E6CD7E}" presName="Name0" presStyleCnt="0">
        <dgm:presLayoutVars>
          <dgm:dir/>
          <dgm:animLvl val="lvl"/>
          <dgm:resizeHandles val="exact"/>
        </dgm:presLayoutVars>
      </dgm:prSet>
      <dgm:spPr/>
      <dgm:t>
        <a:bodyPr/>
        <a:lstStyle/>
        <a:p>
          <a:endParaRPr lang="id-ID"/>
        </a:p>
      </dgm:t>
    </dgm:pt>
    <dgm:pt modelId="{C739378E-E49B-4A5D-BE96-743BEF4A321B}" type="pres">
      <dgm:prSet presAssocID="{7D092A1F-BB8C-49AE-A960-51E9910DB313}" presName="boxAndChildren" presStyleCnt="0"/>
      <dgm:spPr/>
    </dgm:pt>
    <dgm:pt modelId="{C9BC923B-5039-4590-84C0-8BF3449024C0}" type="pres">
      <dgm:prSet presAssocID="{7D092A1F-BB8C-49AE-A960-51E9910DB313}" presName="parentTextBox" presStyleLbl="node1" presStyleIdx="0" presStyleCnt="3"/>
      <dgm:spPr/>
      <dgm:t>
        <a:bodyPr/>
        <a:lstStyle/>
        <a:p>
          <a:endParaRPr lang="id-ID"/>
        </a:p>
      </dgm:t>
    </dgm:pt>
    <dgm:pt modelId="{89EB5E4D-30EF-4847-800C-AC95BACC717F}" type="pres">
      <dgm:prSet presAssocID="{7D092A1F-BB8C-49AE-A960-51E9910DB313}" presName="entireBox" presStyleLbl="node1" presStyleIdx="0" presStyleCnt="3"/>
      <dgm:spPr/>
      <dgm:t>
        <a:bodyPr/>
        <a:lstStyle/>
        <a:p>
          <a:endParaRPr lang="id-ID"/>
        </a:p>
      </dgm:t>
    </dgm:pt>
    <dgm:pt modelId="{87287667-384D-4E06-88FA-2AB779FCEBA5}" type="pres">
      <dgm:prSet presAssocID="{7D092A1F-BB8C-49AE-A960-51E9910DB313}" presName="descendantBox" presStyleCnt="0"/>
      <dgm:spPr/>
    </dgm:pt>
    <dgm:pt modelId="{CE0EA154-276E-48CC-A757-103515FDC236}" type="pres">
      <dgm:prSet presAssocID="{B895829C-490C-4D4E-AFEB-91E93D5E7097}" presName="childTextBox" presStyleLbl="fgAccFollowNode1" presStyleIdx="0" presStyleCnt="6">
        <dgm:presLayoutVars>
          <dgm:bulletEnabled val="1"/>
        </dgm:presLayoutVars>
      </dgm:prSet>
      <dgm:spPr/>
      <dgm:t>
        <a:bodyPr/>
        <a:lstStyle/>
        <a:p>
          <a:endParaRPr lang="id-ID"/>
        </a:p>
      </dgm:t>
    </dgm:pt>
    <dgm:pt modelId="{0B39CC75-F801-4F98-852D-3A4B1FB2A542}" type="pres">
      <dgm:prSet presAssocID="{D0271243-F90C-46E0-A66C-250021D1405E}" presName="childTextBox" presStyleLbl="fgAccFollowNode1" presStyleIdx="1" presStyleCnt="6">
        <dgm:presLayoutVars>
          <dgm:bulletEnabled val="1"/>
        </dgm:presLayoutVars>
      </dgm:prSet>
      <dgm:spPr/>
      <dgm:t>
        <a:bodyPr/>
        <a:lstStyle/>
        <a:p>
          <a:endParaRPr lang="id-ID"/>
        </a:p>
      </dgm:t>
    </dgm:pt>
    <dgm:pt modelId="{EA8D5ECD-285E-4F85-B6E0-E62494849500}" type="pres">
      <dgm:prSet presAssocID="{FC3B47EA-5135-4806-9A96-E6B304790589}" presName="sp" presStyleCnt="0"/>
      <dgm:spPr/>
    </dgm:pt>
    <dgm:pt modelId="{A9BA2256-B382-4CC7-AAA8-EECCBF2B0046}" type="pres">
      <dgm:prSet presAssocID="{DE99D520-B659-4BF0-9E0C-B281092B27B1}" presName="arrowAndChildren" presStyleCnt="0"/>
      <dgm:spPr/>
    </dgm:pt>
    <dgm:pt modelId="{E128DE7F-9DC2-46A0-A5B9-E301A89F3F29}" type="pres">
      <dgm:prSet presAssocID="{DE99D520-B659-4BF0-9E0C-B281092B27B1}" presName="parentTextArrow" presStyleLbl="node1" presStyleIdx="0" presStyleCnt="3"/>
      <dgm:spPr/>
      <dgm:t>
        <a:bodyPr/>
        <a:lstStyle/>
        <a:p>
          <a:endParaRPr lang="id-ID"/>
        </a:p>
      </dgm:t>
    </dgm:pt>
    <dgm:pt modelId="{5E0FF6DD-04B2-4535-BC1B-7C28BA9047CB}" type="pres">
      <dgm:prSet presAssocID="{DE99D520-B659-4BF0-9E0C-B281092B27B1}" presName="arrow" presStyleLbl="node1" presStyleIdx="1" presStyleCnt="3"/>
      <dgm:spPr/>
      <dgm:t>
        <a:bodyPr/>
        <a:lstStyle/>
        <a:p>
          <a:endParaRPr lang="id-ID"/>
        </a:p>
      </dgm:t>
    </dgm:pt>
    <dgm:pt modelId="{E07EB81F-E414-4706-BE9E-940430DE6BA2}" type="pres">
      <dgm:prSet presAssocID="{DE99D520-B659-4BF0-9E0C-B281092B27B1}" presName="descendantArrow" presStyleCnt="0"/>
      <dgm:spPr/>
    </dgm:pt>
    <dgm:pt modelId="{B0A73281-62B2-4955-8A3F-6D957B4E6069}" type="pres">
      <dgm:prSet presAssocID="{5C45CD11-FC3D-4ECE-9BD2-59A1374B86DA}" presName="childTextArrow" presStyleLbl="fgAccFollowNode1" presStyleIdx="2" presStyleCnt="6">
        <dgm:presLayoutVars>
          <dgm:bulletEnabled val="1"/>
        </dgm:presLayoutVars>
      </dgm:prSet>
      <dgm:spPr/>
      <dgm:t>
        <a:bodyPr/>
        <a:lstStyle/>
        <a:p>
          <a:endParaRPr lang="id-ID"/>
        </a:p>
      </dgm:t>
    </dgm:pt>
    <dgm:pt modelId="{5CF763A7-0A74-4F24-B61F-6551DBC08CDB}" type="pres">
      <dgm:prSet presAssocID="{B07FCCFE-AF71-4C87-B371-E74BDD42A0BB}" presName="childTextArrow" presStyleLbl="fgAccFollowNode1" presStyleIdx="3" presStyleCnt="6" custLinFactNeighborY="6856">
        <dgm:presLayoutVars>
          <dgm:bulletEnabled val="1"/>
        </dgm:presLayoutVars>
      </dgm:prSet>
      <dgm:spPr/>
      <dgm:t>
        <a:bodyPr/>
        <a:lstStyle/>
        <a:p>
          <a:endParaRPr lang="id-ID"/>
        </a:p>
      </dgm:t>
    </dgm:pt>
    <dgm:pt modelId="{A5B5C87B-364E-403A-B908-C25200E06D9C}" type="pres">
      <dgm:prSet presAssocID="{EB70FE04-0BE0-4CB5-A2D0-FA5BE3783AFE}" presName="sp" presStyleCnt="0"/>
      <dgm:spPr/>
    </dgm:pt>
    <dgm:pt modelId="{FF9D5072-6BE4-4EED-9483-38D1AEEC6CFF}" type="pres">
      <dgm:prSet presAssocID="{F7C3719F-9989-4B0B-A181-CBBD8C067FFC}" presName="arrowAndChildren" presStyleCnt="0"/>
      <dgm:spPr/>
    </dgm:pt>
    <dgm:pt modelId="{2E27C41D-248B-4D7C-8C1B-028E7C4A0400}" type="pres">
      <dgm:prSet presAssocID="{F7C3719F-9989-4B0B-A181-CBBD8C067FFC}" presName="parentTextArrow" presStyleLbl="node1" presStyleIdx="1" presStyleCnt="3"/>
      <dgm:spPr/>
      <dgm:t>
        <a:bodyPr/>
        <a:lstStyle/>
        <a:p>
          <a:endParaRPr lang="id-ID"/>
        </a:p>
      </dgm:t>
    </dgm:pt>
    <dgm:pt modelId="{ED191FF6-DB75-4B2C-BB04-5659FC1878D7}" type="pres">
      <dgm:prSet presAssocID="{F7C3719F-9989-4B0B-A181-CBBD8C067FFC}" presName="arrow" presStyleLbl="node1" presStyleIdx="2" presStyleCnt="3" custLinFactNeighborY="-1691"/>
      <dgm:spPr/>
      <dgm:t>
        <a:bodyPr/>
        <a:lstStyle/>
        <a:p>
          <a:endParaRPr lang="id-ID"/>
        </a:p>
      </dgm:t>
    </dgm:pt>
    <dgm:pt modelId="{D17C9B05-496B-4446-B0BA-313D37C90731}" type="pres">
      <dgm:prSet presAssocID="{F7C3719F-9989-4B0B-A181-CBBD8C067FFC}" presName="descendantArrow" presStyleCnt="0"/>
      <dgm:spPr/>
    </dgm:pt>
    <dgm:pt modelId="{18BD12CD-E4DD-433B-83B6-7FA0B137429D}" type="pres">
      <dgm:prSet presAssocID="{80FA6CF7-AC3A-495D-AD4F-D8C4E152EDA9}" presName="childTextArrow" presStyleLbl="fgAccFollowNode1" presStyleIdx="4" presStyleCnt="6">
        <dgm:presLayoutVars>
          <dgm:bulletEnabled val="1"/>
        </dgm:presLayoutVars>
      </dgm:prSet>
      <dgm:spPr/>
      <dgm:t>
        <a:bodyPr/>
        <a:lstStyle/>
        <a:p>
          <a:endParaRPr lang="id-ID"/>
        </a:p>
      </dgm:t>
    </dgm:pt>
    <dgm:pt modelId="{96F340B1-5740-4256-B6A8-F9F61799015B}" type="pres">
      <dgm:prSet presAssocID="{2979DBFA-AE80-4210-864B-4406F40108E7}" presName="childTextArrow" presStyleLbl="fgAccFollowNode1" presStyleIdx="5" presStyleCnt="6">
        <dgm:presLayoutVars>
          <dgm:bulletEnabled val="1"/>
        </dgm:presLayoutVars>
      </dgm:prSet>
      <dgm:spPr/>
      <dgm:t>
        <a:bodyPr/>
        <a:lstStyle/>
        <a:p>
          <a:endParaRPr lang="id-ID"/>
        </a:p>
      </dgm:t>
    </dgm:pt>
  </dgm:ptLst>
  <dgm:cxnLst>
    <dgm:cxn modelId="{D44FB9F4-BEBA-428C-B099-0AF0F79E0E1F}" srcId="{F7C3719F-9989-4B0B-A181-CBBD8C067FFC}" destId="{80FA6CF7-AC3A-495D-AD4F-D8C4E152EDA9}" srcOrd="0" destOrd="0" parTransId="{A56338AD-66CC-470A-AAE2-D21E076C93AE}" sibTransId="{20FED7AA-EFE4-4E13-93C5-EA04640F0FA8}"/>
    <dgm:cxn modelId="{98CAFFCC-7E8D-4179-9775-A7540089A3D1}" type="presOf" srcId="{D0271243-F90C-46E0-A66C-250021D1405E}" destId="{0B39CC75-F801-4F98-852D-3A4B1FB2A542}" srcOrd="0" destOrd="0" presId="urn:microsoft.com/office/officeart/2005/8/layout/process4"/>
    <dgm:cxn modelId="{06B76FFB-2078-4C9E-A284-EBD93198EF09}" srcId="{8C9BE635-FD13-4ACE-B4C0-34E1C7E6CD7E}" destId="{F7C3719F-9989-4B0B-A181-CBBD8C067FFC}" srcOrd="0" destOrd="0" parTransId="{AF64392A-3BD6-4876-B4D2-DCC2343C9441}" sibTransId="{EB70FE04-0BE0-4CB5-A2D0-FA5BE3783AFE}"/>
    <dgm:cxn modelId="{922CD711-5A09-4544-9061-12C88CE7975F}" type="presOf" srcId="{5C45CD11-FC3D-4ECE-9BD2-59A1374B86DA}" destId="{B0A73281-62B2-4955-8A3F-6D957B4E6069}" srcOrd="0" destOrd="0" presId="urn:microsoft.com/office/officeart/2005/8/layout/process4"/>
    <dgm:cxn modelId="{671E7248-9582-4E2B-B71D-F1536CCDA0F0}" type="presOf" srcId="{F7C3719F-9989-4B0B-A181-CBBD8C067FFC}" destId="{ED191FF6-DB75-4B2C-BB04-5659FC1878D7}" srcOrd="1" destOrd="0" presId="urn:microsoft.com/office/officeart/2005/8/layout/process4"/>
    <dgm:cxn modelId="{9397FD20-EACE-4BE1-8F96-D32CDFC37170}" type="presOf" srcId="{7D092A1F-BB8C-49AE-A960-51E9910DB313}" destId="{C9BC923B-5039-4590-84C0-8BF3449024C0}" srcOrd="0" destOrd="0" presId="urn:microsoft.com/office/officeart/2005/8/layout/process4"/>
    <dgm:cxn modelId="{95460581-F2B8-4BF6-BB38-DD0EBE15ACB0}" srcId="{8C9BE635-FD13-4ACE-B4C0-34E1C7E6CD7E}" destId="{7D092A1F-BB8C-49AE-A960-51E9910DB313}" srcOrd="2" destOrd="0" parTransId="{4A66B3FB-4170-457B-8D27-A1C813ED564C}" sibTransId="{5640DF22-77C6-47B3-896B-96FD90B547C1}"/>
    <dgm:cxn modelId="{8637E5D5-B337-49EB-8B15-E61F3133A123}" type="presOf" srcId="{DE99D520-B659-4BF0-9E0C-B281092B27B1}" destId="{5E0FF6DD-04B2-4535-BC1B-7C28BA9047CB}" srcOrd="1" destOrd="0" presId="urn:microsoft.com/office/officeart/2005/8/layout/process4"/>
    <dgm:cxn modelId="{C1F64E37-4C7A-4F48-8409-CDF60470F84F}" srcId="{DE99D520-B659-4BF0-9E0C-B281092B27B1}" destId="{5C45CD11-FC3D-4ECE-9BD2-59A1374B86DA}" srcOrd="0" destOrd="0" parTransId="{DFCE47A5-2D4A-407F-9D55-A10F085CADE9}" sibTransId="{E21E20E9-050E-48F9-AF6A-14B15EA131AB}"/>
    <dgm:cxn modelId="{1764AD54-B36C-4140-BCB1-E799B1A6F7BE}" srcId="{7D092A1F-BB8C-49AE-A960-51E9910DB313}" destId="{D0271243-F90C-46E0-A66C-250021D1405E}" srcOrd="1" destOrd="0" parTransId="{18D91BA6-B515-4ED3-8111-94DE02068C44}" sibTransId="{F4F20175-3262-44E3-902B-5651148E321F}"/>
    <dgm:cxn modelId="{80D44501-F003-4F61-AF9B-D2325914098F}" type="presOf" srcId="{DE99D520-B659-4BF0-9E0C-B281092B27B1}" destId="{E128DE7F-9DC2-46A0-A5B9-E301A89F3F29}" srcOrd="0" destOrd="0" presId="urn:microsoft.com/office/officeart/2005/8/layout/process4"/>
    <dgm:cxn modelId="{5C4C72B4-BDD3-44E2-807F-4FAB797EA8A9}" srcId="{DE99D520-B659-4BF0-9E0C-B281092B27B1}" destId="{B07FCCFE-AF71-4C87-B371-E74BDD42A0BB}" srcOrd="1" destOrd="0" parTransId="{E3C9C3BB-DFBB-4B7F-AB35-0E51B074B3BE}" sibTransId="{10552D19-C2E1-418F-B6D5-542DE517B392}"/>
    <dgm:cxn modelId="{27D9A6A5-982A-4933-B87B-2307E473A483}" srcId="{F7C3719F-9989-4B0B-A181-CBBD8C067FFC}" destId="{2979DBFA-AE80-4210-864B-4406F40108E7}" srcOrd="1" destOrd="0" parTransId="{823E236F-4552-44F6-9268-82CB412720FF}" sibTransId="{509A211E-A758-456F-800A-E3C8FEBAEB72}"/>
    <dgm:cxn modelId="{C5A854DA-566A-4D37-9F40-7F803B810BA8}" type="presOf" srcId="{80FA6CF7-AC3A-495D-AD4F-D8C4E152EDA9}" destId="{18BD12CD-E4DD-433B-83B6-7FA0B137429D}" srcOrd="0" destOrd="0" presId="urn:microsoft.com/office/officeart/2005/8/layout/process4"/>
    <dgm:cxn modelId="{EA08C91D-1544-484D-82BC-AFFCC455BB46}" srcId="{7D092A1F-BB8C-49AE-A960-51E9910DB313}" destId="{B895829C-490C-4D4E-AFEB-91E93D5E7097}" srcOrd="0" destOrd="0" parTransId="{67BBA3A3-A021-45ED-B084-AA3DA7DF32BF}" sibTransId="{A0EE127C-0F97-4EC4-A3DB-2BF59B81B442}"/>
    <dgm:cxn modelId="{FCA5F619-F7F9-4BF8-BC2A-02FBEDC785DF}" srcId="{8C9BE635-FD13-4ACE-B4C0-34E1C7E6CD7E}" destId="{DE99D520-B659-4BF0-9E0C-B281092B27B1}" srcOrd="1" destOrd="0" parTransId="{0F4A9825-AB92-4075-8C6B-25667C003745}" sibTransId="{FC3B47EA-5135-4806-9A96-E6B304790589}"/>
    <dgm:cxn modelId="{2CA3DCE4-CDF1-421B-A0E2-1325881FB33B}" type="presOf" srcId="{B07FCCFE-AF71-4C87-B371-E74BDD42A0BB}" destId="{5CF763A7-0A74-4F24-B61F-6551DBC08CDB}" srcOrd="0" destOrd="0" presId="urn:microsoft.com/office/officeart/2005/8/layout/process4"/>
    <dgm:cxn modelId="{FB6A6583-AE90-46ED-876E-5B8B6043B0B6}" type="presOf" srcId="{2979DBFA-AE80-4210-864B-4406F40108E7}" destId="{96F340B1-5740-4256-B6A8-F9F61799015B}" srcOrd="0" destOrd="0" presId="urn:microsoft.com/office/officeart/2005/8/layout/process4"/>
    <dgm:cxn modelId="{1F7D97E0-A5A5-4080-9E0F-033281DE77B7}" type="presOf" srcId="{B895829C-490C-4D4E-AFEB-91E93D5E7097}" destId="{CE0EA154-276E-48CC-A757-103515FDC236}" srcOrd="0" destOrd="0" presId="urn:microsoft.com/office/officeart/2005/8/layout/process4"/>
    <dgm:cxn modelId="{92A977E5-8C02-42DA-9ADE-0EDE58581B21}" type="presOf" srcId="{7D092A1F-BB8C-49AE-A960-51E9910DB313}" destId="{89EB5E4D-30EF-4847-800C-AC95BACC717F}" srcOrd="1" destOrd="0" presId="urn:microsoft.com/office/officeart/2005/8/layout/process4"/>
    <dgm:cxn modelId="{BBAC74AE-30C5-4674-A7D2-F24B393F1F25}" type="presOf" srcId="{8C9BE635-FD13-4ACE-B4C0-34E1C7E6CD7E}" destId="{B8C5DA88-4A39-4E32-807D-B76A0BC294E9}" srcOrd="0" destOrd="0" presId="urn:microsoft.com/office/officeart/2005/8/layout/process4"/>
    <dgm:cxn modelId="{FFB00A26-2F77-4F2E-9161-B3697E17FB27}" type="presOf" srcId="{F7C3719F-9989-4B0B-A181-CBBD8C067FFC}" destId="{2E27C41D-248B-4D7C-8C1B-028E7C4A0400}" srcOrd="0" destOrd="0" presId="urn:microsoft.com/office/officeart/2005/8/layout/process4"/>
    <dgm:cxn modelId="{DB8EA701-8DBB-43F4-AB83-2390EBA086E0}" type="presParOf" srcId="{B8C5DA88-4A39-4E32-807D-B76A0BC294E9}" destId="{C739378E-E49B-4A5D-BE96-743BEF4A321B}" srcOrd="0" destOrd="0" presId="urn:microsoft.com/office/officeart/2005/8/layout/process4"/>
    <dgm:cxn modelId="{B16B6455-AD55-485A-B097-4CC8E60941FD}" type="presParOf" srcId="{C739378E-E49B-4A5D-BE96-743BEF4A321B}" destId="{C9BC923B-5039-4590-84C0-8BF3449024C0}" srcOrd="0" destOrd="0" presId="urn:microsoft.com/office/officeart/2005/8/layout/process4"/>
    <dgm:cxn modelId="{F32D639C-9651-47C5-BB72-6490ED5A5955}" type="presParOf" srcId="{C739378E-E49B-4A5D-BE96-743BEF4A321B}" destId="{89EB5E4D-30EF-4847-800C-AC95BACC717F}" srcOrd="1" destOrd="0" presId="urn:microsoft.com/office/officeart/2005/8/layout/process4"/>
    <dgm:cxn modelId="{84A93E5C-2198-4E33-B7C2-16B144EA1186}" type="presParOf" srcId="{C739378E-E49B-4A5D-BE96-743BEF4A321B}" destId="{87287667-384D-4E06-88FA-2AB779FCEBA5}" srcOrd="2" destOrd="0" presId="urn:microsoft.com/office/officeart/2005/8/layout/process4"/>
    <dgm:cxn modelId="{3F1E4A05-77BC-4CEA-8F94-733A48FDC0F8}" type="presParOf" srcId="{87287667-384D-4E06-88FA-2AB779FCEBA5}" destId="{CE0EA154-276E-48CC-A757-103515FDC236}" srcOrd="0" destOrd="0" presId="urn:microsoft.com/office/officeart/2005/8/layout/process4"/>
    <dgm:cxn modelId="{7109EA92-D61B-4ACC-8538-5AD234DC02A7}" type="presParOf" srcId="{87287667-384D-4E06-88FA-2AB779FCEBA5}" destId="{0B39CC75-F801-4F98-852D-3A4B1FB2A542}" srcOrd="1" destOrd="0" presId="urn:microsoft.com/office/officeart/2005/8/layout/process4"/>
    <dgm:cxn modelId="{4948AD2E-74AC-4CEB-B220-177010B87999}" type="presParOf" srcId="{B8C5DA88-4A39-4E32-807D-B76A0BC294E9}" destId="{EA8D5ECD-285E-4F85-B6E0-E62494849500}" srcOrd="1" destOrd="0" presId="urn:microsoft.com/office/officeart/2005/8/layout/process4"/>
    <dgm:cxn modelId="{50F7D25A-501A-4673-A972-4E4CF34ED6DF}" type="presParOf" srcId="{B8C5DA88-4A39-4E32-807D-B76A0BC294E9}" destId="{A9BA2256-B382-4CC7-AAA8-EECCBF2B0046}" srcOrd="2" destOrd="0" presId="urn:microsoft.com/office/officeart/2005/8/layout/process4"/>
    <dgm:cxn modelId="{F136615A-016D-4057-8987-3DB603C45A7F}" type="presParOf" srcId="{A9BA2256-B382-4CC7-AAA8-EECCBF2B0046}" destId="{E128DE7F-9DC2-46A0-A5B9-E301A89F3F29}" srcOrd="0" destOrd="0" presId="urn:microsoft.com/office/officeart/2005/8/layout/process4"/>
    <dgm:cxn modelId="{81CA880D-FE45-4C02-A09C-59B8A1FA83BB}" type="presParOf" srcId="{A9BA2256-B382-4CC7-AAA8-EECCBF2B0046}" destId="{5E0FF6DD-04B2-4535-BC1B-7C28BA9047CB}" srcOrd="1" destOrd="0" presId="urn:microsoft.com/office/officeart/2005/8/layout/process4"/>
    <dgm:cxn modelId="{3CA2BC73-F87E-48CC-B0B1-B38C969AF507}" type="presParOf" srcId="{A9BA2256-B382-4CC7-AAA8-EECCBF2B0046}" destId="{E07EB81F-E414-4706-BE9E-940430DE6BA2}" srcOrd="2" destOrd="0" presId="urn:microsoft.com/office/officeart/2005/8/layout/process4"/>
    <dgm:cxn modelId="{8867A511-B42F-456F-A6B6-68C23836268F}" type="presParOf" srcId="{E07EB81F-E414-4706-BE9E-940430DE6BA2}" destId="{B0A73281-62B2-4955-8A3F-6D957B4E6069}" srcOrd="0" destOrd="0" presId="urn:microsoft.com/office/officeart/2005/8/layout/process4"/>
    <dgm:cxn modelId="{2D9BF5F5-CB35-4FF1-B164-DBC41440ACA7}" type="presParOf" srcId="{E07EB81F-E414-4706-BE9E-940430DE6BA2}" destId="{5CF763A7-0A74-4F24-B61F-6551DBC08CDB}" srcOrd="1" destOrd="0" presId="urn:microsoft.com/office/officeart/2005/8/layout/process4"/>
    <dgm:cxn modelId="{48C4452C-8C3A-4C38-9B50-D5B1349C5B93}" type="presParOf" srcId="{B8C5DA88-4A39-4E32-807D-B76A0BC294E9}" destId="{A5B5C87B-364E-403A-B908-C25200E06D9C}" srcOrd="3" destOrd="0" presId="urn:microsoft.com/office/officeart/2005/8/layout/process4"/>
    <dgm:cxn modelId="{98569D04-346D-475F-A73D-D0C63B8328BA}" type="presParOf" srcId="{B8C5DA88-4A39-4E32-807D-B76A0BC294E9}" destId="{FF9D5072-6BE4-4EED-9483-38D1AEEC6CFF}" srcOrd="4" destOrd="0" presId="urn:microsoft.com/office/officeart/2005/8/layout/process4"/>
    <dgm:cxn modelId="{EB00589A-EB70-4DD0-BFA8-FCBE68F4E2E5}" type="presParOf" srcId="{FF9D5072-6BE4-4EED-9483-38D1AEEC6CFF}" destId="{2E27C41D-248B-4D7C-8C1B-028E7C4A0400}" srcOrd="0" destOrd="0" presId="urn:microsoft.com/office/officeart/2005/8/layout/process4"/>
    <dgm:cxn modelId="{29D98CF7-C922-4A32-A870-B148EAFCE4F1}" type="presParOf" srcId="{FF9D5072-6BE4-4EED-9483-38D1AEEC6CFF}" destId="{ED191FF6-DB75-4B2C-BB04-5659FC1878D7}" srcOrd="1" destOrd="0" presId="urn:microsoft.com/office/officeart/2005/8/layout/process4"/>
    <dgm:cxn modelId="{016E9EC6-3312-46BB-BB6D-7BF90A38C78E}" type="presParOf" srcId="{FF9D5072-6BE4-4EED-9483-38D1AEEC6CFF}" destId="{D17C9B05-496B-4446-B0BA-313D37C90731}" srcOrd="2" destOrd="0" presId="urn:microsoft.com/office/officeart/2005/8/layout/process4"/>
    <dgm:cxn modelId="{EAFD3FFF-D7DE-4C70-8F0C-1F77C4151927}" type="presParOf" srcId="{D17C9B05-496B-4446-B0BA-313D37C90731}" destId="{18BD12CD-E4DD-433B-83B6-7FA0B137429D}" srcOrd="0" destOrd="0" presId="urn:microsoft.com/office/officeart/2005/8/layout/process4"/>
    <dgm:cxn modelId="{FB9794F7-BC25-46C9-A129-967133FEAB8D}" type="presParOf" srcId="{D17C9B05-496B-4446-B0BA-313D37C90731}" destId="{96F340B1-5740-4256-B6A8-F9F61799015B}"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7E444-543D-4ABF-A0BA-DC01DFFBF456}">
      <dsp:nvSpPr>
        <dsp:cNvPr id="0" name=""/>
        <dsp:cNvSpPr/>
      </dsp:nvSpPr>
      <dsp:spPr>
        <a:xfrm>
          <a:off x="425899" y="0"/>
          <a:ext cx="4826860" cy="3801262"/>
        </a:xfrm>
        <a:prstGeom prst="rightArrow">
          <a:avLst/>
        </a:prstGeom>
        <a:solidFill>
          <a:schemeClr val="accent1">
            <a:lumMod val="50000"/>
          </a:schemeClr>
        </a:solidFill>
        <a:ln>
          <a:noFill/>
        </a:ln>
        <a:effectLst/>
      </dsp:spPr>
      <dsp:style>
        <a:lnRef idx="0">
          <a:scrgbClr r="0" g="0" b="0"/>
        </a:lnRef>
        <a:fillRef idx="1">
          <a:scrgbClr r="0" g="0" b="0"/>
        </a:fillRef>
        <a:effectRef idx="0">
          <a:scrgbClr r="0" g="0" b="0"/>
        </a:effectRef>
        <a:fontRef idx="minor"/>
      </dsp:style>
    </dsp:sp>
    <dsp:sp modelId="{7E69A954-D6A4-4428-94F7-4E02546FB604}">
      <dsp:nvSpPr>
        <dsp:cNvPr id="0" name=""/>
        <dsp:cNvSpPr/>
      </dsp:nvSpPr>
      <dsp:spPr>
        <a:xfrm>
          <a:off x="3045" y="1140378"/>
          <a:ext cx="1802308" cy="1520504"/>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d-ID" sz="1700" b="1" kern="1200" dirty="0" smtClean="0">
              <a:solidFill>
                <a:schemeClr val="tx1"/>
              </a:solidFill>
            </a:rPr>
            <a:t>MEMBENTUK</a:t>
          </a:r>
          <a:endParaRPr lang="id-ID" sz="1700" b="1" kern="1200" dirty="0">
            <a:solidFill>
              <a:schemeClr val="tx1"/>
            </a:solidFill>
          </a:endParaRPr>
        </a:p>
      </dsp:txBody>
      <dsp:txXfrm>
        <a:off x="77270" y="1214603"/>
        <a:ext cx="1653858" cy="1372054"/>
      </dsp:txXfrm>
    </dsp:sp>
    <dsp:sp modelId="{6BAAB568-103F-4C7E-A0AD-F0E87D619CEA}">
      <dsp:nvSpPr>
        <dsp:cNvPr id="0" name=""/>
        <dsp:cNvSpPr/>
      </dsp:nvSpPr>
      <dsp:spPr>
        <a:xfrm>
          <a:off x="1895469" y="1140378"/>
          <a:ext cx="1802308" cy="1520504"/>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d-ID" sz="1700" kern="1200" dirty="0" smtClean="0"/>
            <a:t>MEMBINA</a:t>
          </a:r>
          <a:endParaRPr lang="id-ID" sz="1700" kern="1200" dirty="0"/>
        </a:p>
      </dsp:txBody>
      <dsp:txXfrm>
        <a:off x="1969694" y="1214603"/>
        <a:ext cx="1653858" cy="1372054"/>
      </dsp:txXfrm>
    </dsp:sp>
    <dsp:sp modelId="{C40834FD-E01B-49AE-BE38-33CAE3C4678F}">
      <dsp:nvSpPr>
        <dsp:cNvPr id="0" name=""/>
        <dsp:cNvSpPr/>
      </dsp:nvSpPr>
      <dsp:spPr>
        <a:xfrm>
          <a:off x="3787893" y="1140378"/>
          <a:ext cx="1887720" cy="1520504"/>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id-ID" altLang="id-ID" sz="1700" b="1" kern="1200" dirty="0" smtClean="0">
              <a:solidFill>
                <a:srgbClr val="006600"/>
              </a:solidFill>
            </a:rPr>
            <a:t>MENGGUNAKAN</a:t>
          </a:r>
          <a:endParaRPr lang="id-ID" sz="1700" b="1" kern="1200" dirty="0">
            <a:solidFill>
              <a:srgbClr val="006600"/>
            </a:solidFill>
          </a:endParaRPr>
        </a:p>
      </dsp:txBody>
      <dsp:txXfrm>
        <a:off x="3862118" y="1214603"/>
        <a:ext cx="1739270" cy="13720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247DE5-6A20-452A-8300-DD2D3F5A548A}">
      <dsp:nvSpPr>
        <dsp:cNvPr id="0" name=""/>
        <dsp:cNvSpPr/>
      </dsp:nvSpPr>
      <dsp:spPr>
        <a:xfrm>
          <a:off x="1221466" y="256445"/>
          <a:ext cx="3314066" cy="3314066"/>
        </a:xfrm>
        <a:prstGeom prst="pie">
          <a:avLst>
            <a:gd name="adj1" fmla="val 16200000"/>
            <a:gd name="adj2" fmla="val 1800000"/>
          </a:avLst>
        </a:prstGeom>
        <a:solidFill>
          <a:schemeClr val="tx1">
            <a:lumMod val="75000"/>
            <a:lumOff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id-ID" altLang="id-ID" sz="1800" b="1" kern="1200" dirty="0" smtClean="0">
              <a:solidFill>
                <a:schemeClr val="bg1"/>
              </a:solidFill>
            </a:rPr>
            <a:t>KELOMPOK</a:t>
          </a:r>
          <a:endParaRPr lang="id-ID" sz="1800" kern="1200" dirty="0">
            <a:solidFill>
              <a:schemeClr val="bg1"/>
            </a:solidFill>
          </a:endParaRPr>
        </a:p>
      </dsp:txBody>
      <dsp:txXfrm>
        <a:off x="2968058" y="958712"/>
        <a:ext cx="1183595" cy="986329"/>
      </dsp:txXfrm>
    </dsp:sp>
    <dsp:sp modelId="{CA1A0FA2-3607-44E9-981F-B122F50296E3}">
      <dsp:nvSpPr>
        <dsp:cNvPr id="0" name=""/>
        <dsp:cNvSpPr/>
      </dsp:nvSpPr>
      <dsp:spPr>
        <a:xfrm>
          <a:off x="1153212" y="374805"/>
          <a:ext cx="3314066" cy="3314066"/>
        </a:xfrm>
        <a:prstGeom prst="pie">
          <a:avLst>
            <a:gd name="adj1" fmla="val 1800000"/>
            <a:gd name="adj2" fmla="val 90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id-ID" altLang="id-ID" sz="1800" b="1" kern="1200" dirty="0" smtClean="0">
              <a:solidFill>
                <a:srgbClr val="00B050"/>
              </a:solidFill>
            </a:rPr>
            <a:t>PROFESI</a:t>
          </a:r>
          <a:r>
            <a:rPr lang="en-US" altLang="id-ID" sz="1800" b="1" kern="1200" dirty="0" smtClean="0">
              <a:solidFill>
                <a:srgbClr val="00B050"/>
              </a:solidFill>
            </a:rPr>
            <a:t> DAN </a:t>
          </a:r>
          <a:r>
            <a:rPr lang="id-ID" altLang="id-ID" sz="1800" b="1" kern="1200" dirty="0" smtClean="0">
              <a:solidFill>
                <a:srgbClr val="00B050"/>
              </a:solidFill>
            </a:rPr>
            <a:t>INSTANSI</a:t>
          </a:r>
          <a:r>
            <a:rPr lang="en-US" altLang="id-ID" sz="1800" b="1" kern="1200" dirty="0" smtClean="0">
              <a:solidFill>
                <a:srgbClr val="00B050"/>
              </a:solidFill>
            </a:rPr>
            <a:t>  </a:t>
          </a:r>
          <a:endParaRPr lang="id-ID" sz="1800" kern="1200" dirty="0"/>
        </a:p>
      </dsp:txBody>
      <dsp:txXfrm>
        <a:off x="1942276" y="2525002"/>
        <a:ext cx="1775392" cy="867969"/>
      </dsp:txXfrm>
    </dsp:sp>
    <dsp:sp modelId="{F582A7A2-30B6-4BEA-A256-4A40CC330959}">
      <dsp:nvSpPr>
        <dsp:cNvPr id="0" name=""/>
        <dsp:cNvSpPr/>
      </dsp:nvSpPr>
      <dsp:spPr>
        <a:xfrm>
          <a:off x="1084958" y="256445"/>
          <a:ext cx="3314066" cy="3314066"/>
        </a:xfrm>
        <a:prstGeom prst="pie">
          <a:avLst>
            <a:gd name="adj1" fmla="val 9000000"/>
            <a:gd name="adj2" fmla="val 1620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id-ID" altLang="id-ID" sz="1800" b="1" kern="1200" dirty="0" smtClean="0">
              <a:solidFill>
                <a:srgbClr val="C00000"/>
              </a:solidFill>
            </a:rPr>
            <a:t>GOLONGAN</a:t>
          </a:r>
          <a:endParaRPr lang="id-ID" sz="1800" kern="1200" dirty="0">
            <a:solidFill>
              <a:srgbClr val="C00000"/>
            </a:solidFill>
          </a:endParaRPr>
        </a:p>
      </dsp:txBody>
      <dsp:txXfrm>
        <a:off x="1468838" y="958712"/>
        <a:ext cx="1183595" cy="986329"/>
      </dsp:txXfrm>
    </dsp:sp>
    <dsp:sp modelId="{633E2BD5-7723-4DA6-A4CE-7D8CA57D5048}">
      <dsp:nvSpPr>
        <dsp:cNvPr id="0" name=""/>
        <dsp:cNvSpPr/>
      </dsp:nvSpPr>
      <dsp:spPr>
        <a:xfrm>
          <a:off x="1016583" y="51289"/>
          <a:ext cx="3724379" cy="3724379"/>
        </a:xfrm>
        <a:prstGeom prst="circularArrow">
          <a:avLst>
            <a:gd name="adj1" fmla="val 5085"/>
            <a:gd name="adj2" fmla="val 327528"/>
            <a:gd name="adj3" fmla="val 1472472"/>
            <a:gd name="adj4" fmla="val 16199432"/>
            <a:gd name="adj5" fmla="val 5932"/>
          </a:avLst>
        </a:prstGeom>
        <a:solidFill>
          <a:schemeClr val="accent3"/>
        </a:solidFill>
        <a:ln>
          <a:noFill/>
        </a:ln>
        <a:effectLst/>
      </dsp:spPr>
      <dsp:style>
        <a:lnRef idx="0">
          <a:scrgbClr r="0" g="0" b="0"/>
        </a:lnRef>
        <a:fillRef idx="1">
          <a:scrgbClr r="0" g="0" b="0"/>
        </a:fillRef>
        <a:effectRef idx="0">
          <a:scrgbClr r="0" g="0" b="0"/>
        </a:effectRef>
        <a:fontRef idx="minor">
          <a:schemeClr val="lt1"/>
        </a:fontRef>
      </dsp:style>
    </dsp:sp>
    <dsp:sp modelId="{A8C98814-2EAE-4C77-8092-3EF9D176839C}">
      <dsp:nvSpPr>
        <dsp:cNvPr id="0" name=""/>
        <dsp:cNvSpPr/>
      </dsp:nvSpPr>
      <dsp:spPr>
        <a:xfrm>
          <a:off x="948056" y="169439"/>
          <a:ext cx="3724379" cy="3724379"/>
        </a:xfrm>
        <a:prstGeom prst="circularArrow">
          <a:avLst>
            <a:gd name="adj1" fmla="val 5085"/>
            <a:gd name="adj2" fmla="val 327528"/>
            <a:gd name="adj3" fmla="val 8671970"/>
            <a:gd name="adj4" fmla="val 1800502"/>
            <a:gd name="adj5" fmla="val 5932"/>
          </a:avLst>
        </a:prstGeom>
        <a:solidFill>
          <a:schemeClr val="accent6">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481C0B51-7005-4C8F-85E0-ABD44FE914C1}">
      <dsp:nvSpPr>
        <dsp:cNvPr id="0" name=""/>
        <dsp:cNvSpPr/>
      </dsp:nvSpPr>
      <dsp:spPr>
        <a:xfrm>
          <a:off x="879528" y="51289"/>
          <a:ext cx="3724379" cy="3724379"/>
        </a:xfrm>
        <a:prstGeom prst="circularArrow">
          <a:avLst>
            <a:gd name="adj1" fmla="val 5085"/>
            <a:gd name="adj2" fmla="val 327528"/>
            <a:gd name="adj3" fmla="val 15873039"/>
            <a:gd name="adj4" fmla="val 9000000"/>
            <a:gd name="adj5" fmla="val 5932"/>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CB2BA5-2D43-4CDE-A2D3-F975BFEF29BA}">
      <dsp:nvSpPr>
        <dsp:cNvPr id="0" name=""/>
        <dsp:cNvSpPr/>
      </dsp:nvSpPr>
      <dsp:spPr>
        <a:xfrm>
          <a:off x="1767840" y="604"/>
          <a:ext cx="2651760" cy="2357995"/>
        </a:xfrm>
        <a:prstGeom prst="rightArrow">
          <a:avLst>
            <a:gd name="adj1" fmla="val 75000"/>
            <a:gd name="adj2" fmla="val 50000"/>
          </a:avLst>
        </a:prstGeom>
        <a:solidFill>
          <a:schemeClr val="accent6">
            <a:lumMod val="5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t" anchorCtr="0">
          <a:noAutofit/>
        </a:bodyPr>
        <a:lstStyle/>
        <a:p>
          <a:pPr marL="114300" lvl="1" indent="-114300" algn="l" defTabSz="533400">
            <a:lnSpc>
              <a:spcPct val="90000"/>
            </a:lnSpc>
            <a:spcBef>
              <a:spcPct val="0"/>
            </a:spcBef>
            <a:spcAft>
              <a:spcPct val="15000"/>
            </a:spcAft>
            <a:buChar char="••"/>
          </a:pPr>
          <a:endParaRPr lang="id-ID" sz="1200" kern="1200" dirty="0">
            <a:solidFill>
              <a:schemeClr val="bg1"/>
            </a:solidFill>
          </a:endParaRPr>
        </a:p>
        <a:p>
          <a:pPr marL="114300" lvl="1" indent="-114300" algn="l" defTabSz="533400">
            <a:lnSpc>
              <a:spcPct val="90000"/>
            </a:lnSpc>
            <a:spcBef>
              <a:spcPct val="0"/>
            </a:spcBef>
            <a:spcAft>
              <a:spcPct val="15000"/>
            </a:spcAft>
            <a:buChar char="••"/>
          </a:pPr>
          <a:r>
            <a:rPr lang="en-US" sz="1200" kern="1200" dirty="0" err="1" smtClean="0">
              <a:solidFill>
                <a:schemeClr val="bg1"/>
              </a:solidFill>
              <a:latin typeface="Cooper Black" pitchFamily="18" charset="0"/>
            </a:rPr>
            <a:t>Siapkan</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bantuan</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sarana</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bila</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memungkinkan</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spt</a:t>
          </a:r>
          <a:r>
            <a:rPr lang="en-US" sz="1200" kern="1200" dirty="0" smtClean="0">
              <a:solidFill>
                <a:schemeClr val="bg1"/>
              </a:solidFill>
              <a:latin typeface="Cooper Black" pitchFamily="18" charset="0"/>
            </a:rPr>
            <a:t> transport </a:t>
          </a:r>
          <a:r>
            <a:rPr lang="en-US" sz="1200" kern="1200" dirty="0" err="1" smtClean="0">
              <a:solidFill>
                <a:schemeClr val="bg1"/>
              </a:solidFill>
              <a:latin typeface="Cooper Black" pitchFamily="18" charset="0"/>
            </a:rPr>
            <a:t>guna</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mendukung</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pulbaket</a:t>
          </a:r>
          <a:endParaRPr lang="id-ID" sz="1200" kern="1200" dirty="0">
            <a:solidFill>
              <a:schemeClr val="bg1"/>
            </a:solidFill>
          </a:endParaRPr>
        </a:p>
        <a:p>
          <a:pPr marL="114300" lvl="1" indent="-114300" algn="l" defTabSz="533400">
            <a:lnSpc>
              <a:spcPct val="90000"/>
            </a:lnSpc>
            <a:spcBef>
              <a:spcPct val="0"/>
            </a:spcBef>
            <a:spcAft>
              <a:spcPct val="15000"/>
            </a:spcAft>
            <a:buChar char="••"/>
          </a:pPr>
          <a:r>
            <a:rPr lang="en-US" sz="1200" kern="1200" dirty="0" err="1" smtClean="0">
              <a:solidFill>
                <a:schemeClr val="bg1"/>
              </a:solidFill>
              <a:latin typeface="Cooper Black" pitchFamily="18" charset="0"/>
            </a:rPr>
            <a:t>Imbalan</a:t>
          </a:r>
          <a:r>
            <a:rPr lang="en-US" sz="1200" kern="1200" dirty="0" smtClean="0">
              <a:solidFill>
                <a:schemeClr val="bg1"/>
              </a:solidFill>
              <a:latin typeface="Cooper Black" pitchFamily="18" charset="0"/>
            </a:rPr>
            <a:t> yang </a:t>
          </a:r>
          <a:r>
            <a:rPr lang="en-US" sz="1200" kern="1200" dirty="0" err="1" smtClean="0">
              <a:solidFill>
                <a:schemeClr val="bg1"/>
              </a:solidFill>
              <a:latin typeface="Cooper Black" pitchFamily="18" charset="0"/>
            </a:rPr>
            <a:t>wajar</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berupa</a:t>
          </a:r>
          <a:r>
            <a:rPr lang="en-US" sz="1200" kern="1200" dirty="0" smtClean="0">
              <a:solidFill>
                <a:schemeClr val="bg1"/>
              </a:solidFill>
              <a:latin typeface="Cooper Black" pitchFamily="18" charset="0"/>
            </a:rPr>
            <a:t> </a:t>
          </a:r>
          <a:r>
            <a:rPr lang="en-US" sz="1200" kern="1200" dirty="0" err="1" smtClean="0">
              <a:solidFill>
                <a:schemeClr val="bg1"/>
              </a:solidFill>
              <a:latin typeface="Cooper Black" pitchFamily="18" charset="0"/>
            </a:rPr>
            <a:t>materiil</a:t>
          </a:r>
          <a:r>
            <a:rPr lang="en-US" sz="1200" kern="1200" dirty="0" smtClean="0">
              <a:solidFill>
                <a:schemeClr val="bg1"/>
              </a:solidFill>
              <a:latin typeface="Cooper Black" pitchFamily="18" charset="0"/>
            </a:rPr>
            <a:t> / </a:t>
          </a:r>
          <a:r>
            <a:rPr lang="en-US" sz="1200" kern="1200" dirty="0" err="1" smtClean="0">
              <a:solidFill>
                <a:schemeClr val="bg1"/>
              </a:solidFill>
              <a:latin typeface="Cooper Black" pitchFamily="18" charset="0"/>
            </a:rPr>
            <a:t>kesejahteraan</a:t>
          </a:r>
          <a:endParaRPr lang="id-ID" sz="1200" kern="1200" dirty="0">
            <a:solidFill>
              <a:schemeClr val="bg1"/>
            </a:solidFill>
          </a:endParaRPr>
        </a:p>
      </dsp:txBody>
      <dsp:txXfrm>
        <a:off x="1767840" y="295353"/>
        <a:ext cx="1767512" cy="1768497"/>
      </dsp:txXfrm>
    </dsp:sp>
    <dsp:sp modelId="{A807B2C6-90DB-4EF1-8AF9-6E8F9C422A02}">
      <dsp:nvSpPr>
        <dsp:cNvPr id="0" name=""/>
        <dsp:cNvSpPr/>
      </dsp:nvSpPr>
      <dsp:spPr>
        <a:xfrm>
          <a:off x="0" y="604"/>
          <a:ext cx="1767840" cy="2357995"/>
        </a:xfrm>
        <a:prstGeom prst="roundRect">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bg2">
                  <a:lumMod val="25000"/>
                </a:schemeClr>
              </a:solidFill>
              <a:latin typeface="Cooper Black" pitchFamily="18" charset="0"/>
            </a:rPr>
            <a:t>Aspek</a:t>
          </a:r>
          <a:r>
            <a:rPr lang="en-US" sz="3200" kern="1200" dirty="0" smtClean="0">
              <a:solidFill>
                <a:schemeClr val="bg2">
                  <a:lumMod val="25000"/>
                </a:schemeClr>
              </a:solidFill>
              <a:latin typeface="Cooper Black" pitchFamily="18" charset="0"/>
            </a:rPr>
            <a:t> </a:t>
          </a:r>
          <a:r>
            <a:rPr lang="en-US" sz="3200" kern="1200" dirty="0" err="1" smtClean="0">
              <a:solidFill>
                <a:schemeClr val="bg2">
                  <a:lumMod val="25000"/>
                </a:schemeClr>
              </a:solidFill>
              <a:latin typeface="Cooper Black" pitchFamily="18" charset="0"/>
            </a:rPr>
            <a:t>Fisik</a:t>
          </a:r>
          <a:endParaRPr lang="id-ID" sz="3200" kern="1200" dirty="0"/>
        </a:p>
      </dsp:txBody>
      <dsp:txXfrm>
        <a:off x="86299" y="86903"/>
        <a:ext cx="1595242" cy="2185397"/>
      </dsp:txXfrm>
    </dsp:sp>
    <dsp:sp modelId="{D49D4A07-DC13-448C-8475-86C40C46F6EE}">
      <dsp:nvSpPr>
        <dsp:cNvPr id="0" name=""/>
        <dsp:cNvSpPr/>
      </dsp:nvSpPr>
      <dsp:spPr>
        <a:xfrm>
          <a:off x="1767840" y="2594399"/>
          <a:ext cx="2651760" cy="2357995"/>
        </a:xfrm>
        <a:prstGeom prst="rightArrow">
          <a:avLst>
            <a:gd name="adj1" fmla="val 75000"/>
            <a:gd name="adj2" fmla="val 50000"/>
          </a:avLst>
        </a:prstGeom>
        <a:solidFill>
          <a:srgbClr val="FFC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533400">
            <a:lnSpc>
              <a:spcPct val="90000"/>
            </a:lnSpc>
            <a:spcBef>
              <a:spcPct val="0"/>
            </a:spcBef>
            <a:spcAft>
              <a:spcPct val="15000"/>
            </a:spcAft>
            <a:buChar char="••"/>
          </a:pPr>
          <a:endParaRPr lang="id-ID" sz="1200" kern="1200" dirty="0"/>
        </a:p>
        <a:p>
          <a:pPr marL="114300" lvl="1" indent="-114300" algn="just" defTabSz="622300">
            <a:lnSpc>
              <a:spcPct val="90000"/>
            </a:lnSpc>
            <a:spcBef>
              <a:spcPct val="0"/>
            </a:spcBef>
            <a:spcAft>
              <a:spcPct val="15000"/>
            </a:spcAft>
            <a:buChar char="••"/>
          </a:pPr>
          <a:r>
            <a:rPr lang="en-US" sz="1400" kern="1200" dirty="0" err="1" smtClean="0">
              <a:solidFill>
                <a:schemeClr val="bg2">
                  <a:lumMod val="25000"/>
                </a:schemeClr>
              </a:solidFill>
              <a:latin typeface="Cooper Black" pitchFamily="18" charset="0"/>
            </a:rPr>
            <a:t>Beri</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perhatian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penghargaan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pujian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dan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dukungan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moril</a:t>
          </a:r>
          <a:endParaRPr lang="id-ID" sz="1400" kern="1200" dirty="0"/>
        </a:p>
        <a:p>
          <a:pPr marL="114300" lvl="1" indent="-114300" algn="just" defTabSz="622300">
            <a:lnSpc>
              <a:spcPct val="90000"/>
            </a:lnSpc>
            <a:spcBef>
              <a:spcPct val="0"/>
            </a:spcBef>
            <a:spcAft>
              <a:spcPct val="15000"/>
            </a:spcAft>
            <a:buChar char="••"/>
          </a:pPr>
          <a:r>
            <a:rPr lang="en-US" sz="1400" kern="1200" dirty="0" err="1" smtClean="0">
              <a:solidFill>
                <a:schemeClr val="bg2">
                  <a:lumMod val="25000"/>
                </a:schemeClr>
              </a:solidFill>
              <a:latin typeface="Cooper Black" pitchFamily="18" charset="0"/>
            </a:rPr>
            <a:t>Menanamkan</a:t>
          </a:r>
          <a:r>
            <a:rPr lang="en-US" sz="1400" kern="1200" dirty="0" smtClean="0">
              <a:solidFill>
                <a:schemeClr val="bg2">
                  <a:lumMod val="25000"/>
                </a:schemeClr>
              </a:solidFill>
              <a:latin typeface="Cooper Black" pitchFamily="18" charset="0"/>
            </a:rPr>
            <a:t> rasa </a:t>
          </a:r>
          <a:r>
            <a:rPr lang="en-US" sz="1400" kern="1200" dirty="0" err="1" smtClean="0">
              <a:solidFill>
                <a:schemeClr val="bg2">
                  <a:lumMod val="25000"/>
                </a:schemeClr>
              </a:solidFill>
              <a:latin typeface="Cooper Black" pitchFamily="18" charset="0"/>
            </a:rPr>
            <a:t>kesadaran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dan</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tanggung</a:t>
          </a:r>
          <a:r>
            <a:rPr lang="en-US" sz="1400" kern="1200" dirty="0" smtClean="0">
              <a:solidFill>
                <a:schemeClr val="bg2">
                  <a:lumMod val="25000"/>
                </a:schemeClr>
              </a:solidFill>
              <a:latin typeface="Cooper Black" pitchFamily="18" charset="0"/>
            </a:rPr>
            <a:t> </a:t>
          </a:r>
          <a:r>
            <a:rPr lang="en-US" sz="1400" kern="1200" dirty="0" err="1" smtClean="0">
              <a:solidFill>
                <a:schemeClr val="bg2">
                  <a:lumMod val="25000"/>
                </a:schemeClr>
              </a:solidFill>
              <a:latin typeface="Cooper Black" pitchFamily="18" charset="0"/>
            </a:rPr>
            <a:t>jawab</a:t>
          </a:r>
          <a:endParaRPr lang="id-ID" sz="1400" kern="1200" dirty="0"/>
        </a:p>
      </dsp:txBody>
      <dsp:txXfrm>
        <a:off x="1767840" y="2889148"/>
        <a:ext cx="1767512" cy="1768497"/>
      </dsp:txXfrm>
    </dsp:sp>
    <dsp:sp modelId="{F07D2E9C-1DB6-41BE-AEF4-B7E7ACF1132C}">
      <dsp:nvSpPr>
        <dsp:cNvPr id="0" name=""/>
        <dsp:cNvSpPr/>
      </dsp:nvSpPr>
      <dsp:spPr>
        <a:xfrm>
          <a:off x="0" y="2594399"/>
          <a:ext cx="1767840" cy="2357995"/>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bg1"/>
              </a:solidFill>
              <a:latin typeface="Cooper Black" pitchFamily="18" charset="0"/>
            </a:rPr>
            <a:t>Aspek</a:t>
          </a:r>
          <a:r>
            <a:rPr lang="en-US" sz="3200" kern="1200" dirty="0" smtClean="0">
              <a:solidFill>
                <a:schemeClr val="bg1"/>
              </a:solidFill>
              <a:latin typeface="Cooper Black" pitchFamily="18" charset="0"/>
            </a:rPr>
            <a:t> non </a:t>
          </a:r>
          <a:r>
            <a:rPr lang="en-US" sz="3200" kern="1200" dirty="0" err="1" smtClean="0">
              <a:solidFill>
                <a:schemeClr val="bg1"/>
              </a:solidFill>
              <a:latin typeface="Cooper Black" pitchFamily="18" charset="0"/>
            </a:rPr>
            <a:t>Fisik</a:t>
          </a:r>
          <a:endParaRPr lang="id-ID" sz="3200" kern="1200" dirty="0">
            <a:solidFill>
              <a:schemeClr val="bg1"/>
            </a:solidFill>
          </a:endParaRPr>
        </a:p>
      </dsp:txBody>
      <dsp:txXfrm>
        <a:off x="86299" y="2680698"/>
        <a:ext cx="1595242" cy="21853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56052-E974-47D9-BF01-BC6B270CD3E5}">
      <dsp:nvSpPr>
        <dsp:cNvPr id="0" name=""/>
        <dsp:cNvSpPr/>
      </dsp:nvSpPr>
      <dsp:spPr>
        <a:xfrm>
          <a:off x="648965" y="3215"/>
          <a:ext cx="2560534" cy="2560534"/>
        </a:xfrm>
        <a:prstGeom prst="ellipse">
          <a:avLst/>
        </a:prstGeom>
        <a:solidFill>
          <a:schemeClr val="accent2">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1257FE63-5B20-4A75-A341-5374FF750D58}">
      <dsp:nvSpPr>
        <dsp:cNvPr id="0" name=""/>
        <dsp:cNvSpPr/>
      </dsp:nvSpPr>
      <dsp:spPr>
        <a:xfrm>
          <a:off x="770090" y="110758"/>
          <a:ext cx="460896" cy="460896"/>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915F9CC-0FD1-4966-8A04-E4FCD787D72B}">
      <dsp:nvSpPr>
        <dsp:cNvPr id="0" name=""/>
        <dsp:cNvSpPr/>
      </dsp:nvSpPr>
      <dsp:spPr>
        <a:xfrm>
          <a:off x="1000538" y="110758"/>
          <a:ext cx="2465296" cy="460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0480" rIns="0" bIns="30480" numCol="1" spcCol="1270" anchor="ctr" anchorCtr="0">
          <a:noAutofit/>
        </a:bodyPr>
        <a:lstStyle/>
        <a:p>
          <a:pPr lvl="0" algn="l" defTabSz="1066800">
            <a:lnSpc>
              <a:spcPct val="90000"/>
            </a:lnSpc>
            <a:spcBef>
              <a:spcPct val="0"/>
            </a:spcBef>
            <a:spcAft>
              <a:spcPct val="35000"/>
            </a:spcAft>
          </a:pPr>
          <a:r>
            <a:rPr lang="en-US" sz="2400" b="1" kern="12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ELLIS"/>
            </a:rPr>
            <a:t>ADMINISTRATIF</a:t>
          </a:r>
          <a:endParaRPr lang="id-ID" sz="2400" kern="1200" dirty="0"/>
        </a:p>
      </dsp:txBody>
      <dsp:txXfrm>
        <a:off x="1000538" y="110758"/>
        <a:ext cx="2465296" cy="460896"/>
      </dsp:txXfrm>
    </dsp:sp>
    <dsp:sp modelId="{D816FF74-5258-4C87-916C-83C937EA5F7E}">
      <dsp:nvSpPr>
        <dsp:cNvPr id="0" name=""/>
        <dsp:cNvSpPr/>
      </dsp:nvSpPr>
      <dsp:spPr>
        <a:xfrm>
          <a:off x="1020704" y="762000"/>
          <a:ext cx="2465296" cy="269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0" bIns="22860" numCol="1" spcCol="1270" anchor="ctr" anchorCtr="0">
          <a:noAutofit/>
        </a:bodyPr>
        <a:lstStyle/>
        <a:p>
          <a:pPr lvl="0" algn="l" defTabSz="800100">
            <a:lnSpc>
              <a:spcPct val="90000"/>
            </a:lnSpc>
            <a:spcBef>
              <a:spcPct val="0"/>
            </a:spcBef>
            <a:spcAft>
              <a:spcPct val="35000"/>
            </a:spcAft>
          </a:pPr>
          <a:r>
            <a:rPr lang="en-US" sz="1800" kern="1200" dirty="0" smtClean="0">
              <a:solidFill>
                <a:srgbClr val="7030A0"/>
              </a:solidFill>
              <a:latin typeface="Eras Bold ITC" pitchFamily="34" charset="0"/>
            </a:rPr>
            <a:t>FILE / DOKUMEN</a:t>
          </a:r>
          <a:endParaRPr lang="id-ID" sz="1800" kern="1200" dirty="0"/>
        </a:p>
      </dsp:txBody>
      <dsp:txXfrm>
        <a:off x="1020704" y="762000"/>
        <a:ext cx="2465296" cy="269118"/>
      </dsp:txXfrm>
    </dsp:sp>
    <dsp:sp modelId="{FC2044C1-24E2-4469-8996-9AA1D08A33B0}">
      <dsp:nvSpPr>
        <dsp:cNvPr id="0" name=""/>
        <dsp:cNvSpPr/>
      </dsp:nvSpPr>
      <dsp:spPr>
        <a:xfrm>
          <a:off x="838200" y="838201"/>
          <a:ext cx="96606" cy="96606"/>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3B23C21A-79AC-464F-8C01-DAE1565F7B6B}">
      <dsp:nvSpPr>
        <dsp:cNvPr id="0" name=""/>
        <dsp:cNvSpPr/>
      </dsp:nvSpPr>
      <dsp:spPr>
        <a:xfrm>
          <a:off x="1020704" y="1295398"/>
          <a:ext cx="2465296" cy="327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 rIns="0" bIns="20320" numCol="1" spcCol="1270" anchor="ctr" anchorCtr="0">
          <a:noAutofit/>
        </a:bodyPr>
        <a:lstStyle/>
        <a:p>
          <a:pPr lvl="0" algn="l" defTabSz="711200">
            <a:lnSpc>
              <a:spcPct val="90000"/>
            </a:lnSpc>
            <a:spcBef>
              <a:spcPct val="0"/>
            </a:spcBef>
            <a:spcAft>
              <a:spcPct val="35000"/>
            </a:spcAft>
          </a:pPr>
          <a:r>
            <a:rPr lang="en-US" sz="1600" kern="1200" dirty="0" smtClean="0">
              <a:solidFill>
                <a:srgbClr val="7030A0"/>
              </a:solidFill>
              <a:latin typeface="Eras Bold ITC" pitchFamily="34" charset="0"/>
            </a:rPr>
            <a:t>KUANTITAS DAN KUALITAS BAKET/INFO</a:t>
          </a:r>
          <a:endParaRPr lang="id-ID" sz="1600" kern="1200" dirty="0"/>
        </a:p>
      </dsp:txBody>
      <dsp:txXfrm>
        <a:off x="1020704" y="1295398"/>
        <a:ext cx="2465296" cy="327987"/>
      </dsp:txXfrm>
    </dsp:sp>
    <dsp:sp modelId="{319488BA-A023-47D2-950B-6BEF78D4BC0C}">
      <dsp:nvSpPr>
        <dsp:cNvPr id="0" name=""/>
        <dsp:cNvSpPr/>
      </dsp:nvSpPr>
      <dsp:spPr>
        <a:xfrm>
          <a:off x="648965" y="2313049"/>
          <a:ext cx="2560534" cy="2560534"/>
        </a:xfrm>
        <a:prstGeom prst="ellipse">
          <a:avLst/>
        </a:prstGeom>
        <a:solidFill>
          <a:schemeClr val="accent2">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0E867D90-4AC3-42B1-854C-94BD3B9CCE1F}">
      <dsp:nvSpPr>
        <dsp:cNvPr id="0" name=""/>
        <dsp:cNvSpPr/>
      </dsp:nvSpPr>
      <dsp:spPr>
        <a:xfrm>
          <a:off x="770090" y="2420591"/>
          <a:ext cx="460896" cy="460896"/>
        </a:xfrm>
        <a:prstGeom prst="ellipse">
          <a:avLst/>
        </a:prstGeom>
        <a:solidFill>
          <a:schemeClr val="accent2">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D2050BE-164E-4A72-BEBA-87DC28AEC119}">
      <dsp:nvSpPr>
        <dsp:cNvPr id="0" name=""/>
        <dsp:cNvSpPr/>
      </dsp:nvSpPr>
      <dsp:spPr>
        <a:xfrm>
          <a:off x="1000538" y="2420591"/>
          <a:ext cx="2465296" cy="460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0480" rIns="0" bIns="30480" numCol="1" spcCol="1270" anchor="ctr" anchorCtr="0">
          <a:noAutofit/>
        </a:bodyPr>
        <a:lstStyle/>
        <a:p>
          <a:pPr lvl="0" algn="l" defTabSz="1066800">
            <a:lnSpc>
              <a:spcPct val="90000"/>
            </a:lnSpc>
            <a:spcBef>
              <a:spcPct val="0"/>
            </a:spcBef>
            <a:spcAft>
              <a:spcPct val="35000"/>
            </a:spcAft>
          </a:pPr>
          <a:r>
            <a:rPr lang="en-US" sz="2400" b="1" kern="120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ELLIS"/>
            </a:rPr>
            <a:t>OPERASIONAL</a:t>
          </a:r>
          <a:endParaRPr lang="id-ID" sz="2400" kern="1200" dirty="0"/>
        </a:p>
      </dsp:txBody>
      <dsp:txXfrm>
        <a:off x="1000538" y="2420591"/>
        <a:ext cx="2465296" cy="460896"/>
      </dsp:txXfrm>
    </dsp:sp>
    <dsp:sp modelId="{FAF0A939-90A2-4D91-80BC-30ED5EA19E12}">
      <dsp:nvSpPr>
        <dsp:cNvPr id="0" name=""/>
        <dsp:cNvSpPr/>
      </dsp:nvSpPr>
      <dsp:spPr>
        <a:xfrm>
          <a:off x="1020704" y="3048000"/>
          <a:ext cx="2465296" cy="266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bg1"/>
              </a:solidFill>
              <a:effectLst>
                <a:outerShdw blurRad="38100" dist="38100" dir="2700000" algn="tl">
                  <a:srgbClr val="000000">
                    <a:alpha val="43137"/>
                  </a:srgbClr>
                </a:outerShdw>
              </a:effectLst>
              <a:latin typeface="Eras Bold ITC" pitchFamily="34" charset="0"/>
            </a:rPr>
            <a:t>POSITIVE CONTROL</a:t>
          </a:r>
          <a:endParaRPr lang="id-ID" sz="1400" kern="1200" dirty="0"/>
        </a:p>
      </dsp:txBody>
      <dsp:txXfrm>
        <a:off x="1020704" y="3048000"/>
        <a:ext cx="2465296" cy="266760"/>
      </dsp:txXfrm>
    </dsp:sp>
    <dsp:sp modelId="{2DAAF713-109C-4681-B6D5-7350DD8C0AF9}">
      <dsp:nvSpPr>
        <dsp:cNvPr id="0" name=""/>
        <dsp:cNvSpPr/>
      </dsp:nvSpPr>
      <dsp:spPr>
        <a:xfrm>
          <a:off x="838200" y="3124199"/>
          <a:ext cx="95760" cy="9576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509E6EDA-4F44-45B7-9D90-50926ECD9F08}">
      <dsp:nvSpPr>
        <dsp:cNvPr id="0" name=""/>
        <dsp:cNvSpPr/>
      </dsp:nvSpPr>
      <dsp:spPr>
        <a:xfrm>
          <a:off x="914401" y="3505199"/>
          <a:ext cx="2465296" cy="266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bg1"/>
              </a:solidFill>
              <a:effectLst>
                <a:outerShdw blurRad="38100" dist="38100" dir="2700000" algn="tl">
                  <a:srgbClr val="000000">
                    <a:alpha val="43137"/>
                  </a:srgbClr>
                </a:outerShdw>
              </a:effectLst>
              <a:latin typeface="Eras Bold ITC" pitchFamily="34" charset="0"/>
            </a:rPr>
            <a:t>NEGATIVE CONTROL </a:t>
          </a:r>
          <a:endParaRPr lang="id-ID" sz="1400" kern="1200" dirty="0"/>
        </a:p>
      </dsp:txBody>
      <dsp:txXfrm>
        <a:off x="914401" y="3505199"/>
        <a:ext cx="2465296" cy="266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112116-9C27-4601-B38F-EBD2FFA32A97}" type="datetimeFigureOut">
              <a:rPr lang="id-ID" smtClean="0"/>
              <a:pPr/>
              <a:t>24/07/2019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E06CF4-636D-432D-93C3-E4FE7C612458}" type="slidenum">
              <a:rPr lang="id-ID" smtClean="0"/>
              <a:pPr/>
              <a:t>‹#›</a:t>
            </a:fld>
            <a:endParaRPr lang="id-ID"/>
          </a:p>
        </p:txBody>
      </p:sp>
    </p:spTree>
    <p:extLst>
      <p:ext uri="{BB962C8B-B14F-4D97-AF65-F5344CB8AC3E}">
        <p14:creationId xmlns:p14="http://schemas.microsoft.com/office/powerpoint/2010/main" val="3708892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xfrm>
            <a:off x="992188" y="768350"/>
            <a:ext cx="5114925" cy="38369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id-ID" smtClean="0">
              <a:latin typeface="Arial" panose="020B0604020202020204" pitchFamily="34" charset="0"/>
            </a:endParaRPr>
          </a:p>
        </p:txBody>
      </p:sp>
    </p:spTree>
    <p:extLst>
      <p:ext uri="{BB962C8B-B14F-4D97-AF65-F5344CB8AC3E}">
        <p14:creationId xmlns:p14="http://schemas.microsoft.com/office/powerpoint/2010/main" val="4290333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393164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d-ID" altLang="id-ID" smtClean="0">
              <a:latin typeface="Arial" panose="020B0604020202020204" pitchFamily="34" charset="0"/>
            </a:endParaRPr>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1F08AC-3A7A-4B9B-84B6-C8249ABA7E92}" type="slidenum">
              <a:rPr lang="en-US" altLang="id-ID" smtClean="0"/>
              <a:pPr/>
              <a:t>3</a:t>
            </a:fld>
            <a:endParaRPr lang="en-US" altLang="id-ID" smtClean="0"/>
          </a:p>
        </p:txBody>
      </p:sp>
    </p:spTree>
    <p:extLst>
      <p:ext uri="{BB962C8B-B14F-4D97-AF65-F5344CB8AC3E}">
        <p14:creationId xmlns:p14="http://schemas.microsoft.com/office/powerpoint/2010/main" val="476419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smtClean="0">
              <a:latin typeface="Arial" panose="020B0604020202020204" pitchFamily="34" charset="0"/>
            </a:endParaRPr>
          </a:p>
        </p:txBody>
      </p:sp>
      <p:sp>
        <p:nvSpPr>
          <p:cNvPr id="17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C830E35-5EB7-40A8-ADE6-5CF0C583133C}" type="slidenum">
              <a:rPr lang="en-US" altLang="id-ID" smtClean="0"/>
              <a:pPr/>
              <a:t>11</a:t>
            </a:fld>
            <a:endParaRPr lang="en-US" altLang="id-ID" smtClean="0"/>
          </a:p>
        </p:txBody>
      </p:sp>
    </p:spTree>
    <p:extLst>
      <p:ext uri="{BB962C8B-B14F-4D97-AF65-F5344CB8AC3E}">
        <p14:creationId xmlns:p14="http://schemas.microsoft.com/office/powerpoint/2010/main" val="545921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smtClean="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E2AE696-CEFA-47F6-B904-511BB4D43E1A}" type="slidenum">
              <a:rPr lang="en-US" altLang="id-ID"/>
              <a:pPr eaLnBrk="1" hangingPunct="1"/>
              <a:t>16</a:t>
            </a:fld>
            <a:endParaRPr lang="en-US" altLang="id-ID"/>
          </a:p>
        </p:txBody>
      </p:sp>
    </p:spTree>
    <p:extLst>
      <p:ext uri="{BB962C8B-B14F-4D97-AF65-F5344CB8AC3E}">
        <p14:creationId xmlns:p14="http://schemas.microsoft.com/office/powerpoint/2010/main" val="3037426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smtClean="0"/>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D8CFC1F-BEEE-493D-9933-C62BE0345316}" type="slidenum">
              <a:rPr lang="en-US" altLang="id-ID"/>
              <a:pPr eaLnBrk="1" hangingPunct="1"/>
              <a:t>17</a:t>
            </a:fld>
            <a:endParaRPr lang="en-US" altLang="id-ID"/>
          </a:p>
        </p:txBody>
      </p:sp>
    </p:spTree>
    <p:extLst>
      <p:ext uri="{BB962C8B-B14F-4D97-AF65-F5344CB8AC3E}">
        <p14:creationId xmlns:p14="http://schemas.microsoft.com/office/powerpoint/2010/main" val="923488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4291833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2535405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mp; Subtitl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Shape 6"/>
          <p:cNvSpPr>
            <a:spLocks noGrp="1"/>
          </p:cNvSpPr>
          <p:nvPr>
            <p:ph type="title"/>
          </p:nvPr>
        </p:nvSpPr>
        <p:spPr>
          <a:xfrm>
            <a:off x="252412" y="1435100"/>
            <a:ext cx="8643938" cy="2279650"/>
          </a:xfrm>
          <a:prstGeom prst="rect">
            <a:avLst/>
          </a:prstGeom>
          <a:ln w="12700" cap="flat">
            <a:miter lim="400000"/>
          </a:ln>
        </p:spPr>
        <p:txBody>
          <a:bodyPr lIns="0" tIns="0" rIns="0" bIns="0"/>
          <a:lstStyle>
            <a:lvl1pPr defTabSz="320008">
              <a:defRPr sz="3877" cap="all" dirty="0">
                <a:solidFill>
                  <a:srgbClr val="535353"/>
                </a:solidFill>
                <a:uFillTx/>
                <a:latin typeface="+mn-lt"/>
                <a:ea typeface="+mn-ea"/>
                <a:cs typeface="+mn-cs"/>
                <a:sym typeface="Gill Sans Light"/>
              </a:defRPr>
            </a:lvl1pPr>
          </a:lstStyle>
          <a:p>
            <a:pPr lvl="0"/>
            <a:r>
              <a:rPr dirty="0"/>
              <a:t>Title Text</a:t>
            </a:r>
          </a:p>
        </p:txBody>
      </p:sp>
      <p:sp>
        <p:nvSpPr>
          <p:cNvPr id="7" name="Shape 7"/>
          <p:cNvSpPr>
            <a:spLocks noGrp="1"/>
          </p:cNvSpPr>
          <p:nvPr>
            <p:ph type="body" idx="1"/>
          </p:nvPr>
        </p:nvSpPr>
        <p:spPr>
          <a:xfrm>
            <a:off x="252412" y="3708400"/>
            <a:ext cx="8643938" cy="908050"/>
          </a:xfrm>
          <a:prstGeom prst="rect">
            <a:avLst/>
          </a:prstGeom>
          <a:ln w="12700" cap="flat">
            <a:miter lim="400000"/>
          </a:ln>
        </p:spPr>
        <p:txBody>
          <a:bodyPr tIns="0" bIns="0">
            <a:normAutofit/>
          </a:bodyPr>
          <a:lstStyle>
            <a:lvl1pPr defTabSz="320008">
              <a:spcBef>
                <a:spcPts val="0"/>
              </a:spcBef>
              <a:buClrTx/>
              <a:defRPr sz="2031" dirty="0">
                <a:solidFill>
                  <a:srgbClr val="535353"/>
                </a:solidFill>
                <a:uFillTx/>
                <a:latin typeface="+mn-lt"/>
                <a:ea typeface="+mn-ea"/>
                <a:cs typeface="+mn-cs"/>
                <a:sym typeface="Gill Sans Light"/>
              </a:defRPr>
            </a:lvl1pPr>
            <a:lvl2pPr indent="88618" defTabSz="320008">
              <a:spcBef>
                <a:spcPts val="0"/>
              </a:spcBef>
              <a:buClrTx/>
              <a:defRPr sz="2031" dirty="0">
                <a:solidFill>
                  <a:srgbClr val="535353"/>
                </a:solidFill>
                <a:uFillTx/>
                <a:latin typeface="+mn-lt"/>
                <a:ea typeface="+mn-ea"/>
                <a:cs typeface="+mn-cs"/>
                <a:sym typeface="Gill Sans Light"/>
              </a:defRPr>
            </a:lvl2pPr>
            <a:lvl3pPr indent="177236" defTabSz="320008">
              <a:spcBef>
                <a:spcPts val="0"/>
              </a:spcBef>
              <a:buClrTx/>
              <a:defRPr sz="2031" dirty="0">
                <a:solidFill>
                  <a:srgbClr val="535353"/>
                </a:solidFill>
                <a:uFillTx/>
                <a:latin typeface="+mn-lt"/>
                <a:ea typeface="+mn-ea"/>
                <a:cs typeface="+mn-cs"/>
                <a:sym typeface="Gill Sans Light"/>
              </a:defRPr>
            </a:lvl3pPr>
            <a:lvl4pPr indent="265854" defTabSz="320008">
              <a:spcBef>
                <a:spcPts val="0"/>
              </a:spcBef>
              <a:buClrTx/>
              <a:defRPr sz="2031" dirty="0">
                <a:solidFill>
                  <a:srgbClr val="535353"/>
                </a:solidFill>
                <a:uFillTx/>
                <a:latin typeface="+mn-lt"/>
                <a:ea typeface="+mn-ea"/>
                <a:cs typeface="+mn-cs"/>
                <a:sym typeface="Gill Sans Light"/>
              </a:defRPr>
            </a:lvl4pPr>
            <a:lvl5pPr indent="354473" defTabSz="320008">
              <a:spcBef>
                <a:spcPts val="0"/>
              </a:spcBef>
              <a:buClrTx/>
              <a:defRPr sz="2031" dirty="0">
                <a:solidFill>
                  <a:srgbClr val="535353"/>
                </a:solidFill>
                <a:uFillTx/>
                <a:latin typeface="+mn-lt"/>
                <a:ea typeface="+mn-ea"/>
                <a:cs typeface="+mn-cs"/>
                <a:sym typeface="Gill Sans Light"/>
              </a:defRPr>
            </a:lvl5pPr>
          </a:lstStyle>
          <a:p>
            <a:pPr lvl="0"/>
            <a:r>
              <a:rPr dirty="0"/>
              <a:t>Body Level One</a:t>
            </a:r>
          </a:p>
          <a:p>
            <a:pPr lvl="1"/>
            <a:r>
              <a:rPr dirty="0"/>
              <a:t>Body Level Two</a:t>
            </a:r>
          </a:p>
          <a:p>
            <a:pPr lvl="2"/>
            <a:r>
              <a:rPr dirty="0"/>
              <a:t>Body Level Three</a:t>
            </a:r>
          </a:p>
          <a:p>
            <a:pPr lvl="3"/>
            <a:r>
              <a:rPr dirty="0"/>
              <a:t>Body Level Four</a:t>
            </a:r>
          </a:p>
          <a:p>
            <a:pPr lvl="4"/>
            <a:r>
              <a:rPr dirty="0"/>
              <a:t>Body Level Five</a:t>
            </a:r>
          </a:p>
        </p:txBody>
      </p:sp>
    </p:spTree>
    <p:extLst>
      <p:ext uri="{BB962C8B-B14F-4D97-AF65-F5344CB8AC3E}">
        <p14:creationId xmlns:p14="http://schemas.microsoft.com/office/powerpoint/2010/main" val="30214464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4CA7035-90B8-4AE0-AD97-829E32505618}" type="slidenum">
              <a:rPr lang="en-US" altLang="id-ID"/>
              <a:pPr>
                <a:defRPr/>
              </a:pPr>
              <a:t>‹#›</a:t>
            </a:fld>
            <a:endParaRPr lang="en-US" altLang="id-ID"/>
          </a:p>
        </p:txBody>
      </p:sp>
    </p:spTree>
    <p:extLst>
      <p:ext uri="{BB962C8B-B14F-4D97-AF65-F5344CB8AC3E}">
        <p14:creationId xmlns:p14="http://schemas.microsoft.com/office/powerpoint/2010/main" val="3972634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1" y="457200"/>
            <a:ext cx="8229600" cy="13716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981201"/>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1" y="1981201"/>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1"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a:xfrm>
            <a:off x="3124200" y="6248400"/>
            <a:ext cx="2895600" cy="457200"/>
          </a:xfrm>
        </p:spPr>
        <p:txBody>
          <a:bodyPr/>
          <a:lstStyle>
            <a:lvl1pPr>
              <a:defRPr/>
            </a:lvl1pPr>
          </a:lstStyle>
          <a:p>
            <a:pPr>
              <a:defRPr/>
            </a:pPr>
            <a:endParaRPr lang="en-US"/>
          </a:p>
        </p:txBody>
      </p:sp>
      <p:sp>
        <p:nvSpPr>
          <p:cNvPr id="8" name="Slide Number Placeholder 7"/>
          <p:cNvSpPr>
            <a:spLocks noGrp="1"/>
          </p:cNvSpPr>
          <p:nvPr>
            <p:ph type="sldNum" sz="quarter" idx="11"/>
          </p:nvPr>
        </p:nvSpPr>
        <p:spPr>
          <a:xfrm>
            <a:off x="6553200" y="6248400"/>
            <a:ext cx="2133600" cy="457200"/>
          </a:xfrm>
        </p:spPr>
        <p:txBody>
          <a:bodyPr/>
          <a:lstStyle>
            <a:lvl1pPr>
              <a:defRPr/>
            </a:lvl1pPr>
          </a:lstStyle>
          <a:p>
            <a:pPr>
              <a:defRPr/>
            </a:pPr>
            <a:fld id="{57318486-F8D7-422C-9951-43D735D8029B}" type="slidenum">
              <a:rPr lang="en-US" altLang="id-ID"/>
              <a:pPr>
                <a:defRPr/>
              </a:pPr>
              <a:t>‹#›</a:t>
            </a:fld>
            <a:endParaRPr lang="en-US" altLang="id-ID"/>
          </a:p>
        </p:txBody>
      </p:sp>
      <p:sp>
        <p:nvSpPr>
          <p:cNvPr id="9" name="Date Placeholder 8"/>
          <p:cNvSpPr>
            <a:spLocks noGrp="1"/>
          </p:cNvSpPr>
          <p:nvPr>
            <p:ph type="dt" sz="half" idx="12"/>
          </p:nvPr>
        </p:nvSpPr>
        <p:spPr/>
        <p:txBody>
          <a:bodyPr/>
          <a:lstStyle>
            <a:lvl1pPr fontAlgn="base">
              <a:spcBef>
                <a:spcPct val="0"/>
              </a:spcBef>
              <a:spcAft>
                <a:spcPct val="0"/>
              </a:spcAft>
              <a:defRPr>
                <a:solidFill>
                  <a:srgbClr val="898989"/>
                </a:solidFill>
              </a:defRPr>
            </a:lvl1pPr>
          </a:lstStyle>
          <a:p>
            <a:pPr>
              <a:defRPr/>
            </a:pPr>
            <a:fld id="{1CA0C750-37CA-4485-B1F5-F2624E76B775}" type="datetime1">
              <a:rPr lang="en-US"/>
              <a:pPr>
                <a:defRPr/>
              </a:pPr>
              <a:t>7/24/2019</a:t>
            </a:fld>
            <a:endParaRPr lang="en-US"/>
          </a:p>
        </p:txBody>
      </p:sp>
    </p:spTree>
    <p:extLst>
      <p:ext uri="{BB962C8B-B14F-4D97-AF65-F5344CB8AC3E}">
        <p14:creationId xmlns:p14="http://schemas.microsoft.com/office/powerpoint/2010/main" val="2848165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hyperlink" Target="http://www.polri.go.id/" TargetMode="External"/><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jpeg"/><Relationship Id="rId5" Type="http://schemas.openxmlformats.org/officeDocument/2006/relationships/image" Target="../media/image10.png"/><Relationship Id="rId10" Type="http://schemas.openxmlformats.org/officeDocument/2006/relationships/image" Target="../media/image15.jpeg"/><Relationship Id="rId4" Type="http://schemas.openxmlformats.org/officeDocument/2006/relationships/image" Target="../media/image9.png"/><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26.jpeg"/><Relationship Id="rId2" Type="http://schemas.openxmlformats.org/officeDocument/2006/relationships/image" Target="../media/image22.jpeg"/><Relationship Id="rId1" Type="http://schemas.openxmlformats.org/officeDocument/2006/relationships/slideLayout" Target="../slideLayouts/slideLayout1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5" Type="http://schemas.openxmlformats.org/officeDocument/2006/relationships/image" Target="../media/image30.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png"/><Relationship Id="rId1" Type="http://schemas.openxmlformats.org/officeDocument/2006/relationships/slideLayout" Target="../slideLayouts/slideLayout13.xml"/><Relationship Id="rId5" Type="http://schemas.openxmlformats.org/officeDocument/2006/relationships/image" Target="../media/image33.jpeg"/><Relationship Id="rId4" Type="http://schemas.openxmlformats.org/officeDocument/2006/relationships/image" Target="../media/image32.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diagramData" Target="../diagrams/data2.xml"/><Relationship Id="rId3" Type="http://schemas.openxmlformats.org/officeDocument/2006/relationships/diagramLayout" Target="../diagrams/layout1.xml"/><Relationship Id="rId7" Type="http://schemas.openxmlformats.org/officeDocument/2006/relationships/image" Target="../media/image35.png"/><Relationship Id="rId12" Type="http://schemas.openxmlformats.org/officeDocument/2006/relationships/image" Target="../media/image40.jpeg"/><Relationship Id="rId17" Type="http://schemas.microsoft.com/office/2007/relationships/diagramDrawing" Target="../diagrams/drawing2.xml"/><Relationship Id="rId2" Type="http://schemas.openxmlformats.org/officeDocument/2006/relationships/diagramData" Target="../diagrams/data1.xml"/><Relationship Id="rId16" Type="http://schemas.openxmlformats.org/officeDocument/2006/relationships/diagramColors" Target="../diagrams/colors2.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image" Target="../media/image39.jpeg"/><Relationship Id="rId5" Type="http://schemas.openxmlformats.org/officeDocument/2006/relationships/diagramColors" Target="../diagrams/colors1.xml"/><Relationship Id="rId15" Type="http://schemas.openxmlformats.org/officeDocument/2006/relationships/diagramQuickStyle" Target="../diagrams/quickStyle2.xml"/><Relationship Id="rId10" Type="http://schemas.openxmlformats.org/officeDocument/2006/relationships/image" Target="../media/image38.png"/><Relationship Id="rId4" Type="http://schemas.openxmlformats.org/officeDocument/2006/relationships/diagramQuickStyle" Target="../diagrams/quickStyle1.xml"/><Relationship Id="rId9" Type="http://schemas.openxmlformats.org/officeDocument/2006/relationships/image" Target="../media/image37.png"/><Relationship Id="rId1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1.png"/><Relationship Id="rId7" Type="http://schemas.openxmlformats.org/officeDocument/2006/relationships/image" Target="../media/image44.png"/><Relationship Id="rId12"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3.jpeg"/><Relationship Id="rId11" Type="http://schemas.openxmlformats.org/officeDocument/2006/relationships/image" Target="../media/image48.jpeg"/><Relationship Id="rId5" Type="http://schemas.openxmlformats.org/officeDocument/2006/relationships/image" Target="../media/image7.png"/><Relationship Id="rId10" Type="http://schemas.openxmlformats.org/officeDocument/2006/relationships/image" Target="../media/image47.jpeg"/><Relationship Id="rId4" Type="http://schemas.openxmlformats.org/officeDocument/2006/relationships/image" Target="../media/image42.png"/><Relationship Id="rId9" Type="http://schemas.openxmlformats.org/officeDocument/2006/relationships/image" Target="../media/image46.jpeg"/></Relationships>
</file>

<file path=ppt/slides/_rels/slide1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0.png"/><Relationship Id="rId1" Type="http://schemas.openxmlformats.org/officeDocument/2006/relationships/slideLayout" Target="../slideLayouts/slideLayout13.xml"/><Relationship Id="rId5" Type="http://schemas.openxmlformats.org/officeDocument/2006/relationships/image" Target="../media/image49.jpe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image" Target="../media/image49.jpeg"/><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diagramLayout" Target="../diagrams/layout5.xml"/><Relationship Id="rId7" Type="http://schemas.openxmlformats.org/officeDocument/2006/relationships/image" Target="../media/image7.png"/><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 Id="rId5" Type="http://schemas.openxmlformats.org/officeDocument/2006/relationships/image" Target="../media/image58.png"/><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56.png"/><Relationship Id="rId7" Type="http://schemas.openxmlformats.org/officeDocument/2006/relationships/image" Target="../media/image64.jpeg"/><Relationship Id="rId12" Type="http://schemas.openxmlformats.org/officeDocument/2006/relationships/image" Target="../media/image69.jpe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image" Target="../media/image62.jpeg"/><Relationship Id="rId10" Type="http://schemas.openxmlformats.org/officeDocument/2006/relationships/image" Target="../media/image67.jpeg"/><Relationship Id="rId4" Type="http://schemas.openxmlformats.org/officeDocument/2006/relationships/image" Target="../media/image61.jpeg"/><Relationship Id="rId9" Type="http://schemas.openxmlformats.org/officeDocument/2006/relationships/image" Target="../media/image66.jpeg"/></Relationships>
</file>

<file path=ppt/slides/_rels/slide25.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56.png"/><Relationship Id="rId7" Type="http://schemas.openxmlformats.org/officeDocument/2006/relationships/image" Target="../media/image64.jpeg"/><Relationship Id="rId12" Type="http://schemas.openxmlformats.org/officeDocument/2006/relationships/image" Target="../media/image69.jpe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image" Target="../media/image62.jpeg"/><Relationship Id="rId10" Type="http://schemas.openxmlformats.org/officeDocument/2006/relationships/image" Target="../media/image67.jpeg"/><Relationship Id="rId4" Type="http://schemas.openxmlformats.org/officeDocument/2006/relationships/image" Target="../media/image61.jpeg"/><Relationship Id="rId9" Type="http://schemas.openxmlformats.org/officeDocument/2006/relationships/image" Target="../media/image66.jpeg"/></Relationships>
</file>

<file path=ppt/slides/_rels/slide26.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56.png"/><Relationship Id="rId7" Type="http://schemas.openxmlformats.org/officeDocument/2006/relationships/image" Target="../media/image64.jpe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63.jpeg"/><Relationship Id="rId11" Type="http://schemas.openxmlformats.org/officeDocument/2006/relationships/image" Target="../media/image69.jpeg"/><Relationship Id="rId5" Type="http://schemas.openxmlformats.org/officeDocument/2006/relationships/image" Target="../media/image62.jpeg"/><Relationship Id="rId10" Type="http://schemas.openxmlformats.org/officeDocument/2006/relationships/image" Target="../media/image68.jpeg"/><Relationship Id="rId4" Type="http://schemas.openxmlformats.org/officeDocument/2006/relationships/image" Target="../media/image61.jpeg"/><Relationship Id="rId9" Type="http://schemas.openxmlformats.org/officeDocument/2006/relationships/image" Target="../media/image66.jpeg"/></Relationships>
</file>

<file path=ppt/slides/_rels/slide2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8.jpeg"/></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4.jpeg"/><Relationship Id="rId4" Type="http://schemas.openxmlformats.org/officeDocument/2006/relationships/image" Target="../media/image61.jpeg"/></Relationships>
</file>

<file path=ppt/slides/_rels/slide2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8.jpeg"/><Relationship Id="rId4" Type="http://schemas.openxmlformats.org/officeDocument/2006/relationships/image" Target="../media/image66.jpeg"/></Relationships>
</file>

<file path=ppt/slides/_rels/slide3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56.png"/><Relationship Id="rId7" Type="http://schemas.openxmlformats.org/officeDocument/2006/relationships/image" Target="../media/image75.pn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4.png"/></Relationships>
</file>

<file path=ppt/slides/_rels/slide33.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56.png"/><Relationship Id="rId7" Type="http://schemas.openxmlformats.org/officeDocument/2006/relationships/image" Target="../media/image75.png"/><Relationship Id="rId2"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9.png"/><Relationship Id="rId1" Type="http://schemas.openxmlformats.org/officeDocument/2006/relationships/slideLayout" Target="../slideLayouts/slideLayout1.xml"/><Relationship Id="rId5" Type="http://schemas.openxmlformats.org/officeDocument/2006/relationships/image" Target="../media/image78.png"/><Relationship Id="rId4" Type="http://schemas.openxmlformats.org/officeDocument/2006/relationships/image" Target="../media/image70.png"/></Relationships>
</file>

<file path=ppt/slides/_rels/slide3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59.png"/><Relationship Id="rId1" Type="http://schemas.openxmlformats.org/officeDocument/2006/relationships/slideLayout" Target="../slideLayouts/slideLayout6.xml"/><Relationship Id="rId5" Type="http://schemas.openxmlformats.org/officeDocument/2006/relationships/image" Target="../media/image81.png"/><Relationship Id="rId4" Type="http://schemas.openxmlformats.org/officeDocument/2006/relationships/image" Target="../media/image80.png"/></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png"/><Relationship Id="rId1" Type="http://schemas.openxmlformats.org/officeDocument/2006/relationships/slideLayout" Target="../slideLayouts/slideLayout1.xml"/><Relationship Id="rId4" Type="http://schemas.openxmlformats.org/officeDocument/2006/relationships/image" Target="../media/image8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23838"/>
            <a:ext cx="3959225" cy="637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Shape 39"/>
          <p:cNvSpPr>
            <a:spLocks noChangeArrowheads="1"/>
          </p:cNvSpPr>
          <p:nvPr/>
        </p:nvSpPr>
        <p:spPr bwMode="auto">
          <a:xfrm>
            <a:off x="2465388" y="257175"/>
            <a:ext cx="4306887" cy="6337300"/>
          </a:xfrm>
          <a:prstGeom prst="rect">
            <a:avLst/>
          </a:prstGeom>
          <a:solidFill>
            <a:srgbClr val="EB3D44"/>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id-ID" altLang="id-ID" sz="2585" smtClean="0">
              <a:solidFill>
                <a:srgbClr val="FFFFFF"/>
              </a:solidFill>
            </a:endParaRPr>
          </a:p>
        </p:txBody>
      </p:sp>
      <p:sp>
        <p:nvSpPr>
          <p:cNvPr id="12292" name="Shape 40"/>
          <p:cNvSpPr>
            <a:spLocks noChangeArrowheads="1"/>
          </p:cNvSpPr>
          <p:nvPr/>
        </p:nvSpPr>
        <p:spPr bwMode="auto">
          <a:xfrm>
            <a:off x="2362200" y="2425538"/>
            <a:ext cx="4378325" cy="106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19695" tIns="19695" rIns="19695" bIns="19695"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id-ID" altLang="id-ID" sz="2215" dirty="0" smtClean="0">
                <a:solidFill>
                  <a:schemeClr val="bg1"/>
                </a:solidFill>
              </a:rPr>
              <a:t>BIMTEK </a:t>
            </a:r>
          </a:p>
          <a:p>
            <a:pPr algn="ctr" eaLnBrk="1" hangingPunct="1">
              <a:defRPr/>
            </a:pPr>
            <a:r>
              <a:rPr lang="id-ID" altLang="id-ID" sz="2215" dirty="0" smtClean="0">
                <a:solidFill>
                  <a:schemeClr val="bg1"/>
                </a:solidFill>
              </a:rPr>
              <a:t>INTELIJEN ASN KEMENDAGRI T.A 2019</a:t>
            </a:r>
          </a:p>
        </p:txBody>
      </p:sp>
      <p:sp>
        <p:nvSpPr>
          <p:cNvPr id="12293" name="TextBox 5"/>
          <p:cNvSpPr txBox="1">
            <a:spLocks noChangeArrowheads="1"/>
          </p:cNvSpPr>
          <p:nvPr/>
        </p:nvSpPr>
        <p:spPr bwMode="auto">
          <a:xfrm>
            <a:off x="2627313" y="5387975"/>
            <a:ext cx="37369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id-ID" altLang="id-ID" sz="1600" dirty="0" smtClean="0">
                <a:solidFill>
                  <a:schemeClr val="bg1"/>
                </a:solidFill>
              </a:rPr>
              <a:t>HOTEL PAPANDAYAN ,  24 JULI  2019</a:t>
            </a:r>
            <a:endParaRPr lang="en-US" altLang="id-ID" sz="2000" i="1" dirty="0" smtClean="0">
              <a:solidFill>
                <a:schemeClr val="bg1"/>
              </a:solidFill>
            </a:endParaRPr>
          </a:p>
        </p:txBody>
      </p:sp>
      <p:sp>
        <p:nvSpPr>
          <p:cNvPr id="12294" name="TextBox 6"/>
          <p:cNvSpPr txBox="1">
            <a:spLocks noChangeArrowheads="1"/>
          </p:cNvSpPr>
          <p:nvPr/>
        </p:nvSpPr>
        <p:spPr bwMode="auto">
          <a:xfrm>
            <a:off x="3189288" y="390525"/>
            <a:ext cx="30829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id-ID" altLang="id-ID" sz="1846" smtClean="0">
                <a:solidFill>
                  <a:schemeClr val="bg1"/>
                </a:solidFill>
              </a:rPr>
              <a:t> Untuk Kalangan Terbatas</a:t>
            </a:r>
            <a:endParaRPr lang="en-US" altLang="id-ID" sz="2585" i="1" dirty="0" smtClean="0">
              <a:solidFill>
                <a:schemeClr val="bg1"/>
              </a:solidFill>
            </a:endParaRPr>
          </a:p>
        </p:txBody>
      </p:sp>
      <p:pic>
        <p:nvPicPr>
          <p:cNvPr id="5127" name="Picture 12" descr="download (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53225" y="263525"/>
            <a:ext cx="2343150" cy="630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12"/>
          <p:cNvGrpSpPr>
            <a:grpSpLocks/>
          </p:cNvGrpSpPr>
          <p:nvPr/>
        </p:nvGrpSpPr>
        <p:grpSpPr bwMode="auto">
          <a:xfrm>
            <a:off x="0" y="5921407"/>
            <a:ext cx="2492858" cy="643158"/>
            <a:chOff x="704850" y="6248401"/>
            <a:chExt cx="2054600" cy="696916"/>
          </a:xfrm>
          <a:solidFill>
            <a:schemeClr val="bg1"/>
          </a:solidFill>
        </p:grpSpPr>
        <p:sp>
          <p:nvSpPr>
            <p:cNvPr id="10" name="Title 1"/>
            <p:cNvSpPr txBox="1">
              <a:spLocks/>
            </p:cNvSpPr>
            <p:nvPr/>
          </p:nvSpPr>
          <p:spPr>
            <a:xfrm>
              <a:off x="704850" y="6248401"/>
              <a:ext cx="1123832" cy="305358"/>
            </a:xfrm>
            <a:prstGeom prst="rect">
              <a:avLst/>
            </a:prstGeom>
            <a:grpFill/>
          </p:spPr>
          <p:txBody>
            <a:bodyPr anchor="ctr"/>
            <a:lstStyle/>
            <a:p>
              <a:pPr algn="ctr" defTabSz="844053" eaLnBrk="1" hangingPunct="1">
                <a:lnSpc>
                  <a:spcPct val="120000"/>
                </a:lnSpc>
                <a:defRPr/>
              </a:pPr>
              <a:r>
                <a:rPr lang="id-ID" sz="1292" dirty="0">
                  <a:latin typeface="Arial Black" pitchFamily="34" charset="0"/>
                  <a:ea typeface="+mj-ea"/>
                  <a:cs typeface="+mj-cs"/>
                </a:rPr>
                <a:t>PUSDIK</a:t>
              </a:r>
              <a:endParaRPr lang="en-US" sz="923" dirty="0">
                <a:latin typeface="Arial Black" pitchFamily="34" charset="0"/>
                <a:ea typeface="+mj-ea"/>
                <a:cs typeface="+mj-cs"/>
              </a:endParaRPr>
            </a:p>
          </p:txBody>
        </p:sp>
        <p:sp>
          <p:nvSpPr>
            <p:cNvPr id="11" name="Title 1"/>
            <p:cNvSpPr txBox="1">
              <a:spLocks/>
            </p:cNvSpPr>
            <p:nvPr/>
          </p:nvSpPr>
          <p:spPr>
            <a:xfrm>
              <a:off x="704850" y="6520154"/>
              <a:ext cx="2054600" cy="425163"/>
            </a:xfrm>
            <a:prstGeom prst="rect">
              <a:avLst/>
            </a:prstGeom>
            <a:grpFill/>
          </p:spPr>
          <p:txBody>
            <a:bodyPr anchor="ctr"/>
            <a:lstStyle/>
            <a:p>
              <a:pPr defTabSz="844053" eaLnBrk="1" hangingPunct="1">
                <a:defRPr/>
              </a:pPr>
              <a:r>
                <a:rPr lang="id-ID" sz="923" dirty="0">
                  <a:latin typeface="Arial Black" pitchFamily="34" charset="0"/>
                  <a:ea typeface="+mj-ea"/>
                  <a:cs typeface="+mj-cs"/>
                </a:rPr>
                <a:t>INTELIJEN  KEAMANAN POLRI</a:t>
              </a:r>
              <a:r>
                <a:rPr lang="en-US" sz="2585" dirty="0">
                  <a:latin typeface="Arial Black" pitchFamily="34" charset="0"/>
                  <a:ea typeface="+mj-ea"/>
                  <a:cs typeface="+mj-cs"/>
                </a:rPr>
                <a:t> </a:t>
              </a:r>
            </a:p>
          </p:txBody>
        </p:sp>
      </p:grpSp>
      <p:pic>
        <p:nvPicPr>
          <p:cNvPr id="5129" name="Picture 14" descr="KRES GULUNG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7450" y="1117600"/>
            <a:ext cx="1368425"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0" descr="D:\tes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60888" y="1603375"/>
            <a:ext cx="5619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9" name="Shape 40"/>
          <p:cNvSpPr>
            <a:spLocks noChangeArrowheads="1"/>
          </p:cNvSpPr>
          <p:nvPr/>
        </p:nvSpPr>
        <p:spPr bwMode="auto">
          <a:xfrm>
            <a:off x="2408238" y="3434421"/>
            <a:ext cx="4378325" cy="1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19695" tIns="19695" rIns="19695" bIns="19695"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endParaRPr lang="id-ID" altLang="id-ID" sz="2215" dirty="0" smtClean="0"/>
          </a:p>
          <a:p>
            <a:pPr algn="ctr" eaLnBrk="1" hangingPunct="1">
              <a:defRPr/>
            </a:pPr>
            <a:r>
              <a:rPr lang="id-ID" altLang="id-ID" sz="3200" dirty="0" smtClean="0">
                <a:solidFill>
                  <a:schemeClr val="bg1"/>
                </a:solidFill>
              </a:rPr>
              <a:t>MP</a:t>
            </a:r>
          </a:p>
          <a:p>
            <a:pPr algn="ctr" eaLnBrk="1" hangingPunct="1">
              <a:defRPr/>
            </a:pPr>
            <a:r>
              <a:rPr lang="id-ID" altLang="id-ID" sz="3200" dirty="0" smtClean="0">
                <a:solidFill>
                  <a:schemeClr val="bg1"/>
                </a:solidFill>
              </a:rPr>
              <a:t>“TUKBINJAR ”</a:t>
            </a:r>
            <a:endParaRPr lang="en-US" altLang="id-ID" sz="3200" i="1" dirty="0" smtClean="0">
              <a:solidFill>
                <a:schemeClr val="bg1"/>
              </a:solidFill>
            </a:endParaRPr>
          </a:p>
        </p:txBody>
      </p:sp>
    </p:spTree>
    <p:extLst>
      <p:ext uri="{BB962C8B-B14F-4D97-AF65-F5344CB8AC3E}">
        <p14:creationId xmlns:p14="http://schemas.microsoft.com/office/powerpoint/2010/main" val="2356492120"/>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9" descr="people_our_te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931855"/>
            <a:ext cx="8229600" cy="3926145"/>
          </a:xfrm>
          <a:prstGeom prst="rect">
            <a:avLst/>
          </a:prstGeom>
          <a:noFill/>
          <a:ln>
            <a:noFill/>
          </a:ln>
          <a:effectLst>
            <a:outerShdw blurRad="685800" dist="546100" dir="9360000" algn="ctr" rotWithShape="0">
              <a:srgbClr val="000000">
                <a:alpha val="34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WordArt 52">
            <a:hlinkClick r:id="" action="ppaction://noaction">
              <a:snd r:embed="rId4" name="carbrake.wav"/>
            </a:hlinkClick>
          </p:cNvPr>
          <p:cNvSpPr>
            <a:spLocks noChangeArrowheads="1" noChangeShapeType="1" noTextEdit="1"/>
          </p:cNvSpPr>
          <p:nvPr/>
        </p:nvSpPr>
        <p:spPr bwMode="auto">
          <a:xfrm>
            <a:off x="2819400" y="228600"/>
            <a:ext cx="3505200" cy="2006218"/>
          </a:xfrm>
          <a:prstGeom prst="rect">
            <a:avLst/>
          </a:prstGeom>
        </p:spPr>
        <p:txBody>
          <a:bodyPr wrap="none" fromWordArt="1">
            <a:prstTxWarp prst="textButtonPour">
              <a:avLst>
                <a:gd name="adj1" fmla="val 10172196"/>
                <a:gd name="adj2" fmla="val 50213"/>
              </a:avLst>
            </a:prstTxWarp>
          </a:bodyPr>
          <a:lstStyle/>
          <a:p>
            <a:pPr algn="ctr"/>
            <a:r>
              <a:rPr lang="id-ID" sz="3600" kern="10" normalizeH="1" dirty="0">
                <a:ln w="9525" cap="sq">
                  <a:solidFill>
                    <a:srgbClr val="FFFF00"/>
                  </a:solidFill>
                  <a:round/>
                  <a:headEnd type="none" w="sm" len="sm"/>
                  <a:tailEnd type="none" w="sm" len="sm"/>
                </a:ln>
                <a:gradFill rotWithShape="1">
                  <a:gsLst>
                    <a:gs pos="0">
                      <a:srgbClr val="CC9900"/>
                    </a:gs>
                    <a:gs pos="100000">
                      <a:srgbClr val="CC3300"/>
                    </a:gs>
                  </a:gsLst>
                  <a:lin ang="5400000" scaled="1"/>
                </a:gradFill>
                <a:effectLst>
                  <a:prstShdw prst="shdw17" dist="17961" dir="13500000">
                    <a:srgbClr val="999900"/>
                  </a:prstShdw>
                </a:effectLst>
                <a:latin typeface="Arial Black" panose="020B0A04020102020204" pitchFamily="34" charset="0"/>
              </a:rPr>
              <a:t>PEMBENTUKAN </a:t>
            </a:r>
          </a:p>
          <a:p>
            <a:pPr algn="ctr"/>
            <a:r>
              <a:rPr lang="id-ID" sz="3600" kern="10" normalizeH="1" dirty="0">
                <a:ln w="9525" cap="sq">
                  <a:solidFill>
                    <a:srgbClr val="FFFF00"/>
                  </a:solidFill>
                  <a:round/>
                  <a:headEnd type="none" w="sm" len="sm"/>
                  <a:tailEnd type="none" w="sm" len="sm"/>
                </a:ln>
                <a:gradFill rotWithShape="1">
                  <a:gsLst>
                    <a:gs pos="0">
                      <a:srgbClr val="CC9900"/>
                    </a:gs>
                    <a:gs pos="100000">
                      <a:srgbClr val="CC3300"/>
                    </a:gs>
                  </a:gsLst>
                  <a:lin ang="5400000" scaled="1"/>
                </a:gradFill>
                <a:effectLst>
                  <a:prstShdw prst="shdw17" dist="17961" dir="13500000">
                    <a:srgbClr val="999900"/>
                  </a:prstShdw>
                </a:effectLst>
                <a:latin typeface="Arial Black" panose="020B0A04020102020204" pitchFamily="34" charset="0"/>
              </a:rPr>
              <a:t>&amp;</a:t>
            </a:r>
          </a:p>
          <a:p>
            <a:pPr algn="ctr"/>
            <a:r>
              <a:rPr lang="id-ID" sz="3600" kern="10" normalizeH="1" dirty="0">
                <a:ln w="9525" cap="sq">
                  <a:solidFill>
                    <a:srgbClr val="FFFF00"/>
                  </a:solidFill>
                  <a:round/>
                  <a:headEnd type="none" w="sm" len="sm"/>
                  <a:tailEnd type="none" w="sm" len="sm"/>
                </a:ln>
                <a:gradFill rotWithShape="1">
                  <a:gsLst>
                    <a:gs pos="0">
                      <a:srgbClr val="CC9900"/>
                    </a:gs>
                    <a:gs pos="100000">
                      <a:srgbClr val="CC3300"/>
                    </a:gs>
                  </a:gsLst>
                  <a:lin ang="5400000" scaled="1"/>
                </a:gradFill>
                <a:effectLst>
                  <a:prstShdw prst="shdw17" dist="17961" dir="13500000">
                    <a:srgbClr val="999900"/>
                  </a:prstShdw>
                </a:effectLst>
                <a:latin typeface="Arial Black" panose="020B0A04020102020204" pitchFamily="34" charset="0"/>
              </a:rPr>
              <a:t> PEMBINAAN</a:t>
            </a:r>
          </a:p>
        </p:txBody>
      </p:sp>
      <p:sp>
        <p:nvSpPr>
          <p:cNvPr id="3" name="Rectangle 2"/>
          <p:cNvSpPr/>
          <p:nvPr/>
        </p:nvSpPr>
        <p:spPr>
          <a:xfrm>
            <a:off x="1295400" y="3810000"/>
            <a:ext cx="6705600" cy="1384995"/>
          </a:xfrm>
          <a:prstGeom prst="rect">
            <a:avLst/>
          </a:prstGeom>
          <a:ln>
            <a:noFill/>
          </a:ln>
          <a:effectLst>
            <a:outerShdw blurRad="50800" dist="38100" dir="16200000" rotWithShape="0">
              <a:prstClr val="black">
                <a:alpha val="40000"/>
              </a:prst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wrap="square">
            <a:spAutoFit/>
          </a:bodyPr>
          <a:lstStyle/>
          <a:p>
            <a:pPr algn="ct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Seorang</a:t>
            </a:r>
            <a:r>
              <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 Intel </a:t>
            </a: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ditempat</a:t>
            </a:r>
            <a:r>
              <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 yang </a:t>
            </a: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tepat</a:t>
            </a:r>
            <a:endPar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endParaRPr>
          </a:p>
          <a:p>
            <a:pPr algn="ct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Sama</a:t>
            </a:r>
            <a:r>
              <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 </a:t>
            </a: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dengan</a:t>
            </a:r>
            <a:r>
              <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 20 </a:t>
            </a: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ribu</a:t>
            </a:r>
            <a:r>
              <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 </a:t>
            </a:r>
            <a:r>
              <a:rPr lang="en-US" altLang="id-ID" sz="3600" b="1" i="1" dirty="0" err="1">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rPr>
              <a:t>serdadu</a:t>
            </a:r>
            <a:endParaRPr lang="en-US" altLang="id-ID" sz="3600" b="1" i="1" dirty="0">
              <a:solidFill>
                <a:srgbClr val="FF0000"/>
              </a:solidFill>
              <a:effectLst>
                <a:outerShdw blurRad="38100" dist="38100" dir="2700000" algn="tl">
                  <a:srgbClr val="000000">
                    <a:alpha val="43137"/>
                  </a:srgbClr>
                </a:outerShdw>
              </a:effectLst>
              <a:latin typeface="Brush Script MT" panose="03060802040406070304" pitchFamily="66" charset="0"/>
              <a:cs typeface="Arial" panose="020B0604020202020204" pitchFamily="34" charset="0"/>
            </a:endParaRPr>
          </a:p>
          <a:p>
            <a:pPr algn="ctr"/>
            <a:r>
              <a:rPr lang="en-US" altLang="id-ID" sz="700" b="1" dirty="0">
                <a:solidFill>
                  <a:srgbClr val="FF0000"/>
                </a:solidFill>
                <a:effectLst>
                  <a:outerShdw blurRad="38100" dist="38100" dir="2700000" algn="tl">
                    <a:srgbClr val="000000">
                      <a:alpha val="43137"/>
                    </a:srgbClr>
                  </a:outerShdw>
                </a:effectLst>
                <a:latin typeface="BankGothic Md BT"/>
                <a:cs typeface="Arial" panose="020B0604020202020204" pitchFamily="34" charset="0"/>
              </a:rPr>
              <a:t>       </a:t>
            </a:r>
            <a:r>
              <a:rPr lang="en-US" altLang="id-ID" sz="1200" b="1" i="1" dirty="0">
                <a:solidFill>
                  <a:srgbClr val="FF0000"/>
                </a:solidFill>
                <a:effectLst>
                  <a:outerShdw blurRad="38100" dist="38100" dir="2700000" algn="tl">
                    <a:srgbClr val="000000">
                      <a:alpha val="43137"/>
                    </a:srgbClr>
                  </a:outerShdw>
                </a:effectLst>
                <a:latin typeface="BankGothic Md BT"/>
                <a:cs typeface="Arial" panose="020B0604020202020204" pitchFamily="34" charset="0"/>
              </a:rPr>
              <a:t>(NAPOLEON BONAPARTE</a:t>
            </a:r>
            <a:r>
              <a:rPr lang="en-US" altLang="id-ID" sz="1200" b="1" i="1" dirty="0">
                <a:solidFill>
                  <a:srgbClr val="C00000"/>
                </a:solidFill>
                <a:latin typeface="BankGothic Md BT"/>
                <a:cs typeface="Arial" panose="020B0604020202020204" pitchFamily="34" charset="0"/>
              </a:rPr>
              <a:t>)</a:t>
            </a:r>
            <a:endParaRPr lang="en-US" altLang="id-ID" sz="3600" b="1" dirty="0">
              <a:solidFill>
                <a:srgbClr val="C00000"/>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43825" y="183132"/>
            <a:ext cx="1171575" cy="125157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000" y="183131"/>
            <a:ext cx="1251578" cy="1251578"/>
          </a:xfrm>
          <a:prstGeom prst="rect">
            <a:avLst/>
          </a:prstGeom>
        </p:spPr>
      </p:pic>
      <p:sp>
        <p:nvSpPr>
          <p:cNvPr id="2" name="Rectangle 1"/>
          <p:cNvSpPr/>
          <p:nvPr/>
        </p:nvSpPr>
        <p:spPr>
          <a:xfrm>
            <a:off x="3157515" y="2281535"/>
            <a:ext cx="3167085" cy="923330"/>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91440" tIns="45720" rIns="91440" bIns="45720">
            <a:spAutoFit/>
          </a:bodyPr>
          <a:lstStyle/>
          <a:p>
            <a:pPr algn="ctr"/>
            <a:r>
              <a:rPr lang="id-ID" sz="5400" b="1" cap="none" spc="0" dirty="0" smtClean="0">
                <a:ln w="0"/>
                <a:solidFill>
                  <a:srgbClr val="FFC000"/>
                </a:solidFill>
                <a:effectLst>
                  <a:outerShdw blurRad="38100" dist="38100" dir="2700000" algn="tl">
                    <a:srgbClr val="000000">
                      <a:alpha val="43137"/>
                    </a:srgbClr>
                  </a:outerShdw>
                </a:effectLst>
              </a:rPr>
              <a:t>JARINGAN</a:t>
            </a:r>
            <a:endParaRPr lang="en-US" sz="5400" b="1" cap="none" spc="0" dirty="0">
              <a:ln w="0"/>
              <a:solidFill>
                <a:srgbClr val="FFC000"/>
              </a:solidFill>
              <a:effectLst>
                <a:outerShdw blurRad="38100" dist="38100" dir="2700000" algn="tl">
                  <a:srgbClr val="000000">
                    <a:alpha val="43137"/>
                  </a:srgbClr>
                </a:outerShdw>
              </a:effectLst>
            </a:endParaRPr>
          </a:p>
        </p:txBody>
      </p:sp>
      <p:sp>
        <p:nvSpPr>
          <p:cNvPr id="8" name="Rectangle 7"/>
          <p:cNvSpPr/>
          <p:nvPr/>
        </p:nvSpPr>
        <p:spPr>
          <a:xfrm>
            <a:off x="1632578" y="5325070"/>
            <a:ext cx="6978022" cy="923330"/>
          </a:xfrm>
          <a:prstGeom prst="rect">
            <a:avLst/>
          </a:prstGeom>
        </p:spPr>
        <p:txBody>
          <a:bodyPr wrap="square">
            <a:spAutoFit/>
          </a:bodyPr>
          <a:lstStyle/>
          <a:p>
            <a:pPr algn="just"/>
            <a:r>
              <a:rPr lang="id-ID" altLang="id-ID" dirty="0">
                <a:solidFill>
                  <a:schemeClr val="tx2"/>
                </a:solidFill>
                <a:latin typeface="Arial Rounded MT Bold" panose="020F0704030504030204" pitchFamily="34" charset="0"/>
              </a:rPr>
              <a:t>MAMPU MENGUNGKAP MISTERI MASA LALU ,DAPAT DIANDALKAN MENYINGKAP TABIR MASA KINI MEMILIKI KIAT TEMBUS KABUT MASA DEPAN</a:t>
            </a:r>
            <a:endParaRPr lang="en-US" altLang="id-ID" dirty="0">
              <a:solidFill>
                <a:schemeClr val="tx2"/>
              </a:solidFill>
              <a:latin typeface="Arial Rounded MT Bold" panose="020F0704030504030204" pitchFamily="34" charset="0"/>
            </a:endParaRPr>
          </a:p>
        </p:txBody>
      </p:sp>
    </p:spTree>
    <p:extLst>
      <p:ext uri="{BB962C8B-B14F-4D97-AF65-F5344CB8AC3E}">
        <p14:creationId xmlns:p14="http://schemas.microsoft.com/office/powerpoint/2010/main" val="26785977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p:cNvSpPr>
          <p:nvPr/>
        </p:nvSpPr>
        <p:spPr bwMode="auto">
          <a:xfrm>
            <a:off x="227013" y="152400"/>
            <a:ext cx="8763000" cy="1238250"/>
          </a:xfrm>
          <a:prstGeom prst="rect">
            <a:avLst/>
          </a:prstGeom>
          <a:solidFill>
            <a:srgbClr val="31859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id-ID" altLang="id-ID" b="1">
              <a:latin typeface="Comic Sans MS" panose="030F0702030302020204" pitchFamily="66" charset="0"/>
            </a:endParaRPr>
          </a:p>
        </p:txBody>
      </p:sp>
      <p:pic>
        <p:nvPicPr>
          <p:cNvPr id="7171" name="Picture 4" descr="Indonesian National Polic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2538" y="304800"/>
            <a:ext cx="1219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6250" y="311150"/>
            <a:ext cx="126365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05738" y="6000750"/>
            <a:ext cx="1300162"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9" descr="SESPIM3"/>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13188" y="5929313"/>
            <a:ext cx="1339850" cy="92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6"/>
          <p:cNvPicPr>
            <a:picLocks noChangeAspect="1" noChangeArrowheads="1"/>
          </p:cNvPicPr>
          <p:nvPr/>
        </p:nvPicPr>
        <p:blipFill>
          <a:blip r:embed="rId8" cstate="print">
            <a:lum bright="8000" contrast="14000"/>
            <a:extLst>
              <a:ext uri="{28A0092B-C50C-407E-A947-70E740481C1C}">
                <a14:useLocalDpi xmlns:a14="http://schemas.microsoft.com/office/drawing/2010/main" val="0"/>
              </a:ext>
            </a:extLst>
          </a:blip>
          <a:srcRect/>
          <a:stretch>
            <a:fillRect/>
          </a:stretch>
        </p:blipFill>
        <p:spPr bwMode="auto">
          <a:xfrm>
            <a:off x="187325" y="6000750"/>
            <a:ext cx="889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p:cNvSpPr/>
          <p:nvPr/>
        </p:nvSpPr>
        <p:spPr>
          <a:xfrm>
            <a:off x="3253144" y="285728"/>
            <a:ext cx="3376255" cy="523220"/>
          </a:xfrm>
          <a:prstGeom prst="rect">
            <a:avLst/>
          </a:prstGeom>
        </p:spPr>
        <p:txBody>
          <a:bodyPr>
            <a:spAutoFit/>
          </a:bodyPr>
          <a:lstStyle/>
          <a:p>
            <a:pPr algn="ctr" eaLnBrk="1" hangingPunct="1">
              <a:defRPr/>
            </a:pPr>
            <a:r>
              <a:rPr lang="en-US" sz="2800" kern="10" dirty="0">
                <a:ln w="19050">
                  <a:solidFill>
                    <a:srgbClr val="0000CC"/>
                  </a:solidFill>
                  <a:round/>
                  <a:headEnd/>
                  <a:tailEnd/>
                </a:ln>
                <a:solidFill>
                  <a:schemeClr val="bg1"/>
                </a:solidFill>
                <a:latin typeface="Arial"/>
                <a:cs typeface="Arial"/>
              </a:rPr>
              <a:t>INTRODUCTION</a:t>
            </a:r>
          </a:p>
        </p:txBody>
      </p:sp>
      <p:pic>
        <p:nvPicPr>
          <p:cNvPr id="7177" name="Picture 2" descr="Foto001000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33963" y="4143375"/>
            <a:ext cx="2109787"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8" name="Rectangle 24"/>
          <p:cNvSpPr>
            <a:spLocks noChangeArrowheads="1"/>
          </p:cNvSpPr>
          <p:nvPr/>
        </p:nvSpPr>
        <p:spPr bwMode="auto">
          <a:xfrm>
            <a:off x="1804988" y="809625"/>
            <a:ext cx="6000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en-US" altLang="id-ID" sz="2000" b="1">
                <a:solidFill>
                  <a:srgbClr val="FF0000"/>
                </a:solidFill>
                <a:latin typeface="Brush Script Std" pitchFamily="66" charset="0"/>
                <a:cs typeface="Times New Roman" panose="02020603050405020304" pitchFamily="18" charset="0"/>
              </a:rPr>
              <a:t>Bukan yang terbaik tapi satu diantaranya</a:t>
            </a:r>
            <a:endParaRPr lang="en-US" altLang="id-ID" sz="2000" b="1">
              <a:solidFill>
                <a:srgbClr val="FF0000"/>
              </a:solidFill>
              <a:ea typeface="Calibri" panose="020F0502020204030204" pitchFamily="34" charset="0"/>
              <a:cs typeface="Times New Roman" panose="02020603050405020304" pitchFamily="18" charset="0"/>
            </a:endParaRPr>
          </a:p>
        </p:txBody>
      </p:sp>
      <p:sp>
        <p:nvSpPr>
          <p:cNvPr id="7179" name="Rectangle 25"/>
          <p:cNvSpPr>
            <a:spLocks noChangeArrowheads="1"/>
          </p:cNvSpPr>
          <p:nvPr/>
        </p:nvSpPr>
        <p:spPr bwMode="auto">
          <a:xfrm>
            <a:off x="2659063" y="1500188"/>
            <a:ext cx="6484937"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id-ID" sz="1400" b="1">
                <a:latin typeface="Comic Sans MS" panose="030F0702030302020204" pitchFamily="66" charset="0"/>
              </a:rPr>
              <a:t>DAFTAR RIWAYAT HIDUP</a:t>
            </a:r>
            <a:endParaRPr lang="id-ID" altLang="id-ID" sz="1400" b="1">
              <a:latin typeface="Comic Sans MS" panose="030F0702030302020204" pitchFamily="66" charset="0"/>
            </a:endParaRPr>
          </a:p>
          <a:p>
            <a:pPr algn="just" eaLnBrk="1" hangingPunct="1">
              <a:spcBef>
                <a:spcPct val="0"/>
              </a:spcBef>
              <a:buFontTx/>
              <a:buNone/>
            </a:pPr>
            <a:r>
              <a:rPr lang="en-US" altLang="id-ID" sz="1400" b="1">
                <a:latin typeface="Comic Sans MS" panose="030F0702030302020204" pitchFamily="66" charset="0"/>
              </a:rPr>
              <a:t>MULYA ADRIANO, KASUBAG EVADASI PUSDIK INTELKAM, ISLAM, SMU, STHG, STMIK GANESHA, SEBA POLRI T.A 1987 / 1988, DIKTUKPA POLRI T.A 2002 / 2003, ICITAP 2003, INTELIJEN PENGGALANGAN THN 2004, BHS INGGRIS THN 2005, JCLEC SEMARANG 2010, TOT (TRAINNG OF TRAINER) HOTEL KINASIH BOGOR 2010, IOM HOTEL NIKKO JAKARTA  2011, SESPIMMA ANGK XLVII T.A 2012, CIAC (CRIMINAL INTLELLIGENCE ANALYSIS COURSE AKPOL BELANDA) TA 2013</a:t>
            </a:r>
            <a:r>
              <a:rPr lang="id-ID" altLang="id-ID" sz="1400" b="1">
                <a:latin typeface="Comic Sans MS" panose="030F0702030302020204" pitchFamily="66" charset="0"/>
              </a:rPr>
              <a:t> HUMAN SOURCE PROGRAM  ADVANCE AFP  DI UBUD BALI t.A 2014, </a:t>
            </a:r>
            <a:r>
              <a:rPr lang="en-US" altLang="id-ID" sz="1400" b="1">
                <a:latin typeface="Comic Sans MS" panose="030F0702030302020204" pitchFamily="66" charset="0"/>
              </a:rPr>
              <a:t> </a:t>
            </a:r>
            <a:r>
              <a:rPr lang="id-ID" altLang="id-ID" sz="1400" b="1">
                <a:latin typeface="Comic Sans MS" panose="030F0702030302020204" pitchFamily="66" charset="0"/>
              </a:rPr>
              <a:t>ATA 2018        (Anti Terorism assistance) Filipina </a:t>
            </a:r>
            <a:r>
              <a:rPr lang="en-US" altLang="id-ID" sz="1400" b="1">
                <a:latin typeface="Comic Sans MS" panose="030F0702030302020204" pitchFamily="66" charset="0"/>
              </a:rPr>
              <a:t>085779473653</a:t>
            </a:r>
            <a:r>
              <a:rPr lang="id-ID" altLang="id-ID" sz="1400" b="1">
                <a:latin typeface="Comic Sans MS" panose="030F0702030302020204" pitchFamily="66" charset="0"/>
              </a:rPr>
              <a:t>,</a:t>
            </a:r>
            <a:r>
              <a:rPr lang="en-US" altLang="id-ID" sz="1400" b="1">
                <a:latin typeface="Comic Sans MS" panose="030F0702030302020204" pitchFamily="66" charset="0"/>
              </a:rPr>
              <a:t> E-mail  mulya.adriano @yahoo.co.id</a:t>
            </a:r>
            <a:r>
              <a:rPr lang="id-ID" altLang="id-ID" sz="1400" b="1">
                <a:latin typeface="Comic Sans MS" panose="030F0702030302020204" pitchFamily="66" charset="0"/>
              </a:rPr>
              <a:t>, molladrianov@gmail.com</a:t>
            </a:r>
            <a:endParaRPr lang="en-US" altLang="id-ID" sz="1400" b="1">
              <a:latin typeface="Comic Sans MS" panose="030F0702030302020204" pitchFamily="66" charset="0"/>
            </a:endParaRPr>
          </a:p>
        </p:txBody>
      </p:sp>
      <p:pic>
        <p:nvPicPr>
          <p:cNvPr id="7180" name="Picture 2" descr="akp adrianov"/>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25738" y="4143375"/>
            <a:ext cx="2373312"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3" descr="Foto0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43750" y="4149725"/>
            <a:ext cx="1846263"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2" name="Picture 15" descr="C:\Documents and Settings\Admin\My Documents\My Pictures\alhamdulilah.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5750" y="1500188"/>
            <a:ext cx="2308225"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235191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14"/>
          <p:cNvGrpSpPr>
            <a:grpSpLocks/>
          </p:cNvGrpSpPr>
          <p:nvPr/>
        </p:nvGrpSpPr>
        <p:grpSpPr bwMode="auto">
          <a:xfrm>
            <a:off x="369277" y="263769"/>
            <a:ext cx="8440615" cy="984738"/>
            <a:chOff x="19050" y="24"/>
            <a:chExt cx="9144000" cy="1066783"/>
          </a:xfrm>
        </p:grpSpPr>
        <p:pic>
          <p:nvPicPr>
            <p:cNvPr id="9227"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24"/>
              <a:ext cx="7715250" cy="10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Picture 18" descr="KRES GULUNG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 y="24"/>
              <a:ext cx="1481116" cy="10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10" descr="D:\te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0" y="381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219"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0393" y="1504951"/>
            <a:ext cx="3109546" cy="4878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69477" y="1318846"/>
            <a:ext cx="2110154" cy="1478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1" name="Group 10"/>
          <p:cNvGrpSpPr>
            <a:grpSpLocks/>
          </p:cNvGrpSpPr>
          <p:nvPr/>
        </p:nvGrpSpPr>
        <p:grpSpPr bwMode="auto">
          <a:xfrm>
            <a:off x="835270" y="2797420"/>
            <a:ext cx="4322885" cy="2278012"/>
            <a:chOff x="5448883" y="1143987"/>
            <a:chExt cx="4681773" cy="2468555"/>
          </a:xfrm>
        </p:grpSpPr>
        <p:sp>
          <p:nvSpPr>
            <p:cNvPr id="8" name="Rectangle 5">
              <a:extLst>
                <a:ext uri="{FF2B5EF4-FFF2-40B4-BE49-F238E27FC236}"/>
              </a:extLst>
            </p:cNvPr>
            <p:cNvSpPr>
              <a:spLocks noChangeArrowheads="1"/>
            </p:cNvSpPr>
            <p:nvPr/>
          </p:nvSpPr>
          <p:spPr bwMode="auto">
            <a:xfrm>
              <a:off x="5485385" y="2958148"/>
              <a:ext cx="4578615" cy="654394"/>
            </a:xfrm>
            <a:prstGeom prst="rect">
              <a:avLst/>
            </a:prstGeom>
            <a:noFill/>
            <a:ln w="9525">
              <a:noFill/>
              <a:miter lim="800000"/>
              <a:headEnd/>
              <a:tailEnd/>
            </a:ln>
            <a:effectLst>
              <a:prstShdw prst="shdw15">
                <a:schemeClr val="accent1">
                  <a:gamma/>
                  <a:shade val="60000"/>
                  <a:invGamma/>
                  <a:alpha val="50000"/>
                </a:schemeClr>
              </a:prstShdw>
            </a:effectLst>
          </p:spPr>
          <p:txBody>
            <a:bodyPr anchor="ctr">
              <a:spAutoFit/>
            </a:bodyPr>
            <a:lstStyle/>
            <a:p>
              <a:pPr marL="316531" indent="-316531" algn="just">
                <a:buFont typeface="Wingdings" panose="05000000000000000000" pitchFamily="2" charset="2"/>
                <a:buChar char="q"/>
                <a:defRPr/>
              </a:pPr>
              <a:r>
                <a:rPr lang="id-ID" sz="1662" b="1" dirty="0">
                  <a:solidFill>
                    <a:srgbClr val="002060"/>
                  </a:solidFill>
                  <a:latin typeface="Tahoma" pitchFamily="34" charset="0"/>
                </a:rPr>
                <a:t>DISKUSI</a:t>
              </a:r>
              <a:r>
                <a:rPr lang="sv-SE" sz="1662" b="1" dirty="0">
                  <a:solidFill>
                    <a:srgbClr val="002060"/>
                  </a:solidFill>
                  <a:latin typeface="Tahoma" pitchFamily="34" charset="0"/>
                </a:rPr>
                <a:t> </a:t>
              </a:r>
              <a:r>
                <a:rPr lang="id-ID" sz="1662" b="1" dirty="0">
                  <a:solidFill>
                    <a:srgbClr val="002060"/>
                  </a:solidFill>
                  <a:latin typeface="Tahoma" pitchFamily="34" charset="0"/>
                </a:rPr>
                <a:t>/STUDY KASUS</a:t>
              </a:r>
              <a:endParaRPr lang="sv-SE" sz="1662" b="1" dirty="0">
                <a:solidFill>
                  <a:srgbClr val="002060"/>
                </a:solidFill>
                <a:latin typeface="Tahoma" pitchFamily="34" charset="0"/>
              </a:endParaRPr>
            </a:p>
            <a:p>
              <a:pPr algn="just" eaLnBrk="1" hangingPunct="1">
                <a:defRPr/>
              </a:pPr>
              <a:endParaRPr lang="sv-SE" sz="1662" dirty="0">
                <a:latin typeface="Tahoma" pitchFamily="34" charset="0"/>
              </a:endParaRPr>
            </a:p>
          </p:txBody>
        </p:sp>
        <p:sp>
          <p:nvSpPr>
            <p:cNvPr id="9" name="Rectangle 6">
              <a:extLst>
                <a:ext uri="{FF2B5EF4-FFF2-40B4-BE49-F238E27FC236}"/>
              </a:extLst>
            </p:cNvPr>
            <p:cNvSpPr>
              <a:spLocks noChangeArrowheads="1"/>
            </p:cNvSpPr>
            <p:nvPr/>
          </p:nvSpPr>
          <p:spPr bwMode="auto">
            <a:xfrm>
              <a:off x="5448883" y="2357185"/>
              <a:ext cx="4224705" cy="377226"/>
            </a:xfrm>
            <a:prstGeom prst="rect">
              <a:avLst/>
            </a:prstGeom>
            <a:noFill/>
            <a:ln w="9525">
              <a:noFill/>
              <a:miter lim="800000"/>
              <a:headEnd/>
              <a:tailEnd/>
            </a:ln>
            <a:effectLst>
              <a:prstShdw prst="shdw15">
                <a:schemeClr val="accent1">
                  <a:gamma/>
                  <a:shade val="60000"/>
                  <a:invGamma/>
                  <a:alpha val="50000"/>
                </a:schemeClr>
              </a:prstShdw>
            </a:effectLst>
          </p:spPr>
          <p:txBody>
            <a:bodyPr>
              <a:spAutoFit/>
            </a:bodyPr>
            <a:lstStyle/>
            <a:p>
              <a:pPr marL="316531" indent="-316531" algn="just">
                <a:buFont typeface="Wingdings" panose="05000000000000000000" pitchFamily="2" charset="2"/>
                <a:buChar char="q"/>
                <a:defRPr/>
              </a:pPr>
              <a:r>
                <a:rPr lang="en-US" sz="1662" b="1" dirty="0">
                  <a:solidFill>
                    <a:srgbClr val="0000FF"/>
                  </a:solidFill>
                  <a:latin typeface="Arial" charset="0"/>
                </a:rPr>
                <a:t>PEMAHAMAN MATERI</a:t>
              </a:r>
            </a:p>
          </p:txBody>
        </p:sp>
        <p:sp>
          <p:nvSpPr>
            <p:cNvPr id="10" name="Rectangle 7">
              <a:extLst>
                <a:ext uri="{FF2B5EF4-FFF2-40B4-BE49-F238E27FC236}"/>
              </a:extLst>
            </p:cNvPr>
            <p:cNvSpPr>
              <a:spLocks noChangeArrowheads="1"/>
            </p:cNvSpPr>
            <p:nvPr/>
          </p:nvSpPr>
          <p:spPr bwMode="auto">
            <a:xfrm>
              <a:off x="5448883" y="1143987"/>
              <a:ext cx="4681773" cy="1208734"/>
            </a:xfrm>
            <a:prstGeom prst="rect">
              <a:avLst/>
            </a:prstGeom>
            <a:noFill/>
            <a:ln w="9525">
              <a:noFill/>
              <a:miter lim="800000"/>
              <a:headEnd/>
              <a:tailEnd/>
            </a:ln>
            <a:effectLst>
              <a:prstShdw prst="shdw15">
                <a:schemeClr val="accent1">
                  <a:gamma/>
                  <a:shade val="60000"/>
                  <a:invGamma/>
                  <a:alpha val="50000"/>
                </a:schemeClr>
              </a:prstShdw>
            </a:effectLst>
          </p:spPr>
          <p:txBody>
            <a:bodyPr>
              <a:spAutoFit/>
            </a:bodyPr>
            <a:lstStyle/>
            <a:p>
              <a:pPr eaLnBrk="1" hangingPunct="1">
                <a:defRPr/>
              </a:pPr>
              <a:r>
                <a:rPr lang="en-US" sz="1662" b="1" dirty="0">
                  <a:solidFill>
                    <a:srgbClr val="FF0000"/>
                  </a:solidFill>
                  <a:latin typeface="Arial" charset="0"/>
                </a:rPr>
                <a:t>MEMBERIKAN INFORMASI </a:t>
              </a:r>
            </a:p>
            <a:p>
              <a:pPr marL="316531" indent="-316531">
                <a:buFont typeface="Wingdings" panose="05000000000000000000" pitchFamily="2" charset="2"/>
                <a:buChar char="q"/>
                <a:defRPr/>
              </a:pPr>
              <a:r>
                <a:rPr lang="en-US" sz="1662" b="1" dirty="0">
                  <a:solidFill>
                    <a:schemeClr val="tx1">
                      <a:lumMod val="95000"/>
                      <a:lumOff val="5000"/>
                    </a:schemeClr>
                  </a:solidFill>
                  <a:latin typeface="Arial" charset="0"/>
                </a:rPr>
                <a:t>APA &amp; BAGAIMANA</a:t>
              </a:r>
              <a:r>
                <a:rPr lang="id-ID" sz="1662" b="1" dirty="0">
                  <a:solidFill>
                    <a:schemeClr val="tx1">
                      <a:lumMod val="95000"/>
                      <a:lumOff val="5000"/>
                    </a:schemeClr>
                  </a:solidFill>
                  <a:latin typeface="Arial" charset="0"/>
                </a:rPr>
                <a:t> </a:t>
              </a:r>
              <a:r>
                <a:rPr lang="id-ID" sz="1662" b="1" dirty="0" smtClean="0">
                  <a:solidFill>
                    <a:schemeClr val="tx1">
                      <a:lumMod val="95000"/>
                      <a:lumOff val="5000"/>
                    </a:schemeClr>
                  </a:solidFill>
                  <a:latin typeface="Arial" charset="0"/>
                </a:rPr>
                <a:t>PEMBENTUKAN DAN PEMBINAAN JARINGAN </a:t>
              </a:r>
              <a:r>
                <a:rPr lang="id-ID" sz="1662" b="1" dirty="0">
                  <a:solidFill>
                    <a:schemeClr val="tx1">
                      <a:lumMod val="95000"/>
                      <a:lumOff val="5000"/>
                    </a:schemeClr>
                  </a:solidFill>
                  <a:latin typeface="Arial" charset="0"/>
                </a:rPr>
                <a:t>INTELIJEN </a:t>
              </a:r>
              <a:r>
                <a:rPr lang="en-US" sz="1662" b="1" dirty="0">
                  <a:solidFill>
                    <a:schemeClr val="tx1">
                      <a:lumMod val="95000"/>
                      <a:lumOff val="5000"/>
                    </a:schemeClr>
                  </a:solidFill>
                  <a:latin typeface="Arial" charset="0"/>
                </a:rPr>
                <a:t>?</a:t>
              </a:r>
            </a:p>
          </p:txBody>
        </p:sp>
      </p:grpSp>
      <p:sp>
        <p:nvSpPr>
          <p:cNvPr id="9222" name="Rectangle 11"/>
          <p:cNvSpPr>
            <a:spLocks noChangeArrowheads="1"/>
          </p:cNvSpPr>
          <p:nvPr/>
        </p:nvSpPr>
        <p:spPr bwMode="auto">
          <a:xfrm>
            <a:off x="1969478" y="543658"/>
            <a:ext cx="3150221"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2215" b="1">
                <a:solidFill>
                  <a:srgbClr val="FF0000"/>
                </a:solidFill>
              </a:rPr>
              <a:t>KOMPETENSI DASAR</a:t>
            </a:r>
            <a:endParaRPr lang="id-ID" altLang="id-ID" sz="2215">
              <a:latin typeface="Times New Roman" panose="02020603050405020304" pitchFamily="18" charset="0"/>
            </a:endParaRP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41858" y="372719"/>
            <a:ext cx="1287341" cy="1088790"/>
          </a:xfrm>
          <a:prstGeom prst="rect">
            <a:avLst/>
          </a:prstGeom>
        </p:spPr>
      </p:pic>
    </p:spTree>
    <p:extLst>
      <p:ext uri="{BB962C8B-B14F-4D97-AF65-F5344CB8AC3E}">
        <p14:creationId xmlns:p14="http://schemas.microsoft.com/office/powerpoint/2010/main" val="3221224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289062" y="1421541"/>
            <a:ext cx="5327099" cy="37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sz="1846" b="1" dirty="0">
                <a:latin typeface="Times New Roman" panose="02020603050405020304" pitchFamily="18" charset="0"/>
              </a:rPr>
              <a:t>PEN</a:t>
            </a:r>
            <a:r>
              <a:rPr lang="id-ID" altLang="id-ID" sz="1846" b="1" dirty="0">
                <a:latin typeface="Times New Roman" panose="02020603050405020304" pitchFamily="18" charset="0"/>
              </a:rPr>
              <a:t>EGAKKAN</a:t>
            </a:r>
            <a:r>
              <a:rPr lang="en-US" altLang="id-ID" sz="1846" b="1" dirty="0">
                <a:latin typeface="Times New Roman" panose="02020603050405020304" pitchFamily="18" charset="0"/>
              </a:rPr>
              <a:t> PE</a:t>
            </a:r>
            <a:r>
              <a:rPr lang="id-ID" altLang="id-ID" sz="1846" b="1" dirty="0">
                <a:latin typeface="Times New Roman" panose="02020603050405020304" pitchFamily="18" charset="0"/>
              </a:rPr>
              <a:t>RDA</a:t>
            </a:r>
            <a:r>
              <a:rPr lang="en-US" altLang="id-ID" sz="1846" b="1" dirty="0">
                <a:latin typeface="Times New Roman" panose="02020603050405020304" pitchFamily="18" charset="0"/>
              </a:rPr>
              <a:t>…TERUS DILAKUKAN</a:t>
            </a:r>
          </a:p>
        </p:txBody>
      </p:sp>
      <p:sp>
        <p:nvSpPr>
          <p:cNvPr id="13315" name="TextBox 3"/>
          <p:cNvSpPr txBox="1">
            <a:spLocks noChangeArrowheads="1"/>
          </p:cNvSpPr>
          <p:nvPr/>
        </p:nvSpPr>
        <p:spPr bwMode="auto">
          <a:xfrm>
            <a:off x="633047" y="5937739"/>
            <a:ext cx="6444393" cy="490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846" b="1" dirty="0" smtClean="0">
                <a:latin typeface="Times New Roman" panose="02020603050405020304" pitchFamily="18" charset="0"/>
              </a:rPr>
              <a:t>MASALAH</a:t>
            </a:r>
            <a:r>
              <a:rPr lang="en-US" altLang="id-ID" sz="1846" b="1" dirty="0" smtClean="0">
                <a:latin typeface="Times New Roman" panose="02020603050405020304" pitchFamily="18" charset="0"/>
              </a:rPr>
              <a:t> </a:t>
            </a:r>
            <a:r>
              <a:rPr lang="en-US" altLang="id-ID" sz="1846" b="1" dirty="0">
                <a:latin typeface="Times New Roman" panose="02020603050405020304" pitchFamily="18" charset="0"/>
              </a:rPr>
              <a:t>SEMAKIN BERKEMBANG &amp; CANGGIH</a:t>
            </a:r>
            <a:r>
              <a:rPr lang="en-US" altLang="id-ID" sz="2585" b="1" dirty="0">
                <a:latin typeface="Times New Roman" panose="02020603050405020304" pitchFamily="18" charset="0"/>
              </a:rPr>
              <a:t>….. </a:t>
            </a:r>
          </a:p>
        </p:txBody>
      </p:sp>
      <p:sp>
        <p:nvSpPr>
          <p:cNvPr id="13316" name="TextBox 3"/>
          <p:cNvSpPr txBox="1">
            <a:spLocks noChangeArrowheads="1"/>
          </p:cNvSpPr>
          <p:nvPr/>
        </p:nvSpPr>
        <p:spPr bwMode="auto">
          <a:xfrm>
            <a:off x="2006716" y="355230"/>
            <a:ext cx="4775153" cy="717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sz="4062" b="1" dirty="0">
                <a:solidFill>
                  <a:srgbClr val="C00000"/>
                </a:solidFill>
                <a:latin typeface="Arial Rounded MT Bold" panose="020F0704030504030204" pitchFamily="34" charset="0"/>
              </a:rPr>
              <a:t>APA YANG SALAH</a:t>
            </a:r>
          </a:p>
        </p:txBody>
      </p:sp>
      <p:pic>
        <p:nvPicPr>
          <p:cNvPr id="1331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0412" y="1982665"/>
            <a:ext cx="2637692" cy="3955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183131"/>
            <a:ext cx="1147397" cy="125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038" y="2081213"/>
            <a:ext cx="2613025" cy="1713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7" descr="pijat.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40063" y="2057400"/>
            <a:ext cx="1150937" cy="173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0525" y="3940174"/>
            <a:ext cx="2649538" cy="1997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02113" y="2057400"/>
            <a:ext cx="1436687" cy="173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003550" y="3940174"/>
            <a:ext cx="2622550" cy="199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1000" y="183131"/>
            <a:ext cx="1251578" cy="1251578"/>
          </a:xfrm>
          <a:prstGeom prst="rect">
            <a:avLst/>
          </a:prstGeom>
        </p:spPr>
      </p:pic>
    </p:spTree>
    <p:extLst>
      <p:ext uri="{BB962C8B-B14F-4D97-AF65-F5344CB8AC3E}">
        <p14:creationId xmlns:p14="http://schemas.microsoft.com/office/powerpoint/2010/main" val="34371528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2" cstate="print">
            <a:lum bright="68000" contrast="-66000"/>
            <a:extLst>
              <a:ext uri="{28A0092B-C50C-407E-A947-70E740481C1C}">
                <a14:useLocalDpi xmlns:a14="http://schemas.microsoft.com/office/drawing/2010/main" val="0"/>
              </a:ext>
            </a:extLst>
          </a:blip>
          <a:srcRect/>
          <a:stretch>
            <a:fillRect/>
          </a:stretch>
        </p:blipFill>
        <p:spPr bwMode="auto">
          <a:xfrm>
            <a:off x="351693" y="263769"/>
            <a:ext cx="8440615" cy="63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2"/>
          <p:cNvSpPr>
            <a:spLocks noChangeArrowheads="1"/>
          </p:cNvSpPr>
          <p:nvPr/>
        </p:nvSpPr>
        <p:spPr bwMode="auto">
          <a:xfrm>
            <a:off x="553462" y="4182590"/>
            <a:ext cx="7526215" cy="2251194"/>
          </a:xfrm>
          <a:prstGeom prst="rect">
            <a:avLst/>
          </a:prstGeom>
          <a:ln/>
        </p:spPr>
        <p:style>
          <a:lnRef idx="2">
            <a:schemeClr val="dk1"/>
          </a:lnRef>
          <a:fillRef idx="1">
            <a:schemeClr val="lt1"/>
          </a:fillRef>
          <a:effectRef idx="0">
            <a:schemeClr val="dk1"/>
          </a:effectRef>
          <a:fontRef idx="minor">
            <a:schemeClr val="dk1"/>
          </a:fontRef>
        </p:style>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defRPr/>
            </a:pPr>
            <a:r>
              <a:rPr lang="id-ID" altLang="id-ID" sz="2215" b="1" dirty="0">
                <a:latin typeface="Arial Rounded MT Bold" panose="020F0704030504030204" pitchFamily="34" charset="0"/>
                <a:ea typeface="Times New Roman" panose="02020603050405020304" pitchFamily="18" charset="0"/>
                <a:cs typeface="Arial" panose="020B0604020202020204" pitchFamily="34" charset="0"/>
              </a:rPr>
              <a:t>SATPOL PP DIBUBARKAN SAJA</a:t>
            </a:r>
            <a:r>
              <a:rPr lang="id-ID" altLang="id-ID" sz="2215" b="1" dirty="0">
                <a:ea typeface="Times New Roman" panose="02020603050405020304" pitchFamily="18" charset="0"/>
                <a:cs typeface="Arial" panose="020B0604020202020204" pitchFamily="34" charset="0"/>
              </a:rPr>
              <a:t>’</a:t>
            </a:r>
            <a:endParaRPr lang="id-ID" altLang="id-ID" sz="1477" dirty="0">
              <a:ea typeface="Times New Roman" panose="02020603050405020304" pitchFamily="18" charset="0"/>
              <a:cs typeface="Arial" panose="020B0604020202020204" pitchFamily="34" charset="0"/>
            </a:endParaRPr>
          </a:p>
          <a:p>
            <a:pPr algn="just">
              <a:defRPr/>
            </a:pPr>
            <a:r>
              <a:rPr lang="id-ID" altLang="id-ID" sz="1477" b="1" dirty="0">
                <a:solidFill>
                  <a:srgbClr val="FF0000"/>
                </a:solidFill>
                <a:ea typeface="Times New Roman" panose="02020603050405020304" pitchFamily="18" charset="0"/>
                <a:cs typeface="Arial" panose="020B0604020202020204" pitchFamily="34" charset="0"/>
              </a:rPr>
              <a:t>Rutinitas dan kinerja buruk Sat Pol PP terjadi setiap tahun dan terus berulang.</a:t>
            </a:r>
            <a:endParaRPr lang="en-US" altLang="id-ID" sz="1477" b="1" dirty="0">
              <a:solidFill>
                <a:srgbClr val="FF0000"/>
              </a:solidFill>
              <a:ea typeface="Times New Roman" panose="02020603050405020304" pitchFamily="18" charset="0"/>
              <a:cs typeface="Arial" panose="020B0604020202020204" pitchFamily="34" charset="0"/>
            </a:endParaRPr>
          </a:p>
          <a:p>
            <a:pPr algn="just">
              <a:defRPr/>
            </a:pPr>
            <a:endParaRPr lang="id-ID" altLang="id-ID" sz="1292" b="1" dirty="0">
              <a:ea typeface="Times New Roman" panose="02020603050405020304" pitchFamily="18" charset="0"/>
              <a:cs typeface="Arial" panose="020B0604020202020204" pitchFamily="34" charset="0"/>
            </a:endParaRPr>
          </a:p>
          <a:p>
            <a:pPr algn="just">
              <a:defRPr/>
            </a:pPr>
            <a:r>
              <a:rPr lang="id-ID" altLang="id-ID" sz="1292" b="1" dirty="0">
                <a:ln>
                  <a:solidFill>
                    <a:srgbClr val="00B050"/>
                  </a:solidFill>
                </a:ln>
                <a:ea typeface="Times New Roman" panose="02020603050405020304" pitchFamily="18" charset="0"/>
                <a:cs typeface="Arial" panose="020B0604020202020204" pitchFamily="34" charset="0"/>
              </a:rPr>
              <a:t>Kepemimpinan tak tegas dan tak jelas di tingkat institusi dan nasional merusak segalanya</a:t>
            </a:r>
            <a:r>
              <a:rPr lang="id-ID" altLang="id-ID" sz="1292" b="1" dirty="0">
                <a:ea typeface="Times New Roman" panose="02020603050405020304" pitchFamily="18" charset="0"/>
                <a:cs typeface="Arial" panose="020B0604020202020204" pitchFamily="34" charset="0"/>
              </a:rPr>
              <a:t>. Di sebuah radio swasta nasional </a:t>
            </a:r>
            <a:r>
              <a:rPr lang="id-ID" altLang="id-ID" sz="1292" b="1" dirty="0">
                <a:latin typeface="Arial Rounded MT Bold" panose="020F0704030504030204" pitchFamily="34" charset="0"/>
                <a:ea typeface="Times New Roman" panose="02020603050405020304" pitchFamily="18" charset="0"/>
                <a:cs typeface="Arial" panose="020B0604020202020204" pitchFamily="34" charset="0"/>
              </a:rPr>
              <a:t>Elshinta </a:t>
            </a:r>
            <a:r>
              <a:rPr lang="id-ID" altLang="id-ID" sz="1292" b="1" dirty="0">
                <a:ea typeface="Times New Roman" panose="02020603050405020304" pitchFamily="18" charset="0"/>
                <a:cs typeface="Arial" panose="020B0604020202020204" pitchFamily="34" charset="0"/>
              </a:rPr>
              <a:t>untuk kesekian kali dibahas kinerja Satpol PP. Di acara tengah malam hingga larut </a:t>
            </a:r>
            <a:r>
              <a:rPr lang="id-ID" altLang="id-ID" sz="1292" dirty="0"/>
              <a:t>pagi itu muncul </a:t>
            </a:r>
            <a:r>
              <a:rPr lang="id-ID" altLang="id-ID" sz="1292" b="1" dirty="0">
                <a:ea typeface="Times New Roman" panose="02020603050405020304" pitchFamily="18" charset="0"/>
                <a:cs typeface="Arial" panose="020B0604020202020204" pitchFamily="34" charset="0"/>
              </a:rPr>
              <a:t>berbagai opini atau komentar banyak anggota masyarakat pecinta radio tersebut. Ada banyak yang </a:t>
            </a:r>
            <a:r>
              <a:rPr lang="id-ID" altLang="id-ID" sz="1292" b="1" dirty="0">
                <a:solidFill>
                  <a:srgbClr val="FF0000"/>
                </a:solidFill>
                <a:ea typeface="Times New Roman" panose="02020603050405020304" pitchFamily="18" charset="0"/>
                <a:cs typeface="Arial" panose="020B0604020202020204" pitchFamily="34" charset="0"/>
              </a:rPr>
              <a:t>memberikan apresias</a:t>
            </a:r>
            <a:r>
              <a:rPr lang="id-ID" altLang="id-ID" sz="1292" b="1" dirty="0">
                <a:ea typeface="Times New Roman" panose="02020603050405020304" pitchFamily="18" charset="0"/>
                <a:cs typeface="Arial" panose="020B0604020202020204" pitchFamily="34" charset="0"/>
              </a:rPr>
              <a:t>i terhadap Satpol PP dan ada banyak pula yang memberikan saran-saran dan </a:t>
            </a:r>
            <a:r>
              <a:rPr lang="id-ID" altLang="id-ID" sz="1292" b="1" dirty="0">
                <a:solidFill>
                  <a:srgbClr val="C00000"/>
                </a:solidFill>
                <a:ea typeface="Times New Roman" panose="02020603050405020304" pitchFamily="18" charset="0"/>
                <a:cs typeface="Arial" panose="020B0604020202020204" pitchFamily="34" charset="0"/>
              </a:rPr>
              <a:t>bahkan menyindir dan mencaci</a:t>
            </a:r>
            <a:r>
              <a:rPr lang="id-ID" altLang="id-ID" sz="1292" b="1" dirty="0">
                <a:ea typeface="Times New Roman" panose="02020603050405020304" pitchFamily="18" charset="0"/>
                <a:cs typeface="Arial" panose="020B0604020202020204" pitchFamily="34" charset="0"/>
              </a:rPr>
              <a:t>. Yang </a:t>
            </a:r>
            <a:r>
              <a:rPr lang="id-ID" altLang="id-ID" sz="1292" b="1" dirty="0">
                <a:solidFill>
                  <a:srgbClr val="FFC000"/>
                </a:solidFill>
                <a:ea typeface="Times New Roman" panose="02020603050405020304" pitchFamily="18" charset="0"/>
                <a:cs typeface="Arial" panose="020B0604020202020204" pitchFamily="34" charset="0"/>
              </a:rPr>
              <a:t>menyindir dan mencaci lebih banyak ketimbang yang memberi apresiasi</a:t>
            </a:r>
            <a:r>
              <a:rPr lang="id-ID" altLang="id-ID" sz="1292" b="1" dirty="0">
                <a:ea typeface="Times New Roman" panose="02020603050405020304" pitchFamily="18" charset="0"/>
                <a:cs typeface="Arial" panose="020B0604020202020204" pitchFamily="34" charset="0"/>
              </a:rPr>
              <a:t>. Apa maknanya?</a:t>
            </a:r>
            <a:r>
              <a:rPr lang="id-ID" altLang="id-ID" sz="1292" dirty="0">
                <a:ea typeface="Times New Roman" panose="02020603050405020304" pitchFamily="18" charset="0"/>
                <a:cs typeface="Arial" panose="020B0604020202020204" pitchFamily="34" charset="0"/>
              </a:rPr>
              <a:t> </a:t>
            </a:r>
            <a:endParaRPr lang="id-ID" altLang="id-ID" sz="2215" dirty="0">
              <a:ea typeface="Times New Roman" panose="02020603050405020304" pitchFamily="18" charset="0"/>
              <a:cs typeface="Arial" panose="020B0604020202020204" pitchFamily="34" charset="0"/>
            </a:endParaRPr>
          </a:p>
        </p:txBody>
      </p:sp>
      <p:sp>
        <p:nvSpPr>
          <p:cNvPr id="13" name="Rectangle 12"/>
          <p:cNvSpPr/>
          <p:nvPr/>
        </p:nvSpPr>
        <p:spPr>
          <a:xfrm>
            <a:off x="6119446" y="2514600"/>
            <a:ext cx="984738" cy="281354"/>
          </a:xfrm>
          <a:prstGeom prst="rect">
            <a:avLst/>
          </a:prstGeom>
          <a:solidFill>
            <a:srgbClr val="FFFF00">
              <a:alpha val="40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62"/>
          </a:p>
        </p:txBody>
      </p:sp>
      <p:pic>
        <p:nvPicPr>
          <p:cNvPr id="14341" name="Picture 5"/>
          <p:cNvPicPr>
            <a:picLocks noChangeAspect="1" noChangeArrowheads="1"/>
          </p:cNvPicPr>
          <p:nvPr/>
        </p:nvPicPr>
        <p:blipFill>
          <a:blip r:embed="rId3">
            <a:lum bright="18000" contrast="-24000"/>
            <a:extLst>
              <a:ext uri="{28A0092B-C50C-407E-A947-70E740481C1C}">
                <a14:useLocalDpi xmlns:a14="http://schemas.microsoft.com/office/drawing/2010/main" val="0"/>
              </a:ext>
            </a:extLst>
          </a:blip>
          <a:srcRect t="7831" r="1633" b="51405"/>
          <a:stretch>
            <a:fillRect/>
          </a:stretch>
        </p:blipFill>
        <p:spPr bwMode="auto">
          <a:xfrm>
            <a:off x="641838" y="1038958"/>
            <a:ext cx="7455877" cy="161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 name="Rectangle 1"/>
          <p:cNvSpPr>
            <a:spLocks noChangeArrowheads="1"/>
          </p:cNvSpPr>
          <p:nvPr/>
        </p:nvSpPr>
        <p:spPr bwMode="auto">
          <a:xfrm>
            <a:off x="641838" y="2849092"/>
            <a:ext cx="7455877" cy="1001556"/>
          </a:xfrm>
          <a:prstGeom prst="rect">
            <a:avLst/>
          </a:prstGeom>
          <a:solidFill>
            <a:schemeClr val="accent6">
              <a:lumMod val="40000"/>
              <a:lumOff val="60000"/>
            </a:schemeClr>
          </a:solidFill>
          <a:ln w="9525">
            <a:noFill/>
            <a:miter lim="800000"/>
            <a:headEnd/>
            <a:tailEnd/>
          </a:ln>
          <a:effectLst/>
        </p:spPr>
        <p:txBody>
          <a:bodyPr anchor="ctr">
            <a:spAutoFit/>
          </a:bodyPr>
          <a:lstStyle/>
          <a:p>
            <a:pPr>
              <a:defRPr/>
            </a:pPr>
            <a:r>
              <a:rPr lang="id-ID" sz="1477" dirty="0">
                <a:hlinkClick r:id=""/>
              </a:rPr>
              <a:t>Satpol PP Diduga Tendang Ibu Hamil - Videonya Viral di Medsos ...</a:t>
            </a:r>
          </a:p>
          <a:p>
            <a:pPr>
              <a:defRPr/>
            </a:pPr>
            <a:r>
              <a:rPr lang="id-ID" sz="1477" dirty="0">
                <a:hlinkClick r:id=""/>
              </a:rPr>
              <a:t>https://kaltim.tribunnews.com › News › Regional</a:t>
            </a:r>
          </a:p>
          <a:p>
            <a:pPr>
              <a:defRPr/>
            </a:pPr>
            <a:r>
              <a:rPr lang="id-ID" sz="1477" dirty="0"/>
              <a:t>19 Jul 2018 - Pembubaran paksa tersebut berujung bentrok karena aksi yang dilakukan </a:t>
            </a:r>
            <a:r>
              <a:rPr lang="id-ID" sz="1477" b="1" dirty="0"/>
              <a:t>Satpol PP </a:t>
            </a:r>
            <a:r>
              <a:rPr lang="id-ID" sz="1477" dirty="0"/>
              <a:t>dinilai menjurus ke </a:t>
            </a:r>
            <a:r>
              <a:rPr lang="id-ID" sz="1477" b="1" dirty="0"/>
              <a:t>anarkis</a:t>
            </a:r>
            <a:r>
              <a:rPr lang="id-ID" sz="1477" dirty="0"/>
              <a:t>. Akibat bentrokan tersebut ..</a:t>
            </a:r>
          </a:p>
        </p:txBody>
      </p:sp>
      <p:pic>
        <p:nvPicPr>
          <p:cNvPr id="14343"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22343" y="206976"/>
            <a:ext cx="1081454" cy="831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TextBox 4"/>
          <p:cNvSpPr txBox="1">
            <a:spLocks noChangeArrowheads="1"/>
          </p:cNvSpPr>
          <p:nvPr/>
        </p:nvSpPr>
        <p:spPr bwMode="auto">
          <a:xfrm>
            <a:off x="1234952" y="312810"/>
            <a:ext cx="65299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sz="1600" b="1" dirty="0">
                <a:latin typeface="Arial Rounded MT Bold" panose="020F0704030504030204" pitchFamily="34" charset="0"/>
              </a:rPr>
              <a:t>KRITIK PEDAS MEDIA SOSIAL RADIO DAN KORAN &amp; INTERNET</a:t>
            </a:r>
            <a:endParaRPr lang="id-ID" altLang="id-ID" sz="1600" b="1" dirty="0">
              <a:latin typeface="Arial Rounded MT Bold" panose="020F0704030504030204"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942" y="170697"/>
            <a:ext cx="990600" cy="868261"/>
          </a:xfrm>
          <a:prstGeom prst="rect">
            <a:avLst/>
          </a:prstGeom>
        </p:spPr>
      </p:pic>
    </p:spTree>
    <p:extLst>
      <p:ext uri="{BB962C8B-B14F-4D97-AF65-F5344CB8AC3E}">
        <p14:creationId xmlns:p14="http://schemas.microsoft.com/office/powerpoint/2010/main" val="3185313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3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55151" y="87464"/>
            <a:ext cx="836735" cy="82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TextBox 4"/>
          <p:cNvSpPr txBox="1">
            <a:spLocks noChangeArrowheads="1"/>
          </p:cNvSpPr>
          <p:nvPr/>
        </p:nvSpPr>
        <p:spPr bwMode="auto">
          <a:xfrm>
            <a:off x="1032714" y="684718"/>
            <a:ext cx="7508915" cy="37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b="1" dirty="0">
                <a:latin typeface="Arial Rounded MT Bold" panose="020F0704030504030204" pitchFamily="34" charset="0"/>
              </a:rPr>
              <a:t>KRITIK PEDAS MEDIA SOSIAL RADIO DAN KORAN &amp; INTERNET</a:t>
            </a:r>
            <a:endParaRPr lang="id-ID" altLang="id-ID" sz="1846" b="1" dirty="0">
              <a:latin typeface="Arial Rounded MT Bold" panose="020F0704030504030204" pitchFamily="34" charset="0"/>
            </a:endParaRPr>
          </a:p>
        </p:txBody>
      </p:sp>
      <p:pic>
        <p:nvPicPr>
          <p:cNvPr id="15363" name="Picture 10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13085" y="1397977"/>
            <a:ext cx="6846277" cy="508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3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515" y="1050681"/>
            <a:ext cx="2113085"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5969" y="124681"/>
            <a:ext cx="936423" cy="789720"/>
          </a:xfrm>
          <a:prstGeom prst="rect">
            <a:avLst/>
          </a:prstGeom>
        </p:spPr>
      </p:pic>
    </p:spTree>
    <p:extLst>
      <p:ext uri="{BB962C8B-B14F-4D97-AF65-F5344CB8AC3E}">
        <p14:creationId xmlns:p14="http://schemas.microsoft.com/office/powerpoint/2010/main" val="35045794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3352800" cy="5081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962400" y="1219200"/>
            <a:ext cx="4490140" cy="2933175"/>
          </a:xfrm>
          <a:prstGeom prst="rect">
            <a:avLst/>
          </a:prstGeom>
        </p:spPr>
        <p:txBody>
          <a:bodyPr wrap="none">
            <a:spAutoFit/>
          </a:bodyPr>
          <a:lstStyle/>
          <a:p>
            <a:pPr marL="422041" indent="-422041">
              <a:defRPr/>
            </a:pPr>
            <a:r>
              <a:rPr lang="en-US" sz="3692" b="1" dirty="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APA </a:t>
            </a:r>
            <a:r>
              <a:rPr lang="en-US" sz="3692" b="1" dirty="0" smtClean="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ITU </a:t>
            </a:r>
            <a:endParaRPr lang="id-ID" sz="3692" b="1" dirty="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endParaRPr>
          </a:p>
          <a:p>
            <a:pPr marL="422041" indent="-422041">
              <a:defRPr/>
            </a:pPr>
            <a:r>
              <a:rPr lang="id-ID" sz="3692" b="1" dirty="0" smtClean="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PEMBENTUKAN</a:t>
            </a:r>
          </a:p>
          <a:p>
            <a:pPr marL="422041" indent="-422041">
              <a:defRPr/>
            </a:pPr>
            <a:r>
              <a:rPr lang="id-ID" sz="3692" b="1" dirty="0" smtClean="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 DAN PEMBINAAN </a:t>
            </a:r>
          </a:p>
          <a:p>
            <a:pPr marL="422041" indent="-422041">
              <a:defRPr/>
            </a:pPr>
            <a:r>
              <a:rPr lang="id-ID" sz="3692" b="1" dirty="0" smtClean="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JARINGAN</a:t>
            </a:r>
            <a:endParaRPr lang="id-ID" sz="3692" b="1" dirty="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endParaRPr>
          </a:p>
          <a:p>
            <a:pPr marL="422041" indent="-422041">
              <a:defRPr/>
            </a:pPr>
            <a:r>
              <a:rPr lang="en-US" sz="3692" b="1" dirty="0">
                <a:ln w="12700">
                  <a:solidFill>
                    <a:schemeClr val="tx2">
                      <a:satMod val="155000"/>
                    </a:schemeClr>
                  </a:solidFill>
                  <a:prstDash val="solid"/>
                </a:ln>
                <a:solidFill>
                  <a:srgbClr val="006600"/>
                </a:solidFill>
                <a:effectLst>
                  <a:outerShdw blurRad="41275" dist="20320" dir="1800000" algn="tl" rotWithShape="0">
                    <a:srgbClr val="000000">
                      <a:alpha val="40000"/>
                    </a:srgbClr>
                  </a:outerShdw>
                </a:effectLst>
                <a:latin typeface="Arial Rounded MT Bold" pitchFamily="34" charset="0"/>
              </a:rPr>
              <a:t>INTELIJEN</a:t>
            </a:r>
          </a:p>
        </p:txBody>
      </p:sp>
      <p:pic>
        <p:nvPicPr>
          <p:cNvPr id="4" name="Picture 3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152400"/>
            <a:ext cx="918797" cy="967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646" y="152400"/>
            <a:ext cx="1066800" cy="1066800"/>
          </a:xfrm>
          <a:prstGeom prst="rect">
            <a:avLst/>
          </a:prstGeom>
        </p:spPr>
      </p:pic>
    </p:spTree>
    <p:extLst>
      <p:ext uri="{BB962C8B-B14F-4D97-AF65-F5344CB8AC3E}">
        <p14:creationId xmlns:p14="http://schemas.microsoft.com/office/powerpoint/2010/main" val="34984085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43964020"/>
              </p:ext>
            </p:extLst>
          </p:nvPr>
        </p:nvGraphicFramePr>
        <p:xfrm>
          <a:off x="0" y="2523338"/>
          <a:ext cx="5678659" cy="3801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7411" name="Group 172"/>
          <p:cNvGrpSpPr>
            <a:grpSpLocks/>
          </p:cNvGrpSpPr>
          <p:nvPr/>
        </p:nvGrpSpPr>
        <p:grpSpPr bwMode="auto">
          <a:xfrm>
            <a:off x="568445" y="1156204"/>
            <a:ext cx="1946367" cy="1480024"/>
            <a:chOff x="1582432" y="772028"/>
            <a:chExt cx="2668436" cy="2299785"/>
          </a:xfrm>
        </p:grpSpPr>
        <p:grpSp>
          <p:nvGrpSpPr>
            <p:cNvPr id="17462" name="Group 169"/>
            <p:cNvGrpSpPr>
              <a:grpSpLocks/>
            </p:cNvGrpSpPr>
            <p:nvPr/>
          </p:nvGrpSpPr>
          <p:grpSpPr bwMode="auto">
            <a:xfrm>
              <a:off x="1582432" y="772028"/>
              <a:ext cx="2668436" cy="2299785"/>
              <a:chOff x="1582432" y="772028"/>
              <a:chExt cx="2668436" cy="2299785"/>
            </a:xfrm>
          </p:grpSpPr>
          <p:sp>
            <p:nvSpPr>
              <p:cNvPr id="22" name="Oval 21"/>
              <p:cNvSpPr/>
              <p:nvPr/>
            </p:nvSpPr>
            <p:spPr bwMode="auto">
              <a:xfrm>
                <a:off x="1880511" y="1065743"/>
                <a:ext cx="2061252" cy="200607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a:p>
            </p:txBody>
          </p:sp>
          <p:grpSp>
            <p:nvGrpSpPr>
              <p:cNvPr id="17465" name="Group 8"/>
              <p:cNvGrpSpPr>
                <a:grpSpLocks/>
              </p:cNvGrpSpPr>
              <p:nvPr/>
            </p:nvGrpSpPr>
            <p:grpSpPr bwMode="auto">
              <a:xfrm>
                <a:off x="2156272" y="1309834"/>
                <a:ext cx="1333500" cy="1336685"/>
                <a:chOff x="457200" y="152400"/>
                <a:chExt cx="3943350" cy="2438399"/>
              </a:xfrm>
            </p:grpSpPr>
            <p:pic>
              <p:nvPicPr>
                <p:cNvPr id="17467"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71800" y="152400"/>
                  <a:ext cx="14287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68"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3000" y="228600"/>
                  <a:ext cx="2514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69" name="Picture 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71800" y="1066800"/>
                  <a:ext cx="14287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70"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905000" y="1600200"/>
                  <a:ext cx="1219200"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71"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57200" y="1066800"/>
                  <a:ext cx="1524000" cy="1523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66" name="TextBox 123"/>
              <p:cNvSpPr txBox="1">
                <a:spLocks noChangeArrowheads="1"/>
              </p:cNvSpPr>
              <p:nvPr/>
            </p:nvSpPr>
            <p:spPr bwMode="auto">
              <a:xfrm>
                <a:off x="1582432" y="772028"/>
                <a:ext cx="2668436" cy="430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200" b="1" dirty="0" smtClean="0">
                    <a:solidFill>
                      <a:srgbClr val="006600"/>
                    </a:solidFill>
                    <a:latin typeface="Arial Black" panose="020B0A04020102020204" pitchFamily="34" charset="0"/>
                  </a:rPr>
                  <a:t>SUMBER INFORMASI</a:t>
                </a:r>
                <a:endParaRPr lang="en-US" altLang="id-ID" sz="2800" b="1" dirty="0">
                  <a:solidFill>
                    <a:srgbClr val="006600"/>
                  </a:solidFill>
                  <a:latin typeface="Arial Black" panose="020B0A04020102020204" pitchFamily="34" charset="0"/>
                </a:endParaRPr>
              </a:p>
            </p:txBody>
          </p:sp>
        </p:grpSp>
        <p:sp>
          <p:nvSpPr>
            <p:cNvPr id="21" name="Oval 20"/>
            <p:cNvSpPr/>
            <p:nvPr/>
          </p:nvSpPr>
          <p:spPr bwMode="auto">
            <a:xfrm>
              <a:off x="3188381" y="2286236"/>
              <a:ext cx="753382" cy="546489"/>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200" b="1" dirty="0">
                  <a:solidFill>
                    <a:schemeClr val="tx1"/>
                  </a:solidFill>
                </a:rPr>
                <a:t>LI</a:t>
              </a:r>
            </a:p>
          </p:txBody>
        </p:sp>
      </p:grpSp>
      <p:grpSp>
        <p:nvGrpSpPr>
          <p:cNvPr id="17412" name="Group 176"/>
          <p:cNvGrpSpPr>
            <a:grpSpLocks/>
          </p:cNvGrpSpPr>
          <p:nvPr/>
        </p:nvGrpSpPr>
        <p:grpSpPr bwMode="auto">
          <a:xfrm>
            <a:off x="3585797" y="1200392"/>
            <a:ext cx="1426906" cy="1469540"/>
            <a:chOff x="304800" y="2767982"/>
            <a:chExt cx="2123250" cy="2551731"/>
          </a:xfrm>
        </p:grpSpPr>
        <p:sp>
          <p:nvSpPr>
            <p:cNvPr id="32" name="Oval 31"/>
            <p:cNvSpPr/>
            <p:nvPr/>
          </p:nvSpPr>
          <p:spPr bwMode="auto">
            <a:xfrm>
              <a:off x="304800" y="3314634"/>
              <a:ext cx="2060575" cy="200507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a:p>
          </p:txBody>
        </p:sp>
        <p:pic>
          <p:nvPicPr>
            <p:cNvPr id="17459" name="Picture 1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6646" y="3679411"/>
              <a:ext cx="1091045" cy="109365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4" name="Oval 33"/>
            <p:cNvSpPr/>
            <p:nvPr/>
          </p:nvSpPr>
          <p:spPr bwMode="auto">
            <a:xfrm>
              <a:off x="1545506" y="4474934"/>
              <a:ext cx="754454" cy="61831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200" b="1" dirty="0">
                  <a:solidFill>
                    <a:schemeClr val="tx1"/>
                  </a:solidFill>
                </a:rPr>
                <a:t>LI</a:t>
              </a:r>
            </a:p>
          </p:txBody>
        </p:sp>
        <p:sp>
          <p:nvSpPr>
            <p:cNvPr id="17461" name="TextBox 124"/>
            <p:cNvSpPr txBox="1">
              <a:spLocks noChangeArrowheads="1"/>
            </p:cNvSpPr>
            <p:nvPr/>
          </p:nvSpPr>
          <p:spPr bwMode="auto">
            <a:xfrm>
              <a:off x="415919" y="2767982"/>
              <a:ext cx="2012131" cy="534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400" b="1" dirty="0" smtClean="0">
                  <a:solidFill>
                    <a:srgbClr val="006600"/>
                  </a:solidFill>
                  <a:latin typeface="Arial Black" panose="020B0A04020102020204" pitchFamily="34" charset="0"/>
                </a:rPr>
                <a:t>MATA-MATA</a:t>
              </a:r>
              <a:endParaRPr lang="en-US" altLang="id-ID" sz="2400" b="1" dirty="0">
                <a:solidFill>
                  <a:srgbClr val="006600"/>
                </a:solidFill>
                <a:latin typeface="Arial Black" panose="020B0A04020102020204" pitchFamily="34" charset="0"/>
              </a:endParaRPr>
            </a:p>
          </p:txBody>
        </p:sp>
      </p:grpSp>
      <p:grpSp>
        <p:nvGrpSpPr>
          <p:cNvPr id="17413" name="Group 48"/>
          <p:cNvGrpSpPr>
            <a:grpSpLocks/>
          </p:cNvGrpSpPr>
          <p:nvPr/>
        </p:nvGrpSpPr>
        <p:grpSpPr bwMode="auto">
          <a:xfrm>
            <a:off x="6347471" y="1442842"/>
            <a:ext cx="1962569" cy="1246517"/>
            <a:chOff x="285750" y="157163"/>
            <a:chExt cx="8542338" cy="6472237"/>
          </a:xfrm>
        </p:grpSpPr>
        <p:sp>
          <p:nvSpPr>
            <p:cNvPr id="38" name="Oval 37"/>
            <p:cNvSpPr/>
            <p:nvPr/>
          </p:nvSpPr>
          <p:spPr>
            <a:xfrm>
              <a:off x="3502509" y="1859498"/>
              <a:ext cx="1284562" cy="92701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
            </a:p>
          </p:txBody>
        </p:sp>
        <p:sp>
          <p:nvSpPr>
            <p:cNvPr id="17417" name="WordArt 4"/>
            <p:cNvSpPr>
              <a:spLocks noChangeArrowheads="1" noChangeShapeType="1" noTextEdit="1"/>
            </p:cNvSpPr>
            <p:nvPr/>
          </p:nvSpPr>
          <p:spPr bwMode="auto">
            <a:xfrm>
              <a:off x="398463" y="157163"/>
              <a:ext cx="8429625" cy="519112"/>
            </a:xfrm>
            <a:prstGeom prst="rect">
              <a:avLst/>
            </a:prstGeom>
          </p:spPr>
          <p:txBody>
            <a:bodyPr wrap="none" fromWordArt="1">
              <a:prstTxWarp prst="textPlain">
                <a:avLst>
                  <a:gd name="adj" fmla="val 50000"/>
                </a:avLst>
              </a:prstTxWarp>
            </a:bodyPr>
            <a:lstStyle/>
            <a:p>
              <a:pPr algn="ctr"/>
              <a:r>
                <a:rPr lang="id-ID" sz="900" b="1" kern="10">
                  <a:ln w="9525">
                    <a:solidFill>
                      <a:srgbClr val="000000"/>
                    </a:solidFill>
                    <a:round/>
                    <a:headEnd/>
                    <a:tailEnd/>
                  </a:ln>
                  <a:solidFill>
                    <a:srgbClr val="ECECF4"/>
                  </a:solidFill>
                  <a:effectLst>
                    <a:outerShdw dist="40000" dir="5400000" algn="tl" rotWithShape="0">
                      <a:srgbClr val="000000">
                        <a:alpha val="32999"/>
                      </a:srgbClr>
                    </a:outerShdw>
                  </a:effectLst>
                  <a:latin typeface="Arial Black" panose="020B0A04020102020204" pitchFamily="34" charset="0"/>
                </a:rPr>
                <a:t>SKEMA INFO INTEL sbg PENDUKUNG PROSES INVESTIGASI</a:t>
              </a:r>
            </a:p>
          </p:txBody>
        </p:sp>
        <p:sp>
          <p:nvSpPr>
            <p:cNvPr id="40" name="Oval 6"/>
            <p:cNvSpPr>
              <a:spLocks noChangeArrowheads="1"/>
            </p:cNvSpPr>
            <p:nvPr/>
          </p:nvSpPr>
          <p:spPr bwMode="auto">
            <a:xfrm>
              <a:off x="3132141" y="838200"/>
              <a:ext cx="2011363" cy="730250"/>
            </a:xfrm>
            <a:prstGeom prst="ellipse">
              <a:avLst/>
            </a:prstGeom>
            <a:ln>
              <a:headEnd/>
              <a:tailEnd/>
            </a:ln>
          </p:spPr>
          <p:style>
            <a:lnRef idx="3">
              <a:schemeClr val="lt1"/>
            </a:lnRef>
            <a:fillRef idx="1">
              <a:schemeClr val="dk1"/>
            </a:fillRef>
            <a:effectRef idx="1">
              <a:schemeClr val="dk1"/>
            </a:effectRef>
            <a:fontRef idx="minor">
              <a:schemeClr val="lt1"/>
            </a:fontRef>
          </p:style>
          <p:txBody>
            <a:bodyPr/>
            <a:lstStyle/>
            <a:p>
              <a:pPr algn="ctr">
                <a:defRPr/>
              </a:pPr>
              <a:r>
                <a:rPr lang="en-US" sz="300" i="1">
                  <a:ln w="18415" cmpd="sng">
                    <a:solidFill>
                      <a:srgbClr val="FFFFFF"/>
                    </a:solidFill>
                    <a:prstDash val="solid"/>
                  </a:ln>
                  <a:solidFill>
                    <a:srgbClr val="FFFFFF"/>
                  </a:solidFill>
                  <a:effectLst>
                    <a:outerShdw blurRad="63500" dir="3600000" algn="tl" rotWithShape="0">
                      <a:srgbClr val="000000">
                        <a:alpha val="70000"/>
                      </a:srgbClr>
                    </a:outerShdw>
                  </a:effectLst>
                </a:rPr>
                <a:t>DOKUMEN</a:t>
              </a:r>
            </a:p>
            <a:p>
              <a:pPr algn="ctr">
                <a:defRPr/>
              </a:pPr>
              <a:r>
                <a:rPr lang="en-US" sz="300" i="1">
                  <a:ln w="18415" cmpd="sng">
                    <a:solidFill>
                      <a:srgbClr val="FFFFFF"/>
                    </a:solidFill>
                    <a:prstDash val="solid"/>
                  </a:ln>
                  <a:solidFill>
                    <a:srgbClr val="FFFFFF"/>
                  </a:solidFill>
                  <a:effectLst>
                    <a:outerShdw blurRad="63500" dir="3600000" algn="tl" rotWithShape="0">
                      <a:srgbClr val="000000">
                        <a:alpha val="70000"/>
                      </a:srgbClr>
                    </a:outerShdw>
                  </a:effectLst>
                </a:rPr>
                <a:t>INTELIJEN</a:t>
              </a:r>
              <a:endParaRPr lang="en-US" sz="50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Black" pitchFamily="34" charset="0"/>
              </a:endParaRPr>
            </a:p>
          </p:txBody>
        </p:sp>
        <p:sp>
          <p:nvSpPr>
            <p:cNvPr id="17419" name="WordArt 8"/>
            <p:cNvSpPr>
              <a:spLocks noChangeArrowheads="1" noChangeShapeType="1" noTextEdit="1"/>
            </p:cNvSpPr>
            <p:nvPr/>
          </p:nvSpPr>
          <p:spPr bwMode="auto">
            <a:xfrm>
              <a:off x="3625850" y="2062163"/>
              <a:ext cx="1144588" cy="438150"/>
            </a:xfrm>
            <a:prstGeom prst="rect">
              <a:avLst/>
            </a:prstGeom>
          </p:spPr>
          <p:txBody>
            <a:bodyPr wrap="none" fromWordArt="1">
              <a:prstTxWarp prst="textPlain">
                <a:avLst>
                  <a:gd name="adj" fmla="val 50000"/>
                </a:avLst>
              </a:prstTxWarp>
            </a:bodyPr>
            <a:lstStyle/>
            <a:p>
              <a:pPr algn="ctr"/>
              <a:r>
                <a:rPr lang="id-ID" sz="900" kern="10">
                  <a:ln w="9525">
                    <a:solidFill>
                      <a:srgbClr val="000000"/>
                    </a:solidFill>
                    <a:round/>
                    <a:headEnd/>
                    <a:tailEnd/>
                  </a:ln>
                  <a:solidFill>
                    <a:srgbClr val="FFFFFF"/>
                  </a:solidFill>
                  <a:effectLst>
                    <a:outerShdw dist="35921" dir="2700000" algn="ctr" rotWithShape="0">
                      <a:srgbClr val="808080"/>
                    </a:outerShdw>
                  </a:effectLst>
                  <a:latin typeface="Arial Black" panose="020B0A04020102020204" pitchFamily="34" charset="0"/>
                </a:rPr>
                <a:t>BHI.</a:t>
              </a:r>
            </a:p>
          </p:txBody>
        </p:sp>
        <p:sp>
          <p:nvSpPr>
            <p:cNvPr id="17420" name="AutoShape 9"/>
            <p:cNvSpPr>
              <a:spLocks noChangeArrowheads="1"/>
            </p:cNvSpPr>
            <p:nvPr/>
          </p:nvSpPr>
          <p:spPr bwMode="auto">
            <a:xfrm>
              <a:off x="3643313" y="1504950"/>
              <a:ext cx="1004887" cy="365125"/>
            </a:xfrm>
            <a:prstGeom prst="downArrow">
              <a:avLst>
                <a:gd name="adj1" fmla="val 50000"/>
                <a:gd name="adj2" fmla="val 25000"/>
              </a:avLst>
            </a:prstGeom>
            <a:solidFill>
              <a:srgbClr val="00000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17421" name="AutoShape 11"/>
            <p:cNvSpPr>
              <a:spLocks noChangeArrowheads="1"/>
            </p:cNvSpPr>
            <p:nvPr/>
          </p:nvSpPr>
          <p:spPr bwMode="auto">
            <a:xfrm>
              <a:off x="4953000" y="1905000"/>
              <a:ext cx="1428750" cy="717550"/>
            </a:xfrm>
            <a:prstGeom prst="rightArrow">
              <a:avLst>
                <a:gd name="adj1" fmla="val 19565"/>
                <a:gd name="adj2" fmla="val 39934"/>
              </a:avLst>
            </a:prstGeom>
            <a:solidFill>
              <a:srgbClr val="00660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solidFill>
                  <a:srgbClr val="003300"/>
                </a:solidFill>
                <a:latin typeface="Times New Roman" panose="02020603050405020304" pitchFamily="18" charset="0"/>
              </a:endParaRPr>
            </a:p>
          </p:txBody>
        </p:sp>
        <p:sp>
          <p:nvSpPr>
            <p:cNvPr id="44" name="AutoShape 14"/>
            <p:cNvSpPr>
              <a:spLocks noChangeArrowheads="1"/>
            </p:cNvSpPr>
            <p:nvPr/>
          </p:nvSpPr>
          <p:spPr bwMode="auto">
            <a:xfrm>
              <a:off x="2073432" y="1831405"/>
              <a:ext cx="1284562" cy="685428"/>
            </a:xfrm>
            <a:prstGeom prst="leftArrow">
              <a:avLst>
                <a:gd name="adj1" fmla="val 50000"/>
                <a:gd name="adj2" fmla="val 25000"/>
              </a:avLst>
            </a:prstGeom>
            <a:solidFill>
              <a:schemeClr val="tx2">
                <a:lumMod val="95000"/>
                <a:lumOff val="5000"/>
              </a:schemeClr>
            </a:solidFill>
            <a:ln w="9525">
              <a:solidFill>
                <a:srgbClr val="000000"/>
              </a:solidFill>
              <a:miter lim="800000"/>
              <a:headEnd/>
              <a:tailEnd/>
            </a:ln>
          </p:spPr>
          <p:txBody>
            <a:bodyPr/>
            <a:lstStyle/>
            <a:p>
              <a:pPr algn="ctr">
                <a:defRPr/>
              </a:pPr>
              <a:r>
                <a:rPr lang="en-US" sz="400" b="1" dirty="0">
                  <a:solidFill>
                    <a:srgbClr val="FFFF00"/>
                  </a:solidFill>
                  <a:latin typeface="Arial Black" pitchFamily="34" charset="0"/>
                  <a:cs typeface="Arial" charset="0"/>
                </a:rPr>
                <a:t>DOK</a:t>
              </a:r>
              <a:endParaRPr lang="en-US" sz="500" b="1" dirty="0">
                <a:solidFill>
                  <a:srgbClr val="FFFF00"/>
                </a:solidFill>
                <a:latin typeface="Arial Black" pitchFamily="34" charset="0"/>
                <a:cs typeface="Arial" charset="0"/>
              </a:endParaRPr>
            </a:p>
          </p:txBody>
        </p:sp>
        <p:sp>
          <p:nvSpPr>
            <p:cNvPr id="17423" name="WordArt 16"/>
            <p:cNvSpPr>
              <a:spLocks noChangeArrowheads="1" noChangeShapeType="1" noTextEdit="1"/>
            </p:cNvSpPr>
            <p:nvPr/>
          </p:nvSpPr>
          <p:spPr bwMode="auto">
            <a:xfrm>
              <a:off x="742950" y="1857375"/>
              <a:ext cx="1114425" cy="647700"/>
            </a:xfrm>
            <a:prstGeom prst="rect">
              <a:avLst/>
            </a:prstGeom>
          </p:spPr>
          <p:txBody>
            <a:bodyPr wrap="none" fromWordArt="1">
              <a:prstTxWarp prst="textPlain">
                <a:avLst>
                  <a:gd name="adj" fmla="val 50000"/>
                </a:avLst>
              </a:prstTxWarp>
            </a:bodyPr>
            <a:lstStyle/>
            <a:p>
              <a:pPr algn="ctr"/>
              <a:r>
                <a:rPr lang="id-ID" sz="900" i="1" kern="10">
                  <a:ln w="9525">
                    <a:solidFill>
                      <a:srgbClr val="000000"/>
                    </a:solidFill>
                    <a:round/>
                    <a:headEnd/>
                    <a:tailEnd/>
                  </a:ln>
                  <a:solidFill>
                    <a:srgbClr val="FF0000"/>
                  </a:solidFill>
                  <a:effectLst>
                    <a:outerShdw dist="35921" dir="2700000" algn="ctr" rotWithShape="0">
                      <a:srgbClr val="808080"/>
                    </a:outerShdw>
                  </a:effectLst>
                  <a:latin typeface="Cooper Black" panose="0208090404030B020404" pitchFamily="18" charset="0"/>
                </a:rPr>
                <a:t>KDU</a:t>
              </a:r>
            </a:p>
          </p:txBody>
        </p:sp>
        <p:sp>
          <p:nvSpPr>
            <p:cNvPr id="17424" name="Rectangle 17"/>
            <p:cNvSpPr>
              <a:spLocks noChangeArrowheads="1"/>
            </p:cNvSpPr>
            <p:nvPr/>
          </p:nvSpPr>
          <p:spPr bwMode="auto">
            <a:xfrm>
              <a:off x="1314450" y="3151188"/>
              <a:ext cx="173672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300" b="1">
                  <a:solidFill>
                    <a:srgbClr val="FF0000"/>
                  </a:solidFill>
                  <a:latin typeface="Times New Roman" panose="02020603050405020304" pitchFamily="18" charset="0"/>
                </a:rPr>
                <a:t>BUKU</a:t>
              </a:r>
            </a:p>
            <a:p>
              <a:pPr algn="ctr"/>
              <a:r>
                <a:rPr lang="en-US" altLang="id-ID" sz="300" b="1">
                  <a:solidFill>
                    <a:srgbClr val="FF0000"/>
                  </a:solidFill>
                  <a:latin typeface="Times New Roman" panose="02020603050405020304" pitchFamily="18" charset="0"/>
                </a:rPr>
                <a:t>AGENDA</a:t>
              </a:r>
            </a:p>
            <a:p>
              <a:pPr algn="ctr"/>
              <a:r>
                <a:rPr lang="en-US" altLang="id-ID" sz="200" b="1">
                  <a:solidFill>
                    <a:srgbClr val="FF0000"/>
                  </a:solidFill>
                  <a:latin typeface="Times New Roman" panose="02020603050405020304" pitchFamily="18" charset="0"/>
                </a:rPr>
                <a:t>PERMASALAHAN</a:t>
              </a:r>
              <a:endParaRPr lang="en-US" altLang="id-ID" sz="500">
                <a:solidFill>
                  <a:srgbClr val="FF0000"/>
                </a:solidFill>
                <a:latin typeface="Arial Black" panose="020B0A04020102020204" pitchFamily="34" charset="0"/>
              </a:endParaRPr>
            </a:p>
          </p:txBody>
        </p:sp>
        <p:sp>
          <p:nvSpPr>
            <p:cNvPr id="47" name="Rectangle 18"/>
            <p:cNvSpPr>
              <a:spLocks noChangeArrowheads="1"/>
            </p:cNvSpPr>
            <p:nvPr/>
          </p:nvSpPr>
          <p:spPr bwMode="auto">
            <a:xfrm>
              <a:off x="3192073" y="3123605"/>
              <a:ext cx="1739509" cy="1005671"/>
            </a:xfrm>
            <a:prstGeom prst="rect">
              <a:avLst/>
            </a:prstGeom>
            <a:noFill/>
            <a:ln>
              <a:noFill/>
              <a:headEnd/>
              <a:tailEnd/>
            </a:ln>
          </p:spPr>
          <p:style>
            <a:lnRef idx="3">
              <a:schemeClr val="lt1"/>
            </a:lnRef>
            <a:fillRef idx="1">
              <a:schemeClr val="dk1"/>
            </a:fillRef>
            <a:effectRef idx="1">
              <a:schemeClr val="dk1"/>
            </a:effectRef>
            <a:fontRef idx="minor">
              <a:schemeClr val="lt1"/>
            </a:fontRef>
          </p:style>
          <p:txBody>
            <a:bodyPr/>
            <a:lstStyle/>
            <a:p>
              <a:pPr algn="ctr">
                <a:defRPr/>
              </a:pPr>
              <a:r>
                <a:rPr lang="en-US" sz="300" b="1" dirty="0">
                  <a:solidFill>
                    <a:srgbClr val="003300"/>
                  </a:solidFill>
                </a:rPr>
                <a:t>BUKU</a:t>
              </a:r>
            </a:p>
            <a:p>
              <a:pPr algn="ctr">
                <a:defRPr/>
              </a:pPr>
              <a:r>
                <a:rPr lang="en-US" sz="300" b="1" dirty="0">
                  <a:solidFill>
                    <a:srgbClr val="003300"/>
                  </a:solidFill>
                </a:rPr>
                <a:t>AGENDA</a:t>
              </a:r>
            </a:p>
            <a:p>
              <a:pPr algn="ctr">
                <a:defRPr/>
              </a:pPr>
              <a:r>
                <a:rPr lang="en-US" sz="300" b="1" dirty="0">
                  <a:solidFill>
                    <a:srgbClr val="003300"/>
                  </a:solidFill>
                </a:rPr>
                <a:t>PERORANGAN</a:t>
              </a:r>
              <a:endParaRPr lang="en-US" sz="500" dirty="0">
                <a:solidFill>
                  <a:srgbClr val="003300"/>
                </a:solidFill>
                <a:latin typeface="Arial Black" pitchFamily="34" charset="0"/>
              </a:endParaRPr>
            </a:p>
          </p:txBody>
        </p:sp>
        <p:sp>
          <p:nvSpPr>
            <p:cNvPr id="17426" name="Rectangle 19"/>
            <p:cNvSpPr>
              <a:spLocks noChangeArrowheads="1"/>
            </p:cNvSpPr>
            <p:nvPr/>
          </p:nvSpPr>
          <p:spPr bwMode="auto">
            <a:xfrm>
              <a:off x="4981575" y="3138488"/>
              <a:ext cx="173672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300" b="1">
                  <a:solidFill>
                    <a:srgbClr val="003300"/>
                  </a:solidFill>
                  <a:latin typeface="Times New Roman" panose="02020603050405020304" pitchFamily="18" charset="0"/>
                </a:rPr>
                <a:t>BUKU</a:t>
              </a:r>
            </a:p>
            <a:p>
              <a:pPr algn="ctr"/>
              <a:r>
                <a:rPr lang="en-US" altLang="id-ID" sz="300" b="1">
                  <a:solidFill>
                    <a:srgbClr val="003300"/>
                  </a:solidFill>
                  <a:latin typeface="Times New Roman" panose="02020603050405020304" pitchFamily="18" charset="0"/>
                </a:rPr>
                <a:t>AGENDA</a:t>
              </a:r>
            </a:p>
            <a:p>
              <a:pPr algn="ctr"/>
              <a:r>
                <a:rPr lang="en-US" altLang="id-ID" sz="300" b="1">
                  <a:solidFill>
                    <a:srgbClr val="003300"/>
                  </a:solidFill>
                  <a:latin typeface="Times New Roman" panose="02020603050405020304" pitchFamily="18" charset="0"/>
                </a:rPr>
                <a:t>ORGANISASI</a:t>
              </a:r>
              <a:endParaRPr lang="en-US" altLang="id-ID" sz="500">
                <a:solidFill>
                  <a:srgbClr val="003300"/>
                </a:solidFill>
                <a:latin typeface="Arial Black" panose="020B0A04020102020204" pitchFamily="34" charset="0"/>
              </a:endParaRPr>
            </a:p>
          </p:txBody>
        </p:sp>
        <p:sp>
          <p:nvSpPr>
            <p:cNvPr id="17427" name="Rectangle 20"/>
            <p:cNvSpPr>
              <a:spLocks noChangeArrowheads="1"/>
            </p:cNvSpPr>
            <p:nvPr/>
          </p:nvSpPr>
          <p:spPr bwMode="auto">
            <a:xfrm>
              <a:off x="5029200" y="4557713"/>
              <a:ext cx="173672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300" b="1">
                  <a:solidFill>
                    <a:srgbClr val="7030A0"/>
                  </a:solidFill>
                  <a:latin typeface="Times New Roman" panose="02020603050405020304" pitchFamily="18" charset="0"/>
                </a:rPr>
                <a:t>    </a:t>
              </a:r>
            </a:p>
            <a:p>
              <a:pPr algn="ctr"/>
              <a:r>
                <a:rPr lang="en-US" altLang="id-ID" sz="300" b="1">
                  <a:solidFill>
                    <a:srgbClr val="7030A0"/>
                  </a:solidFill>
                  <a:latin typeface="Times New Roman" panose="02020603050405020304" pitchFamily="18" charset="0"/>
                </a:rPr>
                <a:t>  KARTUTIK</a:t>
              </a:r>
            </a:p>
            <a:p>
              <a:pPr algn="ctr"/>
              <a:r>
                <a:rPr lang="en-US" altLang="id-ID" sz="300" b="1">
                  <a:solidFill>
                    <a:srgbClr val="7030A0"/>
                  </a:solidFill>
                  <a:latin typeface="Times New Roman" panose="02020603050405020304" pitchFamily="18" charset="0"/>
                </a:rPr>
                <a:t>   ORGANISASI</a:t>
              </a:r>
              <a:endParaRPr lang="en-US" altLang="id-ID" sz="500">
                <a:solidFill>
                  <a:srgbClr val="7030A0"/>
                </a:solidFill>
                <a:latin typeface="Arial Black" panose="020B0A04020102020204" pitchFamily="34" charset="0"/>
              </a:endParaRPr>
            </a:p>
          </p:txBody>
        </p:sp>
        <p:sp>
          <p:nvSpPr>
            <p:cNvPr id="50" name="Rectangle 21"/>
            <p:cNvSpPr>
              <a:spLocks noChangeArrowheads="1"/>
            </p:cNvSpPr>
            <p:nvPr/>
          </p:nvSpPr>
          <p:spPr bwMode="auto">
            <a:xfrm>
              <a:off x="3192073" y="4556263"/>
              <a:ext cx="1739509" cy="1005667"/>
            </a:xfrm>
            <a:prstGeom prst="rect">
              <a:avLst/>
            </a:prstGeom>
            <a:noFill/>
            <a:ln>
              <a:noFill/>
              <a:headEnd/>
              <a:tailEnd/>
            </a:ln>
          </p:spPr>
          <p:style>
            <a:lnRef idx="3">
              <a:schemeClr val="lt1"/>
            </a:lnRef>
            <a:fillRef idx="1">
              <a:schemeClr val="dk1"/>
            </a:fillRef>
            <a:effectRef idx="1">
              <a:schemeClr val="dk1"/>
            </a:effectRef>
            <a:fontRef idx="minor">
              <a:schemeClr val="lt1"/>
            </a:fontRef>
          </p:style>
          <p:txBody>
            <a:bodyPr/>
            <a:lstStyle/>
            <a:p>
              <a:pPr algn="ctr">
                <a:defRPr/>
              </a:pPr>
              <a:r>
                <a:rPr lang="en-US" sz="300" b="1" dirty="0">
                  <a:solidFill>
                    <a:srgbClr val="006600"/>
                  </a:solidFill>
                </a:rPr>
                <a:t>   </a:t>
              </a:r>
            </a:p>
            <a:p>
              <a:pPr algn="ctr">
                <a:defRPr/>
              </a:pPr>
              <a:r>
                <a:rPr lang="en-US" sz="300" b="1" dirty="0">
                  <a:solidFill>
                    <a:srgbClr val="006600"/>
                  </a:solidFill>
                </a:rPr>
                <a:t> KARTUTIK</a:t>
              </a:r>
            </a:p>
            <a:p>
              <a:pPr algn="ctr">
                <a:defRPr/>
              </a:pPr>
              <a:r>
                <a:rPr lang="en-US" sz="300" b="1" dirty="0">
                  <a:solidFill>
                    <a:srgbClr val="006600"/>
                  </a:solidFill>
                </a:rPr>
                <a:t>PERORANGAN</a:t>
              </a:r>
              <a:endParaRPr lang="en-US" sz="500" dirty="0">
                <a:solidFill>
                  <a:srgbClr val="006600"/>
                </a:solidFill>
                <a:latin typeface="Arial Black" pitchFamily="34" charset="0"/>
              </a:endParaRPr>
            </a:p>
          </p:txBody>
        </p:sp>
        <p:sp>
          <p:nvSpPr>
            <p:cNvPr id="51" name="Rectangle 22"/>
            <p:cNvSpPr>
              <a:spLocks noChangeArrowheads="1"/>
            </p:cNvSpPr>
            <p:nvPr/>
          </p:nvSpPr>
          <p:spPr bwMode="auto">
            <a:xfrm>
              <a:off x="1356218" y="4573116"/>
              <a:ext cx="1739513" cy="1005671"/>
            </a:xfrm>
            <a:prstGeom prst="rect">
              <a:avLst/>
            </a:prstGeom>
            <a:noFill/>
            <a:ln>
              <a:noFill/>
              <a:headEnd/>
              <a:tailEnd/>
            </a:ln>
          </p:spPr>
          <p:style>
            <a:lnRef idx="0">
              <a:schemeClr val="accent6"/>
            </a:lnRef>
            <a:fillRef idx="3">
              <a:schemeClr val="accent6"/>
            </a:fillRef>
            <a:effectRef idx="3">
              <a:schemeClr val="accent6"/>
            </a:effectRef>
            <a:fontRef idx="minor">
              <a:schemeClr val="lt1"/>
            </a:fontRef>
          </p:style>
          <p:txBody>
            <a:bodyPr/>
            <a:lstStyle/>
            <a:p>
              <a:pPr algn="ctr">
                <a:defRPr/>
              </a:pPr>
              <a:r>
                <a:rPr lang="en-US" sz="300" b="1" dirty="0">
                  <a:solidFill>
                    <a:srgbClr val="006600"/>
                  </a:solidFill>
                </a:rPr>
                <a:t>   </a:t>
              </a:r>
            </a:p>
            <a:p>
              <a:pPr algn="ctr">
                <a:defRPr/>
              </a:pPr>
              <a:r>
                <a:rPr lang="en-US" sz="300" b="1" dirty="0">
                  <a:solidFill>
                    <a:srgbClr val="006600"/>
                  </a:solidFill>
                </a:rPr>
                <a:t>  KARTUTIK</a:t>
              </a:r>
            </a:p>
            <a:p>
              <a:pPr algn="ctr">
                <a:defRPr/>
              </a:pPr>
              <a:r>
                <a:rPr lang="en-US" sz="200" b="1" dirty="0">
                  <a:solidFill>
                    <a:srgbClr val="006600"/>
                  </a:solidFill>
                </a:rPr>
                <a:t>PERMASALAHAN</a:t>
              </a:r>
              <a:endParaRPr lang="en-US" sz="500" dirty="0">
                <a:solidFill>
                  <a:srgbClr val="006600"/>
                </a:solidFill>
                <a:latin typeface="Arial Black" pitchFamily="34" charset="0"/>
              </a:endParaRPr>
            </a:p>
          </p:txBody>
        </p:sp>
        <p:sp>
          <p:nvSpPr>
            <p:cNvPr id="17430" name="AutoShape 26"/>
            <p:cNvSpPr>
              <a:spLocks noChangeArrowheads="1"/>
            </p:cNvSpPr>
            <p:nvPr/>
          </p:nvSpPr>
          <p:spPr bwMode="auto">
            <a:xfrm>
              <a:off x="1636713" y="4038600"/>
              <a:ext cx="1006475" cy="517525"/>
            </a:xfrm>
            <a:prstGeom prst="downArrow">
              <a:avLst>
                <a:gd name="adj1" fmla="val 20167"/>
                <a:gd name="adj2" fmla="val 25000"/>
              </a:avLst>
            </a:prstGeom>
            <a:solidFill>
              <a:srgbClr val="80008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17431" name="AutoShape 27"/>
            <p:cNvSpPr>
              <a:spLocks noChangeArrowheads="1"/>
            </p:cNvSpPr>
            <p:nvPr/>
          </p:nvSpPr>
          <p:spPr bwMode="auto">
            <a:xfrm>
              <a:off x="3565525" y="4038600"/>
              <a:ext cx="1006475" cy="517525"/>
            </a:xfrm>
            <a:prstGeom prst="downArrow">
              <a:avLst>
                <a:gd name="adj1" fmla="val 20167"/>
                <a:gd name="adj2" fmla="val 25000"/>
              </a:avLst>
            </a:prstGeom>
            <a:solidFill>
              <a:srgbClr val="00330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17432" name="AutoShape 28"/>
            <p:cNvSpPr>
              <a:spLocks noChangeArrowheads="1"/>
            </p:cNvSpPr>
            <p:nvPr/>
          </p:nvSpPr>
          <p:spPr bwMode="auto">
            <a:xfrm>
              <a:off x="5326063" y="4038600"/>
              <a:ext cx="1006475" cy="498475"/>
            </a:xfrm>
            <a:prstGeom prst="downArrow">
              <a:avLst>
                <a:gd name="adj1" fmla="val 20167"/>
                <a:gd name="adj2" fmla="val 25000"/>
              </a:avLst>
            </a:prstGeom>
            <a:solidFill>
              <a:srgbClr val="00008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55" name="Line 29"/>
            <p:cNvSpPr>
              <a:spLocks noChangeShapeType="1"/>
            </p:cNvSpPr>
            <p:nvPr/>
          </p:nvSpPr>
          <p:spPr bwMode="auto">
            <a:xfrm flipV="1">
              <a:off x="2287526" y="2516833"/>
              <a:ext cx="1220334" cy="606772"/>
            </a:xfrm>
            <a:prstGeom prst="line">
              <a:avLst/>
            </a:prstGeom>
            <a:ln>
              <a:headEnd/>
              <a:tailEnd/>
            </a:ln>
          </p:spPr>
          <p:style>
            <a:lnRef idx="3">
              <a:schemeClr val="accent4"/>
            </a:lnRef>
            <a:fillRef idx="0">
              <a:schemeClr val="accent4"/>
            </a:fillRef>
            <a:effectRef idx="2">
              <a:schemeClr val="accent4"/>
            </a:effectRef>
            <a:fontRef idx="minor">
              <a:schemeClr val="tx1"/>
            </a:fontRef>
          </p:style>
          <p:txBody>
            <a:bodyPr/>
            <a:lstStyle/>
            <a:p>
              <a:pPr>
                <a:defRPr/>
              </a:pPr>
              <a:endParaRPr lang="en-US" sz="400"/>
            </a:p>
          </p:txBody>
        </p:sp>
        <p:sp>
          <p:nvSpPr>
            <p:cNvPr id="17434" name="Line 30"/>
            <p:cNvSpPr>
              <a:spLocks noChangeShapeType="1"/>
            </p:cNvSpPr>
            <p:nvPr/>
          </p:nvSpPr>
          <p:spPr bwMode="auto">
            <a:xfrm flipV="1">
              <a:off x="3992882" y="2590800"/>
              <a:ext cx="45719" cy="60960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id-ID" sz="1600"/>
            </a:p>
          </p:txBody>
        </p:sp>
        <p:sp>
          <p:nvSpPr>
            <p:cNvPr id="57" name="Line 31"/>
            <p:cNvSpPr>
              <a:spLocks noChangeShapeType="1"/>
            </p:cNvSpPr>
            <p:nvPr/>
          </p:nvSpPr>
          <p:spPr bwMode="auto">
            <a:xfrm>
              <a:off x="4717489" y="2499980"/>
              <a:ext cx="1075822" cy="550590"/>
            </a:xfrm>
            <a:prstGeom prst="line">
              <a:avLst/>
            </a:prstGeom>
            <a:ln>
              <a:headEnd/>
              <a:tailEnd/>
            </a:ln>
          </p:spPr>
          <p:style>
            <a:lnRef idx="3">
              <a:schemeClr val="accent6"/>
            </a:lnRef>
            <a:fillRef idx="0">
              <a:schemeClr val="accent6"/>
            </a:fillRef>
            <a:effectRef idx="2">
              <a:schemeClr val="accent6"/>
            </a:effectRef>
            <a:fontRef idx="minor">
              <a:schemeClr val="tx1"/>
            </a:fontRef>
          </p:style>
          <p:txBody>
            <a:bodyPr/>
            <a:lstStyle/>
            <a:p>
              <a:pPr>
                <a:defRPr/>
              </a:pPr>
              <a:endParaRPr lang="en-US" sz="400"/>
            </a:p>
          </p:txBody>
        </p:sp>
        <p:sp>
          <p:nvSpPr>
            <p:cNvPr id="17436" name="Line 33"/>
            <p:cNvSpPr>
              <a:spLocks noChangeShapeType="1"/>
            </p:cNvSpPr>
            <p:nvPr/>
          </p:nvSpPr>
          <p:spPr bwMode="auto">
            <a:xfrm>
              <a:off x="6858000" y="2514600"/>
              <a:ext cx="0" cy="32004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17437" name="Oval 34"/>
            <p:cNvSpPr>
              <a:spLocks noChangeArrowheads="1"/>
            </p:cNvSpPr>
            <p:nvPr/>
          </p:nvSpPr>
          <p:spPr bwMode="auto">
            <a:xfrm>
              <a:off x="6122988" y="5715000"/>
              <a:ext cx="1463675" cy="914400"/>
            </a:xfrm>
            <a:prstGeom prst="ellipse">
              <a:avLst/>
            </a:pr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17438" name="Line 38"/>
            <p:cNvSpPr>
              <a:spLocks noChangeShapeType="1"/>
            </p:cNvSpPr>
            <p:nvPr/>
          </p:nvSpPr>
          <p:spPr bwMode="auto">
            <a:xfrm flipH="1">
              <a:off x="5638800" y="6172200"/>
              <a:ext cx="457200"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17439" name="Line 39"/>
            <p:cNvSpPr>
              <a:spLocks noChangeShapeType="1"/>
            </p:cNvSpPr>
            <p:nvPr/>
          </p:nvSpPr>
          <p:spPr bwMode="auto">
            <a:xfrm flipH="1">
              <a:off x="4038600" y="6126163"/>
              <a:ext cx="274638"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17440" name="Line 40"/>
            <p:cNvSpPr>
              <a:spLocks noChangeShapeType="1"/>
            </p:cNvSpPr>
            <p:nvPr/>
          </p:nvSpPr>
          <p:spPr bwMode="auto">
            <a:xfrm flipH="1">
              <a:off x="2133600" y="6140450"/>
              <a:ext cx="457200"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63" name="Line 41"/>
            <p:cNvSpPr>
              <a:spLocks noChangeShapeType="1"/>
            </p:cNvSpPr>
            <p:nvPr/>
          </p:nvSpPr>
          <p:spPr bwMode="auto">
            <a:xfrm flipV="1">
              <a:off x="285750" y="1067321"/>
              <a:ext cx="21409" cy="5078908"/>
            </a:xfrm>
            <a:prstGeom prst="line">
              <a:avLst/>
            </a:prstGeom>
            <a:ln>
              <a:solidFill>
                <a:schemeClr val="tx1"/>
              </a:solidFill>
              <a:headEnd/>
              <a:tailEnd/>
            </a:ln>
          </p:spPr>
          <p:style>
            <a:lnRef idx="3">
              <a:schemeClr val="accent6"/>
            </a:lnRef>
            <a:fillRef idx="0">
              <a:schemeClr val="accent6"/>
            </a:fillRef>
            <a:effectRef idx="2">
              <a:schemeClr val="accent6"/>
            </a:effectRef>
            <a:fontRef idx="minor">
              <a:schemeClr val="tx1"/>
            </a:fontRef>
          </p:style>
          <p:txBody>
            <a:bodyPr/>
            <a:lstStyle/>
            <a:p>
              <a:pPr>
                <a:defRPr/>
              </a:pPr>
              <a:endParaRPr lang="en-US" sz="400">
                <a:ln w="127000">
                  <a:solidFill>
                    <a:schemeClr val="tx1"/>
                  </a:solidFill>
                  <a:tailEnd type="stealth"/>
                </a:ln>
              </a:endParaRPr>
            </a:p>
          </p:txBody>
        </p:sp>
        <p:sp>
          <p:nvSpPr>
            <p:cNvPr id="17442" name="Oval 42"/>
            <p:cNvSpPr>
              <a:spLocks noChangeArrowheads="1"/>
            </p:cNvSpPr>
            <p:nvPr/>
          </p:nvSpPr>
          <p:spPr bwMode="auto">
            <a:xfrm>
              <a:off x="8004175" y="4468813"/>
              <a:ext cx="457200" cy="1006475"/>
            </a:xfrm>
            <a:prstGeom prst="ellipse">
              <a:avLst/>
            </a:prstGeom>
            <a:solidFill>
              <a:srgbClr val="FFFF00"/>
            </a:solidFill>
            <a:ln w="19050">
              <a:solidFill>
                <a:srgbClr val="000000"/>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200" b="1" i="1">
                  <a:solidFill>
                    <a:srgbClr val="CC3300"/>
                  </a:solidFill>
                  <a:latin typeface="Times New Roman" panose="02020603050405020304" pitchFamily="18" charset="0"/>
                </a:rPr>
                <a:t>T</a:t>
              </a:r>
            </a:p>
            <a:p>
              <a:pPr algn="ctr"/>
              <a:r>
                <a:rPr lang="en-US" altLang="id-ID" sz="200" b="1" i="1">
                  <a:solidFill>
                    <a:srgbClr val="CC3300"/>
                  </a:solidFill>
                  <a:latin typeface="Times New Roman" panose="02020603050405020304" pitchFamily="18" charset="0"/>
                </a:rPr>
                <a:t>I</a:t>
              </a:r>
            </a:p>
            <a:p>
              <a:pPr algn="ctr"/>
              <a:r>
                <a:rPr lang="en-US" altLang="id-ID" sz="200" b="1" i="1">
                  <a:solidFill>
                    <a:srgbClr val="CC3300"/>
                  </a:solidFill>
                  <a:latin typeface="Times New Roman" panose="02020603050405020304" pitchFamily="18" charset="0"/>
                </a:rPr>
                <a:t>S</a:t>
              </a:r>
              <a:endParaRPr lang="en-US" altLang="id-ID" sz="400" b="1">
                <a:solidFill>
                  <a:srgbClr val="CC3300"/>
                </a:solidFill>
                <a:latin typeface="Arial Black" panose="020B0A04020102020204" pitchFamily="34" charset="0"/>
              </a:endParaRPr>
            </a:p>
          </p:txBody>
        </p:sp>
        <p:sp>
          <p:nvSpPr>
            <p:cNvPr id="17443" name="Oval 43"/>
            <p:cNvSpPr>
              <a:spLocks noChangeArrowheads="1"/>
            </p:cNvSpPr>
            <p:nvPr/>
          </p:nvSpPr>
          <p:spPr bwMode="auto">
            <a:xfrm>
              <a:off x="7300913" y="4473575"/>
              <a:ext cx="457200" cy="1004888"/>
            </a:xfrm>
            <a:prstGeom prst="ellipse">
              <a:avLst/>
            </a:prstGeom>
            <a:solidFill>
              <a:srgbClr val="FF9900"/>
            </a:solidFill>
            <a:ln w="19050">
              <a:solidFill>
                <a:srgbClr val="000000"/>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100" b="1">
                  <a:solidFill>
                    <a:srgbClr val="CC3300"/>
                  </a:solidFill>
                  <a:latin typeface="Arial Black" panose="020B0A04020102020204" pitchFamily="34" charset="0"/>
                </a:rPr>
                <a:t>STRA</a:t>
              </a:r>
            </a:p>
          </p:txBody>
        </p:sp>
        <p:sp>
          <p:nvSpPr>
            <p:cNvPr id="17444" name="Line 44"/>
            <p:cNvSpPr>
              <a:spLocks noChangeShapeType="1"/>
            </p:cNvSpPr>
            <p:nvPr/>
          </p:nvSpPr>
          <p:spPr bwMode="auto">
            <a:xfrm flipH="1">
              <a:off x="7443788" y="4052888"/>
              <a:ext cx="495300" cy="390525"/>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17445" name="Line 45"/>
            <p:cNvSpPr>
              <a:spLocks noChangeShapeType="1"/>
            </p:cNvSpPr>
            <p:nvPr/>
          </p:nvSpPr>
          <p:spPr bwMode="auto">
            <a:xfrm>
              <a:off x="7915275" y="4086225"/>
              <a:ext cx="366713" cy="385763"/>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17446" name="WordArt 46"/>
            <p:cNvSpPr>
              <a:spLocks noChangeArrowheads="1" noChangeShapeType="1" noTextEdit="1"/>
            </p:cNvSpPr>
            <p:nvPr/>
          </p:nvSpPr>
          <p:spPr bwMode="auto">
            <a:xfrm>
              <a:off x="6477000" y="1828800"/>
              <a:ext cx="685800" cy="647700"/>
            </a:xfrm>
            <a:prstGeom prst="rect">
              <a:avLst/>
            </a:prstGeom>
          </p:spPr>
          <p:txBody>
            <a:bodyPr wrap="none" fromWordArt="1">
              <a:prstTxWarp prst="textPlain">
                <a:avLst>
                  <a:gd name="adj" fmla="val 50000"/>
                </a:avLst>
              </a:prstTxWarp>
            </a:bodyPr>
            <a:lstStyle/>
            <a:p>
              <a:pPr algn="ctr"/>
              <a:r>
                <a:rPr lang="id-ID" sz="900" b="1" i="1" kern="10">
                  <a:ln w="12700">
                    <a:solidFill>
                      <a:srgbClr val="000000"/>
                    </a:solidFill>
                    <a:round/>
                    <a:headEnd/>
                    <a:tailEnd/>
                  </a:ln>
                  <a:solidFill>
                    <a:srgbClr val="006600"/>
                  </a:solidFill>
                  <a:effectLst>
                    <a:outerShdw dist="20320" dir="1799969" algn="tl" rotWithShape="0">
                      <a:srgbClr val="000000">
                        <a:alpha val="39998"/>
                      </a:srgbClr>
                    </a:outerShdw>
                  </a:effectLst>
                  <a:latin typeface="Cooper Black" panose="0208090404030B020404" pitchFamily="18" charset="0"/>
                </a:rPr>
                <a:t>LK</a:t>
              </a:r>
            </a:p>
          </p:txBody>
        </p:sp>
        <p:sp>
          <p:nvSpPr>
            <p:cNvPr id="17447" name="WordArt 47"/>
            <p:cNvSpPr>
              <a:spLocks noChangeArrowheads="1" noChangeShapeType="1" noTextEdit="1"/>
            </p:cNvSpPr>
            <p:nvPr/>
          </p:nvSpPr>
          <p:spPr bwMode="auto">
            <a:xfrm>
              <a:off x="6437313" y="5881688"/>
              <a:ext cx="777875" cy="547687"/>
            </a:xfrm>
            <a:prstGeom prst="rect">
              <a:avLst/>
            </a:prstGeom>
          </p:spPr>
          <p:txBody>
            <a:bodyPr wrap="none" fromWordArt="1">
              <a:prstTxWarp prst="textPlain">
                <a:avLst>
                  <a:gd name="adj" fmla="val 50000"/>
                </a:avLst>
              </a:prstTxWarp>
            </a:bodyPr>
            <a:lstStyle/>
            <a:p>
              <a:pPr algn="ctr"/>
              <a:r>
                <a:rPr lang="id-ID" sz="900" kern="10">
                  <a:ln w="9525">
                    <a:solidFill>
                      <a:srgbClr val="000000"/>
                    </a:solidFill>
                    <a:round/>
                    <a:headEnd/>
                    <a:tailEnd/>
                  </a:ln>
                  <a:solidFill>
                    <a:srgbClr val="FF0000"/>
                  </a:solidFill>
                  <a:effectLst>
                    <a:outerShdw dist="35921" dir="2700000" algn="ctr" rotWithShape="0">
                      <a:srgbClr val="808080"/>
                    </a:outerShdw>
                  </a:effectLst>
                  <a:latin typeface="Arial Black" panose="020B0A04020102020204" pitchFamily="34" charset="0"/>
                </a:rPr>
                <a:t>UUK</a:t>
              </a:r>
            </a:p>
          </p:txBody>
        </p:sp>
        <p:sp>
          <p:nvSpPr>
            <p:cNvPr id="17448" name="Line 48"/>
            <p:cNvSpPr>
              <a:spLocks noChangeShapeType="1"/>
            </p:cNvSpPr>
            <p:nvPr/>
          </p:nvSpPr>
          <p:spPr bwMode="auto">
            <a:xfrm flipH="1">
              <a:off x="304800" y="6132513"/>
              <a:ext cx="381000"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id-ID" sz="1600"/>
            </a:p>
          </p:txBody>
        </p:sp>
        <p:sp>
          <p:nvSpPr>
            <p:cNvPr id="71" name="Line 49"/>
            <p:cNvSpPr>
              <a:spLocks noChangeShapeType="1"/>
            </p:cNvSpPr>
            <p:nvPr/>
          </p:nvSpPr>
          <p:spPr bwMode="auto">
            <a:xfrm>
              <a:off x="307159" y="1067321"/>
              <a:ext cx="2815332" cy="0"/>
            </a:xfrm>
            <a:prstGeom prst="line">
              <a:avLst/>
            </a:prstGeom>
            <a:ln>
              <a:solidFill>
                <a:schemeClr val="tx1"/>
              </a:solidFill>
              <a:headEnd/>
              <a:tailEnd type="triangle" w="med" len="med"/>
            </a:ln>
          </p:spPr>
          <p:style>
            <a:lnRef idx="3">
              <a:schemeClr val="accent6"/>
            </a:lnRef>
            <a:fillRef idx="0">
              <a:schemeClr val="accent6"/>
            </a:fillRef>
            <a:effectRef idx="2">
              <a:schemeClr val="accent6"/>
            </a:effectRef>
            <a:fontRef idx="minor">
              <a:schemeClr val="tx1"/>
            </a:fontRef>
          </p:style>
          <p:txBody>
            <a:bodyPr/>
            <a:lstStyle/>
            <a:p>
              <a:pPr>
                <a:defRPr/>
              </a:pPr>
              <a:endParaRPr lang="en-US" sz="400">
                <a:ln w="127000">
                  <a:solidFill>
                    <a:schemeClr val="tx1"/>
                  </a:solidFill>
                  <a:tailEnd type="stealth"/>
                </a:ln>
              </a:endParaRPr>
            </a:p>
          </p:txBody>
        </p:sp>
        <p:sp>
          <p:nvSpPr>
            <p:cNvPr id="17450" name="Oval 50"/>
            <p:cNvSpPr>
              <a:spLocks noChangeArrowheads="1"/>
            </p:cNvSpPr>
            <p:nvPr/>
          </p:nvSpPr>
          <p:spPr bwMode="auto">
            <a:xfrm>
              <a:off x="6973888" y="2800350"/>
              <a:ext cx="1785937" cy="2900363"/>
            </a:xfrm>
            <a:prstGeom prst="ellipse">
              <a:avLst/>
            </a:prstGeom>
            <a:noFill/>
            <a:ln w="3175">
              <a:solidFill>
                <a:srgbClr val="FF330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sp>
          <p:nvSpPr>
            <p:cNvPr id="73" name="Bent Arrow 72"/>
            <p:cNvSpPr/>
            <p:nvPr/>
          </p:nvSpPr>
          <p:spPr>
            <a:xfrm rot="5400000">
              <a:off x="6561777" y="1069860"/>
              <a:ext cx="1792224" cy="1798387"/>
            </a:xfrm>
            <a:prstGeom prst="bentArrow">
              <a:avLst>
                <a:gd name="adj1" fmla="val 11301"/>
                <a:gd name="adj2" fmla="val 25000"/>
                <a:gd name="adj3" fmla="val 25000"/>
                <a:gd name="adj4" fmla="val 4375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
                <a:solidFill>
                  <a:schemeClr val="tx1"/>
                </a:solidFill>
              </a:endParaRPr>
            </a:p>
          </p:txBody>
        </p:sp>
        <p:sp>
          <p:nvSpPr>
            <p:cNvPr id="74" name="Oval 73"/>
            <p:cNvSpPr/>
            <p:nvPr/>
          </p:nvSpPr>
          <p:spPr>
            <a:xfrm>
              <a:off x="4358884" y="5663059"/>
              <a:ext cx="1284562" cy="859596"/>
            </a:xfrm>
            <a:prstGeom prst="ellipse">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en-US" sz="200" b="1" i="1" dirty="0">
                  <a:solidFill>
                    <a:srgbClr val="FFFF00"/>
                  </a:solidFill>
                </a:rPr>
                <a:t>MIN</a:t>
              </a:r>
            </a:p>
            <a:p>
              <a:pPr algn="ctr">
                <a:defRPr/>
              </a:pPr>
              <a:r>
                <a:rPr lang="en-US" sz="200" b="1" i="1" dirty="0">
                  <a:solidFill>
                    <a:srgbClr val="FFFF00"/>
                  </a:solidFill>
                </a:rPr>
                <a:t>OPS NAL</a:t>
              </a:r>
              <a:endParaRPr lang="en-US" sz="400" dirty="0">
                <a:solidFill>
                  <a:srgbClr val="FFFF00"/>
                </a:solidFill>
                <a:latin typeface="Arial Black" pitchFamily="34" charset="0"/>
              </a:endParaRPr>
            </a:p>
          </p:txBody>
        </p:sp>
        <p:sp>
          <p:nvSpPr>
            <p:cNvPr id="75" name="Oval 74"/>
            <p:cNvSpPr/>
            <p:nvPr/>
          </p:nvSpPr>
          <p:spPr>
            <a:xfrm>
              <a:off x="2699658" y="5668679"/>
              <a:ext cx="1284562" cy="85959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00" b="1" dirty="0">
                  <a:solidFill>
                    <a:schemeClr val="tx1"/>
                  </a:solidFill>
                </a:rPr>
                <a:t>PULBAKET</a:t>
              </a:r>
              <a:r>
                <a:rPr lang="en-US" sz="200" b="1" dirty="0">
                  <a:solidFill>
                    <a:schemeClr val="tx1"/>
                  </a:solidFill>
                </a:rPr>
                <a:t> LIDIK</a:t>
              </a:r>
              <a:endParaRPr lang="en-US" sz="400" b="1" dirty="0">
                <a:solidFill>
                  <a:schemeClr val="tx1"/>
                </a:solidFill>
                <a:latin typeface="Arial Black" pitchFamily="34" charset="0"/>
              </a:endParaRPr>
            </a:p>
          </p:txBody>
        </p:sp>
        <p:sp>
          <p:nvSpPr>
            <p:cNvPr id="76" name="Oval 75"/>
            <p:cNvSpPr/>
            <p:nvPr/>
          </p:nvSpPr>
          <p:spPr>
            <a:xfrm>
              <a:off x="804929" y="5668679"/>
              <a:ext cx="1284562" cy="859592"/>
            </a:xfrm>
            <a:prstGeom prst="ellipse">
              <a:avLst/>
            </a:prstGeom>
            <a:noFill/>
            <a:ln>
              <a:solidFill>
                <a:schemeClr val="tx1"/>
              </a:solidFill>
            </a:ln>
          </p:spPr>
          <p:style>
            <a:lnRef idx="3">
              <a:schemeClr val="lt1"/>
            </a:lnRef>
            <a:fillRef idx="1">
              <a:schemeClr val="dk1"/>
            </a:fillRef>
            <a:effectRef idx="1">
              <a:schemeClr val="dk1"/>
            </a:effectRef>
            <a:fontRef idx="minor">
              <a:schemeClr val="lt1"/>
            </a:fontRef>
          </p:style>
          <p:txBody>
            <a:bodyPr anchor="ctr"/>
            <a:lstStyle/>
            <a:p>
              <a:pPr algn="ctr">
                <a:defRPr/>
              </a:pPr>
              <a:r>
                <a:rPr lang="en-US" sz="200" b="1" i="1" dirty="0">
                  <a:solidFill>
                    <a:schemeClr val="tx1"/>
                  </a:solidFill>
                </a:rPr>
                <a:t>L.I.</a:t>
              </a:r>
            </a:p>
            <a:p>
              <a:pPr algn="ctr">
                <a:defRPr/>
              </a:pPr>
              <a:r>
                <a:rPr lang="en-US" sz="200" b="1" i="1" dirty="0">
                  <a:solidFill>
                    <a:schemeClr val="tx1"/>
                  </a:solidFill>
                </a:rPr>
                <a:t>LAP GAS</a:t>
              </a:r>
              <a:endParaRPr lang="en-US" sz="400" dirty="0">
                <a:solidFill>
                  <a:schemeClr val="tx1"/>
                </a:solidFill>
                <a:latin typeface="Arial Black" pitchFamily="34" charset="0"/>
              </a:endParaRPr>
            </a:p>
            <a:p>
              <a:pPr algn="ctr">
                <a:defRPr/>
              </a:pPr>
              <a:endParaRPr lang="en-US" sz="200" dirty="0">
                <a:solidFill>
                  <a:schemeClr val="tx1"/>
                </a:solidFill>
                <a:latin typeface="Arial Black" pitchFamily="34" charset="0"/>
              </a:endParaRPr>
            </a:p>
          </p:txBody>
        </p:sp>
        <p:sp>
          <p:nvSpPr>
            <p:cNvPr id="77" name="Oval 76"/>
            <p:cNvSpPr/>
            <p:nvPr/>
          </p:nvSpPr>
          <p:spPr>
            <a:xfrm>
              <a:off x="7487310" y="2871144"/>
              <a:ext cx="857256" cy="121444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PRO</a:t>
              </a:r>
            </a:p>
            <a:p>
              <a:pPr algn="ctr">
                <a:defRPr/>
              </a:pPr>
              <a:r>
                <a:rPr lang="en-US" sz="1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DUK</a:t>
              </a:r>
            </a:p>
            <a:p>
              <a:pPr algn="ctr">
                <a:defRPr/>
              </a:pPr>
              <a:r>
                <a:rPr lang="en-US" sz="1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INTEL</a:t>
              </a:r>
              <a:endParaRPr lang="en-US" sz="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endParaRPr>
            </a:p>
          </p:txBody>
        </p:sp>
        <p:sp>
          <p:nvSpPr>
            <p:cNvPr id="17456" name="TextBox 55"/>
            <p:cNvSpPr txBox="1">
              <a:spLocks noChangeArrowheads="1"/>
            </p:cNvSpPr>
            <p:nvPr/>
          </p:nvSpPr>
          <p:spPr bwMode="auto">
            <a:xfrm>
              <a:off x="5583273" y="898525"/>
              <a:ext cx="1359532" cy="826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id-ID" sz="400" b="1">
                  <a:latin typeface="Times New Roman" panose="02020603050405020304" pitchFamily="18" charset="0"/>
                </a:rPr>
                <a:t>NILAI</a:t>
              </a:r>
            </a:p>
            <a:p>
              <a:pPr algn="ctr"/>
              <a:r>
                <a:rPr lang="en-US" altLang="id-ID" sz="400" b="1">
                  <a:latin typeface="Times New Roman" panose="02020603050405020304" pitchFamily="18" charset="0"/>
                </a:rPr>
                <a:t>TAFSIR</a:t>
              </a:r>
            </a:p>
          </p:txBody>
        </p:sp>
        <p:sp>
          <p:nvSpPr>
            <p:cNvPr id="17457" name="AutoShape 11"/>
            <p:cNvSpPr>
              <a:spLocks noChangeArrowheads="1"/>
            </p:cNvSpPr>
            <p:nvPr/>
          </p:nvSpPr>
          <p:spPr bwMode="auto">
            <a:xfrm>
              <a:off x="5143500" y="857250"/>
              <a:ext cx="500063" cy="717550"/>
            </a:xfrm>
            <a:prstGeom prst="rightArrow">
              <a:avLst>
                <a:gd name="adj1" fmla="val 19565"/>
                <a:gd name="adj2" fmla="val 39935"/>
              </a:avLst>
            </a:prstGeom>
            <a:solidFill>
              <a:srgbClr val="FF0000"/>
            </a:solidFill>
            <a:ln w="9525">
              <a:solidFill>
                <a:srgbClr val="000000"/>
              </a:solidFill>
              <a:miter lim="800000"/>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id-ID" altLang="id-ID" sz="400">
                <a:latin typeface="Times New Roman" panose="02020603050405020304" pitchFamily="18" charset="0"/>
              </a:endParaRPr>
            </a:p>
          </p:txBody>
        </p:sp>
      </p:grpSp>
      <p:sp>
        <p:nvSpPr>
          <p:cNvPr id="17414" name="TextBox 126"/>
          <p:cNvSpPr txBox="1">
            <a:spLocks noChangeArrowheads="1"/>
          </p:cNvSpPr>
          <p:nvPr/>
        </p:nvSpPr>
        <p:spPr bwMode="auto">
          <a:xfrm>
            <a:off x="6258525" y="1122427"/>
            <a:ext cx="18773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400" b="1" dirty="0" smtClean="0">
                <a:solidFill>
                  <a:srgbClr val="006600"/>
                </a:solidFill>
                <a:latin typeface="Arial Black" panose="020B0A04020102020204" pitchFamily="34" charset="0"/>
              </a:rPr>
              <a:t>SPIONASE, CEPU</a:t>
            </a:r>
            <a:endParaRPr lang="en-US" altLang="id-ID" sz="1400" b="1" dirty="0">
              <a:solidFill>
                <a:srgbClr val="006600"/>
              </a:solidFill>
              <a:latin typeface="Arial Black" panose="020B0A04020102020204" pitchFamily="34" charset="0"/>
            </a:endParaRPr>
          </a:p>
        </p:txBody>
      </p:sp>
      <p:graphicFrame>
        <p:nvGraphicFramePr>
          <p:cNvPr id="2" name="Diagram 1"/>
          <p:cNvGraphicFramePr/>
          <p:nvPr>
            <p:extLst>
              <p:ext uri="{D42A27DB-BD31-4B8C-83A1-F6EECF244321}">
                <p14:modId xmlns:p14="http://schemas.microsoft.com/office/powerpoint/2010/main" val="406583536"/>
              </p:ext>
            </p:extLst>
          </p:nvPr>
        </p:nvGraphicFramePr>
        <p:xfrm>
          <a:off x="4666508" y="2872110"/>
          <a:ext cx="5620492" cy="394531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3" name="Rectangle 2"/>
          <p:cNvSpPr/>
          <p:nvPr/>
        </p:nvSpPr>
        <p:spPr>
          <a:xfrm>
            <a:off x="309405" y="309670"/>
            <a:ext cx="8148795" cy="757130"/>
          </a:xfrm>
          <a:prstGeom prst="rect">
            <a:avLst/>
          </a:prstGeom>
        </p:spPr>
        <p:txBody>
          <a:bodyPr wrap="square">
            <a:spAutoFit/>
          </a:bodyPr>
          <a:lstStyle/>
          <a:p>
            <a:pPr algn="just" defTabSz="7712075">
              <a:lnSpc>
                <a:spcPct val="80000"/>
              </a:lnSpc>
              <a:spcBef>
                <a:spcPct val="20000"/>
              </a:spcBef>
              <a:buClr>
                <a:schemeClr val="tx2"/>
              </a:buClr>
              <a:buSzPct val="115000"/>
              <a:buFont typeface="Wingdings" pitchFamily="2" charset="2"/>
              <a:buNone/>
              <a:defRPr/>
            </a:pPr>
            <a:r>
              <a:rPr lang="en-US" dirty="0">
                <a:latin typeface="Eras Demi ITC" pitchFamily="34" charset="0"/>
              </a:rPr>
              <a:t>MENCARI, SELEKSI DAN MEMILIH ORANG2 YG DAPAT DIJADIKAN JARINGAN DLM RANGKA MEMBANTU U/ BERI BAKET GUNA MENDUKUNG </a:t>
            </a:r>
            <a:r>
              <a:rPr lang="en-US" dirty="0" smtClean="0">
                <a:latin typeface="Eras Demi ITC" pitchFamily="34" charset="0"/>
              </a:rPr>
              <a:t>TUGAS.</a:t>
            </a:r>
            <a:endParaRPr lang="id-ID" dirty="0">
              <a:latin typeface="Eras Demi ITC" pitchFamily="34" charset="0"/>
            </a:endParaRPr>
          </a:p>
        </p:txBody>
      </p:sp>
    </p:spTree>
    <p:extLst>
      <p:ext uri="{BB962C8B-B14F-4D97-AF65-F5344CB8AC3E}">
        <p14:creationId xmlns:p14="http://schemas.microsoft.com/office/powerpoint/2010/main" val="24292735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14"/>
          <p:cNvGrpSpPr>
            <a:grpSpLocks/>
          </p:cNvGrpSpPr>
          <p:nvPr/>
        </p:nvGrpSpPr>
        <p:grpSpPr bwMode="auto">
          <a:xfrm>
            <a:off x="351693" y="298939"/>
            <a:ext cx="8440615" cy="984738"/>
            <a:chOff x="19050" y="24"/>
            <a:chExt cx="9144000" cy="1066783"/>
          </a:xfrm>
        </p:grpSpPr>
        <p:pic>
          <p:nvPicPr>
            <p:cNvPr id="15371"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24"/>
              <a:ext cx="7715250" cy="10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8" descr="KRES GULUNG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 y="24"/>
              <a:ext cx="1481116" cy="1066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0" descr="D:\te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0" y="3810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Down Arrow 4">
            <a:extLst>
              <a:ext uri="{FF2B5EF4-FFF2-40B4-BE49-F238E27FC236}"/>
            </a:extLst>
          </p:cNvPr>
          <p:cNvSpPr/>
          <p:nvPr/>
        </p:nvSpPr>
        <p:spPr>
          <a:xfrm>
            <a:off x="6369126" y="1199482"/>
            <a:ext cx="2730405" cy="762751"/>
          </a:xfrm>
          <a:prstGeom prst="downArrow">
            <a:avLst/>
          </a:prstGeom>
          <a:solidFill>
            <a:srgbClr val="FF0000"/>
          </a:solidFill>
        </p:spPr>
        <p:style>
          <a:lnRef idx="3">
            <a:schemeClr val="lt1"/>
          </a:lnRef>
          <a:fillRef idx="1">
            <a:schemeClr val="accent2"/>
          </a:fillRef>
          <a:effectRef idx="1">
            <a:schemeClr val="accent2"/>
          </a:effectRef>
          <a:fontRef idx="minor">
            <a:schemeClr val="lt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d-ID" sz="1846" spc="46" dirty="0" smtClean="0">
                <a:ln w="11430"/>
                <a:solidFill>
                  <a:srgbClr val="FFFF00"/>
                </a:solidFill>
                <a:effectLst>
                  <a:glow rad="139700">
                    <a:schemeClr val="accent5">
                      <a:satMod val="175000"/>
                      <a:alpha val="40000"/>
                    </a:schemeClr>
                  </a:glow>
                  <a:outerShdw blurRad="76200" dist="50800" dir="5400000" algn="tl" rotWithShape="0">
                    <a:srgbClr val="000000">
                      <a:alpha val="65000"/>
                    </a:srgbClr>
                  </a:outerShdw>
                </a:effectLst>
                <a:latin typeface="Berlin Sans FB Demi" panose="020E0802020502020306" pitchFamily="34" charset="0"/>
              </a:rPr>
              <a:t>POL.PP</a:t>
            </a:r>
            <a:endParaRPr lang="en-US" sz="1846" spc="46" dirty="0">
              <a:ln w="11430"/>
              <a:solidFill>
                <a:srgbClr val="FFFF00"/>
              </a:solidFill>
              <a:effectLst>
                <a:glow rad="139700">
                  <a:schemeClr val="accent5">
                    <a:satMod val="175000"/>
                    <a:alpha val="40000"/>
                  </a:schemeClr>
                </a:glow>
                <a:outerShdw blurRad="76200" dist="50800" dir="5400000" algn="tl" rotWithShape="0">
                  <a:srgbClr val="000000">
                    <a:alpha val="65000"/>
                  </a:srgbClr>
                </a:outerShdw>
              </a:effectLst>
              <a:latin typeface="Berlin Sans FB Demi" panose="020E0802020502020306" pitchFamily="34" charset="0"/>
            </a:endParaRPr>
          </a:p>
        </p:txBody>
      </p:sp>
      <p:sp>
        <p:nvSpPr>
          <p:cNvPr id="21508" name="TextBox 5"/>
          <p:cNvSpPr txBox="1">
            <a:spLocks noChangeArrowheads="1"/>
          </p:cNvSpPr>
          <p:nvPr/>
        </p:nvSpPr>
        <p:spPr bwMode="auto">
          <a:xfrm>
            <a:off x="126004" y="1411222"/>
            <a:ext cx="6250429" cy="490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sz="2585" b="1" dirty="0" err="1">
                <a:latin typeface="Ravie" panose="04040805050809020602" pitchFamily="82" charset="0"/>
                <a:ea typeface="BatangChe" panose="02030609000101010101" pitchFamily="49" charset="-127"/>
              </a:rPr>
              <a:t>Apa</a:t>
            </a:r>
            <a:r>
              <a:rPr lang="en-US" altLang="id-ID" sz="2585" b="1" dirty="0">
                <a:latin typeface="Ravie" panose="04040805050809020602" pitchFamily="82" charset="0"/>
                <a:ea typeface="BatangChe" panose="02030609000101010101" pitchFamily="49" charset="-127"/>
              </a:rPr>
              <a:t> </a:t>
            </a:r>
            <a:r>
              <a:rPr lang="id-ID" altLang="id-ID" sz="2585" b="1" dirty="0">
                <a:latin typeface="Ravie" panose="04040805050809020602" pitchFamily="82" charset="0"/>
                <a:ea typeface="BatangChe" panose="02030609000101010101" pitchFamily="49" charset="-127"/>
              </a:rPr>
              <a:t>koRelasi tugas Anda ? </a:t>
            </a:r>
            <a:endParaRPr lang="en-US" altLang="id-ID" sz="2585" b="1" dirty="0">
              <a:latin typeface="Ravie" panose="04040805050809020602" pitchFamily="82" charset="0"/>
              <a:ea typeface="BatangChe" panose="02030609000101010101" pitchFamily="49" charset="-127"/>
            </a:endParaRPr>
          </a:p>
        </p:txBody>
      </p:sp>
      <p:sp>
        <p:nvSpPr>
          <p:cNvPr id="21509" name="TextBox 6"/>
          <p:cNvSpPr txBox="1">
            <a:spLocks noChangeArrowheads="1"/>
          </p:cNvSpPr>
          <p:nvPr/>
        </p:nvSpPr>
        <p:spPr bwMode="auto">
          <a:xfrm>
            <a:off x="184638" y="2054470"/>
            <a:ext cx="7877908" cy="1114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id-ID" altLang="id-ID" sz="2215">
                <a:latin typeface="Berlin Sans FB Demi" panose="020E0802020502020306" pitchFamily="34" charset="0"/>
              </a:rPr>
              <a:t>BANYAKNYA INDIKASI : PELAKU APARAT , PEJABAT, PENGUSAHA ??????</a:t>
            </a:r>
          </a:p>
          <a:p>
            <a:pPr algn="just"/>
            <a:endParaRPr lang="id-ID" altLang="id-ID" sz="2215" i="1">
              <a:latin typeface="Berlin Sans FB Demi" panose="020E0802020502020306" pitchFamily="34" charset="0"/>
            </a:endParaRPr>
          </a:p>
        </p:txBody>
      </p:sp>
      <p:sp>
        <p:nvSpPr>
          <p:cNvPr id="13" name="TextBox 12">
            <a:extLst>
              <a:ext uri="{FF2B5EF4-FFF2-40B4-BE49-F238E27FC236}"/>
            </a:extLst>
          </p:cNvPr>
          <p:cNvSpPr txBox="1"/>
          <p:nvPr/>
        </p:nvSpPr>
        <p:spPr>
          <a:xfrm>
            <a:off x="206559" y="2833492"/>
            <a:ext cx="8708841" cy="376385"/>
          </a:xfrm>
          <a:prstGeom prst="rect">
            <a:avLst/>
          </a:prstGeom>
          <a:noFill/>
          <a:effectLst>
            <a:glow rad="63500">
              <a:schemeClr val="bg1">
                <a:alpha val="40000"/>
              </a:schemeClr>
            </a:glow>
            <a:outerShdw blurRad="50800" dist="38100" dir="5400000" algn="t" rotWithShape="0">
              <a:srgbClr val="FF0000">
                <a:alpha val="40000"/>
              </a:srgbClr>
            </a:outerShdw>
          </a:effectLst>
        </p:spPr>
        <p:txBody>
          <a:bodyPr wrap="square">
            <a:spAutoFit/>
          </a:bodyPr>
          <a:lstStyle/>
          <a:p>
            <a:pPr algn="just">
              <a:defRPr/>
            </a:pPr>
            <a:r>
              <a:rPr lang="id-ID" sz="1846" dirty="0">
                <a:latin typeface="Berlin Sans FB Demi" panose="020E0802020502020306" pitchFamily="34" charset="0"/>
              </a:rPr>
              <a:t>BEBERAPA PERMASALAHAN BERSIFAT SANGAT STRATEGIS RENTAN TERJADI </a:t>
            </a:r>
            <a:r>
              <a:rPr lang="id-ID" sz="1662" dirty="0">
                <a:latin typeface="Berlin Sans FB Demi" panose="020E0802020502020306" pitchFamily="34" charset="0"/>
              </a:rPr>
              <a:t>: </a:t>
            </a:r>
          </a:p>
        </p:txBody>
      </p:sp>
      <p:pic>
        <p:nvPicPr>
          <p:cNvPr id="12" name="Picture 3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15960" y="394206"/>
            <a:ext cx="836735"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Down Arrow 10"/>
          <p:cNvSpPr/>
          <p:nvPr/>
        </p:nvSpPr>
        <p:spPr>
          <a:xfrm>
            <a:off x="5208459" y="5002200"/>
            <a:ext cx="2667000" cy="685800"/>
          </a:xfrm>
          <a:prstGeom prst="downArrow">
            <a:avLst>
              <a:gd name="adj1" fmla="val 54082"/>
              <a:gd name="adj2" fmla="val 50000"/>
            </a:avLst>
          </a:prstGeom>
        </p:spPr>
        <p:style>
          <a:lnRef idx="3">
            <a:schemeClr val="lt1"/>
          </a:lnRef>
          <a:fillRef idx="1">
            <a:schemeClr val="accent6"/>
          </a:fillRef>
          <a:effectRef idx="1">
            <a:schemeClr val="accent6"/>
          </a:effectRef>
          <a:fontRef idx="minor">
            <a:schemeClr val="lt1"/>
          </a:fontRef>
        </p:style>
        <p:txBody>
          <a:bodyPr anchor="ctr"/>
          <a:lstStyle/>
          <a:p>
            <a:pPr algn="ctr">
              <a:defRPr/>
            </a:pPr>
            <a:r>
              <a:rPr lang="en-US" sz="2000" dirty="0">
                <a:latin typeface="Berlin Sans FB Demi" panose="020E0802020502020306" pitchFamily="34" charset="0"/>
              </a:rPr>
              <a:t>SEHINGGA</a:t>
            </a:r>
          </a:p>
        </p:txBody>
      </p:sp>
      <p:sp>
        <p:nvSpPr>
          <p:cNvPr id="14" name="TextBox 8"/>
          <p:cNvSpPr txBox="1">
            <a:spLocks noChangeArrowheads="1"/>
          </p:cNvSpPr>
          <p:nvPr/>
        </p:nvSpPr>
        <p:spPr bwMode="auto">
          <a:xfrm>
            <a:off x="351693" y="5836939"/>
            <a:ext cx="86947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b="1">
                <a:solidFill>
                  <a:schemeClr val="tx1"/>
                </a:solidFill>
                <a:latin typeface="Comic Sans MS" panose="030F0702030302020204" pitchFamily="66" charset="0"/>
              </a:defRPr>
            </a:lvl1pPr>
            <a:lvl2pPr marL="742950" indent="-285750">
              <a:defRPr sz="1400" b="1">
                <a:solidFill>
                  <a:schemeClr val="tx1"/>
                </a:solidFill>
                <a:latin typeface="Comic Sans MS" panose="030F0702030302020204" pitchFamily="66" charset="0"/>
              </a:defRPr>
            </a:lvl2pPr>
            <a:lvl3pPr marL="1143000" indent="-228600">
              <a:defRPr sz="1400" b="1">
                <a:solidFill>
                  <a:schemeClr val="tx1"/>
                </a:solidFill>
                <a:latin typeface="Comic Sans MS" panose="030F0702030302020204" pitchFamily="66" charset="0"/>
              </a:defRPr>
            </a:lvl3pPr>
            <a:lvl4pPr marL="1600200" indent="-228600">
              <a:defRPr sz="1400" b="1">
                <a:solidFill>
                  <a:schemeClr val="tx1"/>
                </a:solidFill>
                <a:latin typeface="Comic Sans MS" panose="030F0702030302020204" pitchFamily="66" charset="0"/>
              </a:defRPr>
            </a:lvl4pPr>
            <a:lvl5pPr marL="2057400" indent="-228600">
              <a:defRPr sz="14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14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14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14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1400" b="1">
                <a:solidFill>
                  <a:schemeClr val="tx1"/>
                </a:solidFill>
                <a:latin typeface="Comic Sans MS" panose="030F0702030302020204" pitchFamily="66" charset="0"/>
              </a:defRPr>
            </a:lvl9pPr>
          </a:lstStyle>
          <a:p>
            <a:pPr algn="just"/>
            <a:r>
              <a:rPr lang="en-US" altLang="id-ID" dirty="0">
                <a:latin typeface="Ravie" panose="04040805050809020602" pitchFamily="82" charset="0"/>
                <a:ea typeface="BatangChe" panose="02030609000101010101" pitchFamily="49" charset="-127"/>
              </a:rPr>
              <a:t>S</a:t>
            </a:r>
            <a:r>
              <a:rPr lang="id-ID" altLang="id-ID" dirty="0">
                <a:latin typeface="Ravie" panose="04040805050809020602" pitchFamily="82" charset="0"/>
                <a:ea typeface="BatangChe" panose="02030609000101010101" pitchFamily="49" charset="-127"/>
              </a:rPr>
              <a:t>emua mekanisme jenis </a:t>
            </a:r>
            <a:r>
              <a:rPr lang="id-ID" altLang="id-ID" dirty="0" smtClean="0">
                <a:latin typeface="Ravie" panose="04040805050809020602" pitchFamily="82" charset="0"/>
                <a:ea typeface="BatangChe" panose="02030609000101010101" pitchFamily="49" charset="-127"/>
              </a:rPr>
              <a:t>permasalahan </a:t>
            </a:r>
            <a:r>
              <a:rPr lang="id-ID" altLang="id-ID" dirty="0">
                <a:latin typeface="Ravie" panose="04040805050809020602" pitchFamily="82" charset="0"/>
                <a:ea typeface="BatangChe" panose="02030609000101010101" pitchFamily="49" charset="-127"/>
              </a:rPr>
              <a:t>seperti itu, membutuhkan mekanisme kerja </a:t>
            </a:r>
            <a:r>
              <a:rPr lang="id-ID" altLang="id-ID" dirty="0" smtClean="0">
                <a:latin typeface="Ravie" panose="04040805050809020602" pitchFamily="82" charset="0"/>
                <a:ea typeface="BatangChe" panose="02030609000101010101" pitchFamily="49" charset="-127"/>
              </a:rPr>
              <a:t>“</a:t>
            </a:r>
            <a:r>
              <a:rPr lang="id-ID" altLang="id-ID" dirty="0" smtClean="0">
                <a:solidFill>
                  <a:srgbClr val="FF0000"/>
                </a:solidFill>
                <a:latin typeface="Ravie" panose="04040805050809020602" pitchFamily="82" charset="0"/>
                <a:ea typeface="BatangChe" panose="02030609000101010101" pitchFamily="49" charset="-127"/>
              </a:rPr>
              <a:t>Jaringan</a:t>
            </a:r>
            <a:r>
              <a:rPr lang="id-ID" altLang="id-ID" dirty="0" smtClean="0">
                <a:latin typeface="Ravie" panose="04040805050809020602" pitchFamily="82" charset="0"/>
                <a:ea typeface="BatangChe" panose="02030609000101010101" pitchFamily="49" charset="-127"/>
              </a:rPr>
              <a:t>”</a:t>
            </a:r>
            <a:endParaRPr lang="en-US" altLang="id-ID" dirty="0">
              <a:latin typeface="Ravie" panose="04040805050809020602" pitchFamily="82" charset="0"/>
              <a:ea typeface="BatangChe" panose="02030609000101010101" pitchFamily="49" charset="-127"/>
            </a:endParaRPr>
          </a:p>
        </p:txBody>
      </p:sp>
      <p:sp>
        <p:nvSpPr>
          <p:cNvPr id="2" name="Rectangle 1"/>
          <p:cNvSpPr/>
          <p:nvPr/>
        </p:nvSpPr>
        <p:spPr>
          <a:xfrm>
            <a:off x="351692" y="3318330"/>
            <a:ext cx="8335107" cy="1477328"/>
          </a:xfrm>
          <a:prstGeom prst="rect">
            <a:avLst/>
          </a:prstGeom>
        </p:spPr>
        <p:txBody>
          <a:bodyPr wrap="square">
            <a:spAutoFit/>
          </a:bodyPr>
          <a:lstStyle/>
          <a:p>
            <a:pPr algn="just">
              <a:defRPr/>
            </a:pPr>
            <a:r>
              <a:rPr lang="id-ID" i="1" dirty="0">
                <a:latin typeface="Berlin Sans FB Demi" panose="020E0802020502020306" pitchFamily="34" charset="0"/>
              </a:rPr>
              <a:t>CONTOH :</a:t>
            </a:r>
          </a:p>
          <a:p>
            <a:pPr algn="just">
              <a:defRPr/>
            </a:pPr>
            <a:r>
              <a:rPr lang="id-ID" dirty="0">
                <a:latin typeface="Berlin Sans FB Demi" panose="020E0802020502020306" pitchFamily="34" charset="0"/>
              </a:rPr>
              <a:t>1</a:t>
            </a:r>
            <a:r>
              <a:rPr lang="id-ID" i="1" dirty="0">
                <a:latin typeface="Berlin Sans FB Demi" panose="020E0802020502020306" pitchFamily="34" charset="0"/>
              </a:rPr>
              <a:t>.    </a:t>
            </a:r>
            <a:r>
              <a:rPr lang="id-ID" dirty="0" smtClean="0">
                <a:latin typeface="Berlin Sans FB Demi" panose="020E0802020502020306" pitchFamily="34" charset="0"/>
              </a:rPr>
              <a:t>PENYAKIT MASYARAKAT (MADON,MALING, MABOK, MAKSIAT)</a:t>
            </a:r>
            <a:endParaRPr lang="id-ID" dirty="0">
              <a:latin typeface="Berlin Sans FB Demi" panose="020E0802020502020306" pitchFamily="34" charset="0"/>
            </a:endParaRPr>
          </a:p>
          <a:p>
            <a:pPr marL="342900" indent="-342900" algn="just">
              <a:buFontTx/>
              <a:buAutoNum type="arabicPeriod" startAt="2"/>
              <a:defRPr/>
            </a:pPr>
            <a:r>
              <a:rPr lang="id-ID" dirty="0" smtClean="0">
                <a:latin typeface="Berlin Sans FB Demi" panose="020E0802020502020306" pitchFamily="34" charset="0"/>
              </a:rPr>
              <a:t>PMKS ( PENYANDANG MASALAH KESEJAHTERAAN SOSIAL)</a:t>
            </a:r>
            <a:endParaRPr lang="id-ID" dirty="0">
              <a:latin typeface="Berlin Sans FB Demi" panose="020E0802020502020306" pitchFamily="34" charset="0"/>
            </a:endParaRPr>
          </a:p>
          <a:p>
            <a:pPr marL="342900" indent="-342900" algn="just">
              <a:buFontTx/>
              <a:buAutoNum type="arabicPeriod" startAt="2"/>
              <a:defRPr/>
            </a:pPr>
            <a:r>
              <a:rPr lang="id-ID" dirty="0" smtClean="0">
                <a:latin typeface="Berlin Sans FB Demi" panose="020E0802020502020306" pitchFamily="34" charset="0"/>
              </a:rPr>
              <a:t>PERIJINAN (IMB, TEMPAT HIBURAN,REKLAME,DLL)</a:t>
            </a:r>
            <a:endParaRPr lang="id-ID" dirty="0">
              <a:latin typeface="Berlin Sans FB Demi" panose="020E0802020502020306" pitchFamily="34" charset="0"/>
            </a:endParaRPr>
          </a:p>
          <a:p>
            <a:pPr marL="342900" indent="-342900" algn="just">
              <a:buFontTx/>
              <a:buAutoNum type="arabicPeriod" startAt="2"/>
              <a:defRPr/>
            </a:pPr>
            <a:r>
              <a:rPr lang="id-ID" dirty="0">
                <a:latin typeface="Berlin Sans FB Demi" panose="020E0802020502020306" pitchFamily="34" charset="0"/>
              </a:rPr>
              <a:t>BERKUMPULNYA SINDIKAT </a:t>
            </a:r>
            <a:r>
              <a:rPr lang="id-ID" dirty="0" smtClean="0">
                <a:latin typeface="Berlin Sans FB Demi" panose="020E0802020502020306" pitchFamily="34" charset="0"/>
              </a:rPr>
              <a:t>JUAL LAPAK /PKL</a:t>
            </a:r>
            <a:endParaRPr lang="id-ID" dirty="0">
              <a:latin typeface="Berlin Sans FB Demi" panose="020E0802020502020306" pitchFamily="34" charset="0"/>
            </a:endParaRPr>
          </a:p>
        </p:txBody>
      </p:sp>
    </p:spTree>
    <p:extLst>
      <p:ext uri="{BB962C8B-B14F-4D97-AF65-F5344CB8AC3E}">
        <p14:creationId xmlns:p14="http://schemas.microsoft.com/office/powerpoint/2010/main" val="3823083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 calcmode="lin" valueType="num">
                                      <p:cBhvr additive="base">
                                        <p:cTn id="7" dur="500" fill="hold"/>
                                        <p:tgtEl>
                                          <p:spTgt spid="21508"/>
                                        </p:tgtEl>
                                        <p:attrNameLst>
                                          <p:attrName>ppt_x</p:attrName>
                                        </p:attrNameLst>
                                      </p:cBhvr>
                                      <p:tavLst>
                                        <p:tav tm="0">
                                          <p:val>
                                            <p:strVal val="#ppt_x"/>
                                          </p:val>
                                        </p:tav>
                                        <p:tav tm="100000">
                                          <p:val>
                                            <p:strVal val="#ppt_x"/>
                                          </p:val>
                                        </p:tav>
                                      </p:tavLst>
                                    </p:anim>
                                    <p:anim calcmode="lin" valueType="num">
                                      <p:cBhvr additive="base">
                                        <p:cTn id="8"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509"/>
                                        </p:tgtEl>
                                        <p:attrNameLst>
                                          <p:attrName>style.visibility</p:attrName>
                                        </p:attrNameLst>
                                      </p:cBhvr>
                                      <p:to>
                                        <p:strVal val="visible"/>
                                      </p:to>
                                    </p:set>
                                    <p:animEffect transition="in" filter="barn(inVertical)">
                                      <p:cBhvr>
                                        <p:cTn id="13" dur="500"/>
                                        <p:tgtEl>
                                          <p:spTgt spid="2150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circle(in)">
                                      <p:cBhvr>
                                        <p:cTn id="18" dur="20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0" end="0"/>
                                            </p:txEl>
                                          </p:spTgt>
                                        </p:tgtEl>
                                        <p:attrNameLst>
                                          <p:attrName>style.visibility</p:attrName>
                                        </p:attrNameLst>
                                      </p:cBhvr>
                                      <p:to>
                                        <p:strVal val="visible"/>
                                      </p:to>
                                    </p:set>
                                    <p:anim calcmode="lin" valueType="num">
                                      <p:cBhvr additive="base">
                                        <p:cTn id="2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barn(inVertical)">
                                      <p:cBhvr>
                                        <p:cTn id="29" dur="500"/>
                                        <p:tgtEl>
                                          <p:spTgt spid="2">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2">
                                            <p:txEl>
                                              <p:pRg st="2" end="2"/>
                                            </p:txEl>
                                          </p:spTgt>
                                        </p:tgtEl>
                                        <p:attrNameLst>
                                          <p:attrName>style.visibility</p:attrName>
                                        </p:attrNameLst>
                                      </p:cBhvr>
                                      <p:to>
                                        <p:strVal val="visible"/>
                                      </p:to>
                                    </p:set>
                                    <p:animEffect transition="in" filter="wipe(down)">
                                      <p:cBhvr>
                                        <p:cTn id="34" dur="500"/>
                                        <p:tgtEl>
                                          <p:spTgt spid="2">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2">
                                            <p:txEl>
                                              <p:pRg st="3" end="3"/>
                                            </p:txEl>
                                          </p:spTgt>
                                        </p:tgtEl>
                                        <p:attrNameLst>
                                          <p:attrName>style.visibility</p:attrName>
                                        </p:attrNameLst>
                                      </p:cBhvr>
                                      <p:to>
                                        <p:strVal val="visible"/>
                                      </p:to>
                                    </p:set>
                                    <p:animEffect transition="in" filter="circle(in)">
                                      <p:cBhvr>
                                        <p:cTn id="39" dur="2000"/>
                                        <p:tgtEl>
                                          <p:spTgt spid="2">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2">
                                            <p:txEl>
                                              <p:pRg st="4" end="4"/>
                                            </p:txEl>
                                          </p:spTgt>
                                        </p:tgtEl>
                                        <p:attrNameLst>
                                          <p:attrName>style.visibility</p:attrName>
                                        </p:attrNameLst>
                                      </p:cBhvr>
                                      <p:to>
                                        <p:strVal val="visible"/>
                                      </p:to>
                                    </p:set>
                                    <p:animEffect transition="in" filter="wipe(down)">
                                      <p:cBhvr>
                                        <p:cTn id="44" dur="500"/>
                                        <p:tgtEl>
                                          <p:spTgt spid="2">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21509" grpId="0"/>
      <p:bldP spid="11" grpId="0" animBg="1"/>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71" y="2024060"/>
            <a:ext cx="2039815" cy="2637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Line 31"/>
          <p:cNvSpPr>
            <a:spLocks noChangeShapeType="1"/>
          </p:cNvSpPr>
          <p:nvPr/>
        </p:nvSpPr>
        <p:spPr bwMode="auto">
          <a:xfrm>
            <a:off x="1828800" y="838200"/>
            <a:ext cx="0" cy="5345723"/>
          </a:xfrm>
          <a:prstGeom prst="line">
            <a:avLst/>
          </a:prstGeom>
          <a:noFill/>
          <a:ln w="952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id-ID" sz="1662"/>
          </a:p>
        </p:txBody>
      </p:sp>
      <p:sp>
        <p:nvSpPr>
          <p:cNvPr id="16388" name="Line 32"/>
          <p:cNvSpPr>
            <a:spLocks noChangeShapeType="1"/>
          </p:cNvSpPr>
          <p:nvPr/>
        </p:nvSpPr>
        <p:spPr bwMode="auto">
          <a:xfrm>
            <a:off x="3282462" y="814754"/>
            <a:ext cx="0" cy="5334000"/>
          </a:xfrm>
          <a:prstGeom prst="line">
            <a:avLst/>
          </a:prstGeom>
          <a:noFill/>
          <a:ln w="952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id-ID" sz="1662"/>
          </a:p>
        </p:txBody>
      </p:sp>
      <p:sp>
        <p:nvSpPr>
          <p:cNvPr id="16389" name="Line 33"/>
          <p:cNvSpPr>
            <a:spLocks noChangeShapeType="1"/>
          </p:cNvSpPr>
          <p:nvPr/>
        </p:nvSpPr>
        <p:spPr bwMode="auto">
          <a:xfrm>
            <a:off x="597877" y="5117123"/>
            <a:ext cx="7315200" cy="0"/>
          </a:xfrm>
          <a:prstGeom prst="line">
            <a:avLst/>
          </a:prstGeom>
          <a:noFill/>
          <a:ln w="57150">
            <a:solidFill>
              <a:srgbClr val="FF0000"/>
            </a:solidFill>
            <a:prstDash val="lgDash"/>
            <a:round/>
            <a:headEnd type="oval" w="med" len="med"/>
            <a:tailEnd type="triangle" w="med" len="med"/>
          </a:ln>
          <a:extLst>
            <a:ext uri="{909E8E84-426E-40DD-AFC4-6F175D3DCCD1}">
              <a14:hiddenFill xmlns:a14="http://schemas.microsoft.com/office/drawing/2010/main">
                <a:noFill/>
              </a14:hiddenFill>
            </a:ext>
          </a:extLst>
        </p:spPr>
        <p:txBody>
          <a:bodyPr/>
          <a:lstStyle/>
          <a:p>
            <a:endParaRPr lang="id-ID" sz="1662"/>
          </a:p>
        </p:txBody>
      </p:sp>
      <p:sp>
        <p:nvSpPr>
          <p:cNvPr id="16390" name="Text Box 34"/>
          <p:cNvSpPr txBox="1">
            <a:spLocks noChangeArrowheads="1"/>
          </p:cNvSpPr>
          <p:nvPr/>
        </p:nvSpPr>
        <p:spPr bwMode="auto">
          <a:xfrm>
            <a:off x="5224097" y="5202116"/>
            <a:ext cx="3290068"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id-ID" sz="2215">
                <a:latin typeface="Times New Roman" panose="02020603050405020304" pitchFamily="18" charset="0"/>
              </a:rPr>
              <a:t>RESIKO TERINTEGRAL </a:t>
            </a:r>
          </a:p>
        </p:txBody>
      </p:sp>
      <p:sp>
        <p:nvSpPr>
          <p:cNvPr id="16391" name="Text Box 35"/>
          <p:cNvSpPr txBox="1">
            <a:spLocks noChangeArrowheads="1"/>
          </p:cNvSpPr>
          <p:nvPr/>
        </p:nvSpPr>
        <p:spPr bwMode="auto">
          <a:xfrm>
            <a:off x="4736123" y="5707674"/>
            <a:ext cx="4321420" cy="77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id-ID" sz="1108">
                <a:latin typeface="Arial Rounded MT Bold" panose="020F0704030504030204" pitchFamily="34" charset="0"/>
              </a:rPr>
              <a:t>KEBERHASILAN PARSIAL  MEMERLUKAN KETERLIBATAN UNSUR</a:t>
            </a:r>
            <a:r>
              <a:rPr lang="id-ID" altLang="id-ID" sz="1108">
                <a:latin typeface="Arial Rounded MT Bold" panose="020F0704030504030204" pitchFamily="34" charset="0"/>
              </a:rPr>
              <a:t> </a:t>
            </a:r>
            <a:r>
              <a:rPr lang="en-US" altLang="id-ID" sz="1108">
                <a:latin typeface="Arial Rounded MT Bold" panose="020F0704030504030204" pitchFamily="34" charset="0"/>
              </a:rPr>
              <a:t>LEBIH BANYAK</a:t>
            </a:r>
            <a:r>
              <a:rPr lang="id-ID" altLang="id-ID" sz="1108">
                <a:latin typeface="Arial Rounded MT Bold" panose="020F0704030504030204" pitchFamily="34" charset="0"/>
              </a:rPr>
              <a:t> </a:t>
            </a:r>
            <a:r>
              <a:rPr lang="en-US" altLang="id-ID" sz="1108">
                <a:latin typeface="Arial Rounded MT Bold" panose="020F0704030504030204" pitchFamily="34" charset="0"/>
              </a:rPr>
              <a:t>BIAYA BESAR, ( DPT MEMBERI KESEMPATAN PD PIHAK LAIN</a:t>
            </a:r>
            <a:r>
              <a:rPr lang="id-ID" altLang="id-ID" sz="1108">
                <a:latin typeface="Arial Rounded MT Bold" panose="020F0704030504030204" pitchFamily="34" charset="0"/>
              </a:rPr>
              <a:t> </a:t>
            </a:r>
            <a:r>
              <a:rPr lang="en-US" altLang="id-ID" sz="1108">
                <a:latin typeface="Arial Rounded MT Bold" panose="020F0704030504030204" pitchFamily="34" charset="0"/>
              </a:rPr>
              <a:t>BERMAIN “KALKULATOR”  DSB………………DST…..</a:t>
            </a:r>
          </a:p>
        </p:txBody>
      </p:sp>
      <p:sp>
        <p:nvSpPr>
          <p:cNvPr id="16392" name="Line 36"/>
          <p:cNvSpPr>
            <a:spLocks noChangeShapeType="1"/>
          </p:cNvSpPr>
          <p:nvPr/>
        </p:nvSpPr>
        <p:spPr bwMode="auto">
          <a:xfrm flipH="1">
            <a:off x="562708" y="5750169"/>
            <a:ext cx="3446585" cy="0"/>
          </a:xfrm>
          <a:prstGeom prst="line">
            <a:avLst/>
          </a:prstGeom>
          <a:noFill/>
          <a:ln w="76200">
            <a:solidFill>
              <a:srgbClr val="008000"/>
            </a:solidFill>
            <a:round/>
            <a:headEnd type="oval" w="med" len="med"/>
            <a:tailEnd type="triangle" w="med" len="med"/>
          </a:ln>
          <a:extLst>
            <a:ext uri="{909E8E84-426E-40DD-AFC4-6F175D3DCCD1}">
              <a14:hiddenFill xmlns:a14="http://schemas.microsoft.com/office/drawing/2010/main">
                <a:noFill/>
              </a14:hiddenFill>
            </a:ext>
          </a:extLst>
        </p:spPr>
        <p:txBody>
          <a:bodyPr/>
          <a:lstStyle/>
          <a:p>
            <a:endParaRPr lang="id-ID" sz="1662"/>
          </a:p>
        </p:txBody>
      </p:sp>
      <p:sp>
        <p:nvSpPr>
          <p:cNvPr id="16393" name="Text Box 37"/>
          <p:cNvSpPr txBox="1">
            <a:spLocks noChangeArrowheads="1"/>
          </p:cNvSpPr>
          <p:nvPr/>
        </p:nvSpPr>
        <p:spPr bwMode="auto">
          <a:xfrm>
            <a:off x="196362" y="5934808"/>
            <a:ext cx="1411925"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477">
                <a:solidFill>
                  <a:srgbClr val="008000"/>
                </a:solidFill>
                <a:latin typeface="Times New Roman" panose="02020603050405020304" pitchFamily="18" charset="0"/>
              </a:rPr>
              <a:t>INTEL DASAR</a:t>
            </a:r>
            <a:endParaRPr lang="en-US" altLang="id-ID" sz="2215">
              <a:solidFill>
                <a:srgbClr val="008000"/>
              </a:solidFill>
              <a:latin typeface="Times New Roman" panose="02020603050405020304" pitchFamily="18" charset="0"/>
            </a:endParaRPr>
          </a:p>
        </p:txBody>
      </p:sp>
      <p:sp>
        <p:nvSpPr>
          <p:cNvPr id="16394" name="Text Box 38"/>
          <p:cNvSpPr txBox="1">
            <a:spLocks noChangeArrowheads="1"/>
          </p:cNvSpPr>
          <p:nvPr/>
        </p:nvSpPr>
        <p:spPr bwMode="auto">
          <a:xfrm>
            <a:off x="1897673" y="5967046"/>
            <a:ext cx="1371594" cy="29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292">
                <a:solidFill>
                  <a:srgbClr val="FF9933"/>
                </a:solidFill>
                <a:latin typeface="Times New Roman" panose="02020603050405020304" pitchFamily="18" charset="0"/>
              </a:rPr>
              <a:t>INTEL AKTUAL</a:t>
            </a:r>
            <a:endParaRPr lang="en-US" altLang="id-ID" sz="2215">
              <a:solidFill>
                <a:srgbClr val="FF9933"/>
              </a:solidFill>
              <a:latin typeface="Times New Roman" panose="02020603050405020304" pitchFamily="18" charset="0"/>
            </a:endParaRPr>
          </a:p>
        </p:txBody>
      </p:sp>
      <p:sp>
        <p:nvSpPr>
          <p:cNvPr id="16395" name="Text Box 42"/>
          <p:cNvSpPr txBox="1">
            <a:spLocks noChangeArrowheads="1"/>
          </p:cNvSpPr>
          <p:nvPr/>
        </p:nvSpPr>
        <p:spPr bwMode="auto">
          <a:xfrm>
            <a:off x="3415812" y="5975839"/>
            <a:ext cx="1348446" cy="262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108">
                <a:solidFill>
                  <a:srgbClr val="FF0000"/>
                </a:solidFill>
                <a:latin typeface="Times New Roman" panose="02020603050405020304" pitchFamily="18" charset="0"/>
              </a:rPr>
              <a:t>INTEL RAMALAN</a:t>
            </a:r>
            <a:endParaRPr lang="en-US" altLang="id-ID" sz="2215">
              <a:solidFill>
                <a:srgbClr val="FF0000"/>
              </a:solidFill>
              <a:latin typeface="Times New Roman" panose="02020603050405020304" pitchFamily="18" charset="0"/>
            </a:endParaRPr>
          </a:p>
        </p:txBody>
      </p:sp>
      <p:sp>
        <p:nvSpPr>
          <p:cNvPr id="16396" name="Text Box 44"/>
          <p:cNvSpPr txBox="1">
            <a:spLocks noChangeArrowheads="1"/>
          </p:cNvSpPr>
          <p:nvPr/>
        </p:nvSpPr>
        <p:spPr bwMode="auto">
          <a:xfrm>
            <a:off x="2085011" y="322066"/>
            <a:ext cx="4938981"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2215" b="1" dirty="0">
                <a:solidFill>
                  <a:srgbClr val="FF0000"/>
                </a:solidFill>
                <a:latin typeface="Arial Rounded MT Bold" panose="020F0704030504030204" pitchFamily="34" charset="0"/>
              </a:rPr>
              <a:t>PROSES KEGIATAN </a:t>
            </a:r>
            <a:r>
              <a:rPr lang="id-ID" altLang="id-ID" sz="2215" b="1" dirty="0" smtClean="0">
                <a:solidFill>
                  <a:srgbClr val="FF0000"/>
                </a:solidFill>
                <a:latin typeface="Arial Rounded MT Bold" panose="020F0704030504030204" pitchFamily="34" charset="0"/>
              </a:rPr>
              <a:t>TUKBINJAR...</a:t>
            </a:r>
            <a:endParaRPr lang="en-US" altLang="id-ID" sz="2215" b="1" dirty="0">
              <a:solidFill>
                <a:srgbClr val="FF0000"/>
              </a:solidFill>
              <a:latin typeface="Arial Rounded MT Bold" panose="020F0704030504030204" pitchFamily="34" charset="0"/>
            </a:endParaRPr>
          </a:p>
        </p:txBody>
      </p:sp>
      <p:pic>
        <p:nvPicPr>
          <p:cNvPr id="1639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5477" y="1357393"/>
            <a:ext cx="1863969" cy="113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7" name="AutoShape 29"/>
          <p:cNvSpPr>
            <a:spLocks noChangeArrowheads="1"/>
          </p:cNvSpPr>
          <p:nvPr/>
        </p:nvSpPr>
        <p:spPr bwMode="auto">
          <a:xfrm>
            <a:off x="3339612" y="1953358"/>
            <a:ext cx="907073" cy="1985596"/>
          </a:xfrm>
          <a:prstGeom prst="rightArrow">
            <a:avLst>
              <a:gd name="adj1" fmla="val 50000"/>
              <a:gd name="adj2" fmla="val 54166"/>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p>
            <a:pPr>
              <a:defRPr/>
            </a:pPr>
            <a:endParaRPr lang="en-US" sz="1662"/>
          </a:p>
        </p:txBody>
      </p:sp>
      <p:sp>
        <p:nvSpPr>
          <p:cNvPr id="16399" name="TextBox 21"/>
          <p:cNvSpPr txBox="1">
            <a:spLocks noChangeArrowheads="1"/>
          </p:cNvSpPr>
          <p:nvPr/>
        </p:nvSpPr>
        <p:spPr bwMode="auto">
          <a:xfrm>
            <a:off x="2050074" y="1389185"/>
            <a:ext cx="1053494" cy="433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108" b="1">
                <a:latin typeface="Times New Roman" panose="02020603050405020304" pitchFamily="18" charset="0"/>
              </a:rPr>
              <a:t>LOKASI.........</a:t>
            </a:r>
          </a:p>
          <a:p>
            <a:endParaRPr lang="en-US" altLang="id-ID" sz="1108" b="1">
              <a:latin typeface="Times New Roman" panose="02020603050405020304" pitchFamily="18" charset="0"/>
            </a:endParaRPr>
          </a:p>
        </p:txBody>
      </p:sp>
      <p:sp>
        <p:nvSpPr>
          <p:cNvPr id="16400" name="Text Box 42"/>
          <p:cNvSpPr txBox="1">
            <a:spLocks noChangeArrowheads="1"/>
          </p:cNvSpPr>
          <p:nvPr/>
        </p:nvSpPr>
        <p:spPr bwMode="auto">
          <a:xfrm>
            <a:off x="3459774" y="882162"/>
            <a:ext cx="595035"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2215">
                <a:solidFill>
                  <a:srgbClr val="FF0000"/>
                </a:solidFill>
                <a:latin typeface="Times New Roman" panose="02020603050405020304" pitchFamily="18" charset="0"/>
              </a:rPr>
              <a:t>GN</a:t>
            </a:r>
            <a:endParaRPr lang="en-US" altLang="id-ID" sz="2215">
              <a:solidFill>
                <a:srgbClr val="FF0000"/>
              </a:solidFill>
              <a:latin typeface="Times New Roman" panose="02020603050405020304" pitchFamily="18" charset="0"/>
            </a:endParaRPr>
          </a:p>
        </p:txBody>
      </p:sp>
      <p:sp>
        <p:nvSpPr>
          <p:cNvPr id="16401" name="Text Box 42"/>
          <p:cNvSpPr txBox="1">
            <a:spLocks noChangeArrowheads="1"/>
          </p:cNvSpPr>
          <p:nvPr/>
        </p:nvSpPr>
        <p:spPr bwMode="auto">
          <a:xfrm>
            <a:off x="2152651" y="892420"/>
            <a:ext cx="595035"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2215">
                <a:solidFill>
                  <a:srgbClr val="FF0000"/>
                </a:solidFill>
                <a:latin typeface="Times New Roman" panose="02020603050405020304" pitchFamily="18" charset="0"/>
              </a:rPr>
              <a:t>AG</a:t>
            </a:r>
            <a:endParaRPr lang="en-US" altLang="id-ID" sz="2215">
              <a:solidFill>
                <a:srgbClr val="FF0000"/>
              </a:solidFill>
              <a:latin typeface="Times New Roman" panose="02020603050405020304" pitchFamily="18" charset="0"/>
            </a:endParaRPr>
          </a:p>
        </p:txBody>
      </p:sp>
      <p:sp>
        <p:nvSpPr>
          <p:cNvPr id="16402" name="Text Box 42"/>
          <p:cNvSpPr txBox="1">
            <a:spLocks noChangeArrowheads="1"/>
          </p:cNvSpPr>
          <p:nvPr/>
        </p:nvSpPr>
        <p:spPr bwMode="auto">
          <a:xfrm>
            <a:off x="720969" y="914400"/>
            <a:ext cx="548548" cy="43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2215">
                <a:solidFill>
                  <a:srgbClr val="FF0000"/>
                </a:solidFill>
                <a:latin typeface="Times New Roman" panose="02020603050405020304" pitchFamily="18" charset="0"/>
              </a:rPr>
              <a:t>PG</a:t>
            </a:r>
            <a:endParaRPr lang="en-US" altLang="id-ID" sz="2215">
              <a:solidFill>
                <a:srgbClr val="FF0000"/>
              </a:solidFill>
              <a:latin typeface="Times New Roman" panose="02020603050405020304" pitchFamily="18" charset="0"/>
            </a:endParaRPr>
          </a:p>
        </p:txBody>
      </p:sp>
      <p:sp>
        <p:nvSpPr>
          <p:cNvPr id="16403" name="TextBox 21"/>
          <p:cNvSpPr txBox="1">
            <a:spLocks noChangeArrowheads="1"/>
          </p:cNvSpPr>
          <p:nvPr/>
        </p:nvSpPr>
        <p:spPr bwMode="auto">
          <a:xfrm>
            <a:off x="546590" y="1307123"/>
            <a:ext cx="1103187" cy="433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108" b="1">
                <a:latin typeface="Times New Roman" panose="02020603050405020304" pitchFamily="18" charset="0"/>
              </a:rPr>
              <a:t>REGULASI</a:t>
            </a:r>
            <a:r>
              <a:rPr lang="en-US" altLang="id-ID" sz="1108" b="1">
                <a:latin typeface="Times New Roman" panose="02020603050405020304" pitchFamily="18" charset="0"/>
              </a:rPr>
              <a:t>….</a:t>
            </a:r>
          </a:p>
          <a:p>
            <a:r>
              <a:rPr lang="id-ID" altLang="id-ID" sz="1108" b="1">
                <a:latin typeface="Times New Roman" panose="02020603050405020304" pitchFamily="18" charset="0"/>
              </a:rPr>
              <a:t>KEBIJAKAN</a:t>
            </a:r>
          </a:p>
        </p:txBody>
      </p:sp>
      <p:sp>
        <p:nvSpPr>
          <p:cNvPr id="16404" name="TextBox 21"/>
          <p:cNvSpPr txBox="1">
            <a:spLocks noChangeArrowheads="1"/>
          </p:cNvSpPr>
          <p:nvPr/>
        </p:nvSpPr>
        <p:spPr bwMode="auto">
          <a:xfrm>
            <a:off x="3294185" y="1340828"/>
            <a:ext cx="657552" cy="433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108" b="1">
                <a:latin typeface="Times New Roman" panose="02020603050405020304" pitchFamily="18" charset="0"/>
              </a:rPr>
              <a:t>KASUS</a:t>
            </a:r>
          </a:p>
          <a:p>
            <a:r>
              <a:rPr lang="id-ID" altLang="id-ID" sz="1108" b="1">
                <a:latin typeface="Times New Roman" panose="02020603050405020304" pitchFamily="18" charset="0"/>
              </a:rPr>
              <a:t>............</a:t>
            </a:r>
            <a:endParaRPr lang="en-US" altLang="id-ID" sz="1108" b="1">
              <a:latin typeface="Times New Roman" panose="02020603050405020304" pitchFamily="18" charset="0"/>
            </a:endParaRPr>
          </a:p>
        </p:txBody>
      </p:sp>
      <p:sp>
        <p:nvSpPr>
          <p:cNvPr id="16406" name="Rectangle 1"/>
          <p:cNvSpPr>
            <a:spLocks noChangeArrowheads="1"/>
          </p:cNvSpPr>
          <p:nvPr/>
        </p:nvSpPr>
        <p:spPr bwMode="auto">
          <a:xfrm>
            <a:off x="212482" y="5205047"/>
            <a:ext cx="1402948" cy="348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662" b="1" dirty="0" smtClean="0">
                <a:latin typeface="Times New Roman" panose="02020603050405020304" pitchFamily="18" charset="0"/>
              </a:rPr>
              <a:t>PENGARUH</a:t>
            </a:r>
            <a:endParaRPr lang="id-ID" altLang="id-ID" sz="1662" dirty="0"/>
          </a:p>
        </p:txBody>
      </p:sp>
      <p:sp>
        <p:nvSpPr>
          <p:cNvPr id="16408" name="Rectangle 3"/>
          <p:cNvSpPr>
            <a:spLocks noChangeArrowheads="1"/>
          </p:cNvSpPr>
          <p:nvPr/>
        </p:nvSpPr>
        <p:spPr bwMode="auto">
          <a:xfrm>
            <a:off x="2085011" y="5221794"/>
            <a:ext cx="930063" cy="319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477" b="1" dirty="0" smtClean="0">
                <a:latin typeface="Times New Roman" panose="02020603050405020304" pitchFamily="18" charset="0"/>
              </a:rPr>
              <a:t>BINAAN</a:t>
            </a:r>
            <a:endParaRPr lang="id-ID" altLang="id-ID" sz="1477" dirty="0"/>
          </a:p>
        </p:txBody>
      </p:sp>
      <p:sp>
        <p:nvSpPr>
          <p:cNvPr id="16409" name="Rectangle 4"/>
          <p:cNvSpPr>
            <a:spLocks noChangeArrowheads="1"/>
          </p:cNvSpPr>
          <p:nvPr/>
        </p:nvSpPr>
        <p:spPr bwMode="auto">
          <a:xfrm>
            <a:off x="3327889" y="5193324"/>
            <a:ext cx="1342227" cy="348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id-ID" altLang="id-ID" sz="1662" b="1" dirty="0" smtClean="0">
                <a:latin typeface="Times New Roman" panose="02020603050405020304" pitchFamily="18" charset="0"/>
              </a:rPr>
              <a:t>AKTIFITAS</a:t>
            </a:r>
            <a:endParaRPr lang="id-ID" altLang="id-ID" sz="1662" dirty="0"/>
          </a:p>
        </p:txBody>
      </p:sp>
      <p:pic>
        <p:nvPicPr>
          <p:cNvPr id="26" name="Picture 3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53401" y="75724"/>
            <a:ext cx="899536"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2326" y="67926"/>
            <a:ext cx="929644" cy="929644"/>
          </a:xfrm>
          <a:prstGeom prst="rect">
            <a:avLst/>
          </a:prstGeom>
        </p:spPr>
      </p:pic>
      <p:pic>
        <p:nvPicPr>
          <p:cNvPr id="27"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837593" y="2236924"/>
            <a:ext cx="1550988"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248400" y="1347597"/>
            <a:ext cx="2258459" cy="1132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303834" y="2564255"/>
            <a:ext cx="1854689" cy="1059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205733" y="2564795"/>
            <a:ext cx="2308432" cy="1067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4"/>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246684" y="3708428"/>
            <a:ext cx="1911839" cy="1298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276422" y="3708427"/>
            <a:ext cx="2230437" cy="129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7925402"/>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9105" y="515671"/>
            <a:ext cx="7666892" cy="603883"/>
          </a:xfrm>
          <a:prstGeom prst="rect">
            <a:avLst/>
          </a:prstGeom>
        </p:spPr>
        <p:txBody>
          <a:bodyPr>
            <a:spAutoFit/>
          </a:bodyPr>
          <a:lstStyle/>
          <a:p>
            <a:pPr marL="422041" indent="-422041">
              <a:defRPr/>
            </a:pPr>
            <a:r>
              <a:rPr lang="en-US" sz="1662" b="1" dirty="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Arial Rounded MT Bold" pitchFamily="34" charset="0"/>
              </a:rPr>
              <a:t>APA PENTINGNYA  </a:t>
            </a:r>
            <a:r>
              <a:rPr lang="id-ID" sz="1662" b="1" dirty="0" smtClean="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Arial Rounded MT Bold" pitchFamily="34" charset="0"/>
              </a:rPr>
              <a:t>TUKBINJAR  </a:t>
            </a:r>
            <a:r>
              <a:rPr lang="en-US" sz="1662" b="1" dirty="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Arial Rounded MT Bold" pitchFamily="34" charset="0"/>
              </a:rPr>
              <a:t>INTELIJEN DALAM </a:t>
            </a:r>
            <a:endParaRPr lang="id-ID" sz="1662" b="1" dirty="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Arial Rounded MT Bold" pitchFamily="34" charset="0"/>
            </a:endParaRPr>
          </a:p>
          <a:p>
            <a:pPr marL="422041" indent="-422041">
              <a:defRPr/>
            </a:pPr>
            <a:r>
              <a:rPr lang="en-US" sz="1662" b="1" dirty="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Arial Rounded MT Bold" pitchFamily="34" charset="0"/>
              </a:rPr>
              <a:t>SATU ORGANISASI</a:t>
            </a:r>
          </a:p>
        </p:txBody>
      </p:sp>
      <p:sp>
        <p:nvSpPr>
          <p:cNvPr id="18435" name="Rectangle 4"/>
          <p:cNvSpPr>
            <a:spLocks noChangeArrowheads="1"/>
          </p:cNvSpPr>
          <p:nvPr/>
        </p:nvSpPr>
        <p:spPr bwMode="auto">
          <a:xfrm>
            <a:off x="762000" y="1389185"/>
            <a:ext cx="7526215" cy="5037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n-US" altLang="id-ID" sz="2215" b="1" dirty="0">
                <a:latin typeface="Arial Rounded MT Bold" panose="020F0704030504030204" pitchFamily="34" charset="0"/>
              </a:rPr>
              <a:t>1.	</a:t>
            </a:r>
            <a:r>
              <a:rPr lang="en-US" altLang="id-ID" sz="1662" b="1" dirty="0" smtClean="0">
                <a:latin typeface="Arial Rounded MT Bold" panose="020F0704030504030204" pitchFamily="34" charset="0"/>
              </a:rPr>
              <a:t>DAPAT </a:t>
            </a:r>
            <a:r>
              <a:rPr lang="en-US" altLang="id-ID" sz="1662" b="1" dirty="0">
                <a:latin typeface="Arial Rounded MT Bold" panose="020F0704030504030204" pitchFamily="34" charset="0"/>
              </a:rPr>
              <a:t>MENDETEKSI POTENSI ANCAMAN, MENGANTISIPASI  &amp; MENCEGAH AMBANG GANGGUAN  DAN  BERKONTRIBUSI EFEKTIF DALAM PENEGAKAN HUKUM</a:t>
            </a:r>
          </a:p>
          <a:p>
            <a:pPr algn="just"/>
            <a:endParaRPr lang="en-US" altLang="id-ID" sz="1662" b="1" dirty="0">
              <a:latin typeface="Arial Rounded MT Bold" panose="020F0704030504030204" pitchFamily="34" charset="0"/>
            </a:endParaRPr>
          </a:p>
          <a:p>
            <a:pPr algn="just">
              <a:buFontTx/>
              <a:buAutoNum type="arabicPeriod" startAt="2"/>
            </a:pPr>
            <a:r>
              <a:rPr lang="en-US" altLang="id-ID" sz="1662" b="1" dirty="0">
                <a:latin typeface="Arial Rounded MT Bold" panose="020F0704030504030204" pitchFamily="34" charset="0"/>
              </a:rPr>
              <a:t>MENJAMIN MANAJEMEN KERJA ORGANISASI DENGAN PERENCANAAN YANG BERHASIL .</a:t>
            </a:r>
            <a:endParaRPr lang="id-ID" altLang="id-ID" sz="1662" b="1" dirty="0">
              <a:latin typeface="Arial Rounded MT Bold" panose="020F0704030504030204" pitchFamily="34" charset="0"/>
            </a:endParaRPr>
          </a:p>
          <a:p>
            <a:pPr algn="just">
              <a:buFontTx/>
              <a:buAutoNum type="arabicPeriod" startAt="2"/>
            </a:pPr>
            <a:endParaRPr lang="id-ID" altLang="id-ID" sz="1662" b="1" dirty="0">
              <a:latin typeface="Arial Rounded MT Bold" panose="020F0704030504030204" pitchFamily="34" charset="0"/>
            </a:endParaRPr>
          </a:p>
          <a:p>
            <a:pPr algn="just">
              <a:buFontTx/>
              <a:buAutoNum type="arabicPeriod" startAt="2"/>
            </a:pPr>
            <a:r>
              <a:rPr lang="id-ID" altLang="id-ID" sz="1662" b="1" dirty="0">
                <a:latin typeface="Arial Rounded MT Bold" panose="020F0704030504030204" pitchFamily="34" charset="0"/>
              </a:rPr>
              <a:t>MENGUASAI ASTAGATRA </a:t>
            </a:r>
            <a:r>
              <a:rPr lang="en-US" altLang="id-ID" sz="1662" b="1" dirty="0">
                <a:latin typeface="Arial Rounded MT Bold" panose="020F0704030504030204" pitchFamily="34" charset="0"/>
              </a:rPr>
              <a:t>SECARA UTUH</a:t>
            </a:r>
            <a:r>
              <a:rPr lang="id-ID" altLang="id-ID" sz="1662" b="1" dirty="0">
                <a:latin typeface="Arial Rounded MT Bold" panose="020F0704030504030204" pitchFamily="34" charset="0"/>
              </a:rPr>
              <a:t>, SEHINGGA MAMPU MENGARAHKAN EFEKTIFITAS KEBIJAKAN YANG AKAN DIAMBIL DAN MENGENDALIKANNYA</a:t>
            </a:r>
          </a:p>
          <a:p>
            <a:pPr algn="just">
              <a:buFontTx/>
              <a:buAutoNum type="arabicPeriod" startAt="2"/>
            </a:pPr>
            <a:endParaRPr lang="id-ID" altLang="id-ID" sz="1662" b="1" dirty="0">
              <a:latin typeface="Arial Rounded MT Bold" panose="020F0704030504030204" pitchFamily="34" charset="0"/>
            </a:endParaRPr>
          </a:p>
          <a:p>
            <a:pPr algn="just">
              <a:buFontTx/>
              <a:buAutoNum type="arabicPeriod" startAt="2"/>
            </a:pPr>
            <a:r>
              <a:rPr lang="id-ID" altLang="id-ID" sz="1662" b="1" dirty="0">
                <a:latin typeface="Arial Rounded MT Bold" panose="020F0704030504030204" pitchFamily="34" charset="0"/>
              </a:rPr>
              <a:t>MENINGKATKAN NILAI INTELIJEN</a:t>
            </a:r>
            <a:r>
              <a:rPr lang="en-US" altLang="id-ID" sz="1662" b="1" dirty="0">
                <a:latin typeface="Arial Rounded MT Bold" panose="020F0704030504030204" pitchFamily="34" charset="0"/>
              </a:rPr>
              <a:t> (VALIDITAS DAN KEABSAHAN FAKTA)</a:t>
            </a:r>
            <a:r>
              <a:rPr lang="id-ID" altLang="id-ID" sz="1662" b="1" dirty="0">
                <a:latin typeface="Arial Rounded MT Bold" panose="020F0704030504030204" pitchFamily="34" charset="0"/>
              </a:rPr>
              <a:t>, UNTUK MENGUATKAN PROSES DAN PENGEMBANGAN PASAL PENYIDIKAN BAIK PERMASALAHAN YANG BERSIFAT KONVENSIONAL  </a:t>
            </a:r>
            <a:r>
              <a:rPr lang="en-US" altLang="id-ID" sz="1662" b="1" dirty="0">
                <a:latin typeface="Arial Rounded MT Bold" panose="020F0704030504030204" pitchFamily="34" charset="0"/>
              </a:rPr>
              <a:t>MAUPUN </a:t>
            </a:r>
            <a:r>
              <a:rPr lang="id-ID" altLang="id-ID" sz="1662" b="1" dirty="0">
                <a:latin typeface="Arial Rounded MT Bold" panose="020F0704030504030204" pitchFamily="34" charset="0"/>
              </a:rPr>
              <a:t>INKONVENSIONAL(KBAT)</a:t>
            </a:r>
          </a:p>
          <a:p>
            <a:pPr algn="just">
              <a:buFontTx/>
              <a:buAutoNum type="arabicPeriod" startAt="2"/>
            </a:pPr>
            <a:endParaRPr lang="id-ID" altLang="id-ID" sz="1662" b="1" dirty="0">
              <a:latin typeface="Arial Rounded MT Bold" panose="020F0704030504030204" pitchFamily="34" charset="0"/>
            </a:endParaRPr>
          </a:p>
          <a:p>
            <a:pPr algn="just">
              <a:buFontTx/>
              <a:buAutoNum type="arabicPeriod" startAt="2"/>
            </a:pPr>
            <a:r>
              <a:rPr lang="id-ID" altLang="id-ID" sz="1662" b="1" dirty="0">
                <a:latin typeface="Arial Rounded MT Bold" panose="020F0704030504030204" pitchFamily="34" charset="0"/>
              </a:rPr>
              <a:t>MESIASATI KEKUATAN SDM DAN TUPOK DALAM  AREAL TUGAS DENGAN RASIO  BEBAN TUGAS</a:t>
            </a:r>
            <a:r>
              <a:rPr lang="en-US" altLang="id-ID" sz="1662" b="1" dirty="0">
                <a:latin typeface="Arial Rounded MT Bold" panose="020F0704030504030204" pitchFamily="34" charset="0"/>
              </a:rPr>
              <a:t> YANG TIDAK IDEAL. DGN KEKUATAN JARINGAN INTELIJEN</a:t>
            </a:r>
            <a:endParaRPr lang="id-ID" altLang="id-ID" sz="1662" b="1" dirty="0">
              <a:latin typeface="Arial Rounded MT Bold" panose="020F0704030504030204" pitchFamily="34" charset="0"/>
            </a:endParaRPr>
          </a:p>
        </p:txBody>
      </p:sp>
      <p:pic>
        <p:nvPicPr>
          <p:cNvPr id="5" name="Picture 3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85355" y="334108"/>
            <a:ext cx="836735"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312085"/>
            <a:ext cx="807469" cy="807469"/>
          </a:xfrm>
          <a:prstGeom prst="rect">
            <a:avLst/>
          </a:prstGeom>
        </p:spPr>
      </p:pic>
    </p:spTree>
    <p:extLst>
      <p:ext uri="{BB962C8B-B14F-4D97-AF65-F5344CB8AC3E}">
        <p14:creationId xmlns:p14="http://schemas.microsoft.com/office/powerpoint/2010/main" val="16494424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3"/>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8000" contrast="2000"/>
                    </a14:imgEffect>
                  </a14:imgLayer>
                </a14:imgProps>
              </a:ext>
              <a:ext uri="{28A0092B-C50C-407E-A947-70E740481C1C}">
                <a14:useLocalDpi xmlns:a14="http://schemas.microsoft.com/office/drawing/2010/main" val="0"/>
              </a:ext>
            </a:extLst>
          </a:blip>
          <a:srcRect l="3099" t="12360" r="3918" b="14021"/>
          <a:stretch>
            <a:fillRect/>
          </a:stretch>
        </p:blipFill>
        <p:spPr bwMode="auto">
          <a:xfrm>
            <a:off x="3428300" y="2543856"/>
            <a:ext cx="2200139" cy="3230735"/>
          </a:xfrm>
          <a:prstGeom prst="rect">
            <a:avLst/>
          </a:prstGeom>
          <a:noFill/>
          <a:ln>
            <a:noFill/>
          </a:ln>
          <a:effectLst>
            <a:outerShdw blurRad="596900" dist="228600" dir="10800000" algn="ctr" rotWithShape="0">
              <a:srgbClr val="000000">
                <a:alpha val="43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42"/>
          <p:cNvGrpSpPr>
            <a:grpSpLocks/>
          </p:cNvGrpSpPr>
          <p:nvPr/>
        </p:nvGrpSpPr>
        <p:grpSpPr bwMode="auto">
          <a:xfrm>
            <a:off x="2209800" y="1017074"/>
            <a:ext cx="4876800" cy="5078924"/>
            <a:chOff x="1039813" y="5860741"/>
            <a:chExt cx="884237" cy="844859"/>
          </a:xfrm>
        </p:grpSpPr>
        <p:grpSp>
          <p:nvGrpSpPr>
            <p:cNvPr id="4" name="Group 17"/>
            <p:cNvGrpSpPr>
              <a:grpSpLocks/>
            </p:cNvGrpSpPr>
            <p:nvPr/>
          </p:nvGrpSpPr>
          <p:grpSpPr bwMode="auto">
            <a:xfrm>
              <a:off x="1039813" y="5860741"/>
              <a:ext cx="884237" cy="151123"/>
              <a:chOff x="1239" y="766"/>
              <a:chExt cx="3360" cy="707"/>
            </a:xfrm>
          </p:grpSpPr>
          <p:sp>
            <p:nvSpPr>
              <p:cNvPr id="39" name="WordArt 18"/>
              <p:cNvSpPr>
                <a:spLocks noChangeArrowheads="1" noChangeShapeType="1" noTextEdit="1"/>
              </p:cNvSpPr>
              <p:nvPr/>
            </p:nvSpPr>
            <p:spPr bwMode="auto">
              <a:xfrm>
                <a:off x="1842" y="766"/>
                <a:ext cx="2160" cy="288"/>
              </a:xfrm>
              <a:prstGeom prst="rect">
                <a:avLst/>
              </a:prstGeom>
            </p:spPr>
            <p:txBody>
              <a:bodyPr wrap="none" fromWordArt="1">
                <a:prstTxWarp prst="textPlain">
                  <a:avLst>
                    <a:gd name="adj" fmla="val 50000"/>
                  </a:avLst>
                </a:prstTxWarp>
              </a:bodyPr>
              <a:lstStyle/>
              <a:p>
                <a:pPr algn="ctr"/>
                <a:r>
                  <a:rPr lang="id-ID" kern="10" dirty="0">
                    <a:ln w="9525">
                      <a:solidFill>
                        <a:srgbClr val="008000"/>
                      </a:solidFill>
                      <a:round/>
                      <a:headEnd/>
                      <a:tailEnd/>
                    </a:ln>
                    <a:solidFill>
                      <a:srgbClr val="CC3300"/>
                    </a:solidFill>
                    <a:latin typeface="Staccato222 BT"/>
                  </a:rPr>
                  <a:t>Mekanisme / siklus</a:t>
                </a:r>
              </a:p>
            </p:txBody>
          </p:sp>
          <p:sp>
            <p:nvSpPr>
              <p:cNvPr id="40" name="WordArt 19"/>
              <p:cNvSpPr>
                <a:spLocks noChangeArrowheads="1" noChangeShapeType="1" noTextEdit="1"/>
              </p:cNvSpPr>
              <p:nvPr/>
            </p:nvSpPr>
            <p:spPr bwMode="auto">
              <a:xfrm>
                <a:off x="1239" y="1185"/>
                <a:ext cx="3360" cy="288"/>
              </a:xfrm>
              <a:prstGeom prst="rect">
                <a:avLst/>
              </a:prstGeom>
            </p:spPr>
            <p:txBody>
              <a:bodyPr wrap="none" fromWordArt="1">
                <a:prstTxWarp prst="textPlain">
                  <a:avLst>
                    <a:gd name="adj" fmla="val 50000"/>
                  </a:avLst>
                </a:prstTxWarp>
              </a:bodyPr>
              <a:lstStyle/>
              <a:p>
                <a:pPr algn="ctr"/>
                <a:r>
                  <a:rPr lang="id-ID" kern="10" dirty="0">
                    <a:ln w="9525">
                      <a:solidFill>
                        <a:srgbClr val="FF6600"/>
                      </a:solidFill>
                      <a:round/>
                      <a:headEnd/>
                      <a:tailEnd/>
                    </a:ln>
                    <a:gradFill rotWithShape="1">
                      <a:gsLst>
                        <a:gs pos="0">
                          <a:schemeClr val="accent2"/>
                        </a:gs>
                        <a:gs pos="100000">
                          <a:srgbClr val="CC9900"/>
                        </a:gs>
                      </a:gsLst>
                      <a:lin ang="0" scaled="1"/>
                    </a:gradFill>
                    <a:latin typeface="Incised901 Bd BT"/>
                  </a:rPr>
                  <a:t>PEMBENTUKAN JARINGAN INTELIJEN</a:t>
                </a:r>
              </a:p>
            </p:txBody>
          </p:sp>
        </p:grpSp>
        <p:grpSp>
          <p:nvGrpSpPr>
            <p:cNvPr id="5" name="Group 50"/>
            <p:cNvGrpSpPr>
              <a:grpSpLocks/>
            </p:cNvGrpSpPr>
            <p:nvPr/>
          </p:nvGrpSpPr>
          <p:grpSpPr bwMode="auto">
            <a:xfrm>
              <a:off x="1143000" y="6057900"/>
              <a:ext cx="685800" cy="647700"/>
              <a:chOff x="1104" y="768"/>
              <a:chExt cx="3483" cy="3480"/>
            </a:xfrm>
          </p:grpSpPr>
          <p:sp>
            <p:nvSpPr>
              <p:cNvPr id="6" name="Oval 51"/>
              <p:cNvSpPr>
                <a:spLocks noChangeArrowheads="1"/>
              </p:cNvSpPr>
              <p:nvPr/>
            </p:nvSpPr>
            <p:spPr bwMode="auto">
              <a:xfrm>
                <a:off x="2414" y="1020"/>
                <a:ext cx="798"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7" name="WordArt 52"/>
              <p:cNvSpPr>
                <a:spLocks noChangeArrowheads="1" noChangeShapeType="1" noTextEdit="1"/>
              </p:cNvSpPr>
              <p:nvPr/>
            </p:nvSpPr>
            <p:spPr bwMode="auto">
              <a:xfrm>
                <a:off x="2500" y="1496"/>
                <a:ext cx="644" cy="7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id-ID" kern="10" dirty="0">
                    <a:latin typeface="Incised901 Bd BT"/>
                  </a:rPr>
                  <a:t>KE</a:t>
                </a:r>
                <a:r>
                  <a:rPr lang="id-ID" b="1" kern="10" dirty="0">
                    <a:latin typeface="Incised901 Bd BT"/>
                  </a:rPr>
                  <a:t>BUTUHAN INFO STRAT/TAKTI</a:t>
                </a:r>
                <a:r>
                  <a:rPr lang="id-ID" kern="10" dirty="0">
                    <a:latin typeface="Incised901 Bd BT"/>
                  </a:rPr>
                  <a:t>S</a:t>
                </a:r>
              </a:p>
            </p:txBody>
          </p:sp>
          <p:sp>
            <p:nvSpPr>
              <p:cNvPr id="8" name="WordArt 53"/>
              <p:cNvSpPr>
                <a:spLocks noChangeArrowheads="1" noChangeShapeType="1" noTextEdit="1"/>
              </p:cNvSpPr>
              <p:nvPr/>
            </p:nvSpPr>
            <p:spPr bwMode="auto">
              <a:xfrm>
                <a:off x="2496" y="1168"/>
                <a:ext cx="644" cy="128"/>
              </a:xfrm>
              <a:prstGeom prst="rect">
                <a:avLst/>
              </a:prstGeom>
            </p:spPr>
            <p:txBody>
              <a:bodyPr wrap="none" fromWordArt="1">
                <a:prstTxWarp prst="textPlain">
                  <a:avLst>
                    <a:gd name="adj" fmla="val 50000"/>
                  </a:avLst>
                </a:prstTxWarp>
              </a:bodyPr>
              <a:lstStyle/>
              <a:p>
                <a:pPr algn="ctr"/>
                <a:r>
                  <a:rPr lang="id-ID" b="1" dirty="0">
                    <a:effectLst>
                      <a:outerShdw blurRad="38100" dist="38100" dir="2700000" algn="tl">
                        <a:srgbClr val="000000">
                          <a:alpha val="43137"/>
                        </a:srgbClr>
                      </a:outerShdw>
                    </a:effectLst>
                  </a:rPr>
                  <a:t>PREPARATION</a:t>
                </a:r>
                <a:endParaRPr lang="id-ID" b="1" kern="10" dirty="0">
                  <a:ln w="9525">
                    <a:solidFill>
                      <a:srgbClr val="FF6600"/>
                    </a:solidFill>
                    <a:round/>
                    <a:headEnd/>
                    <a:tailEnd/>
                  </a:ln>
                  <a:effectLst>
                    <a:outerShdw blurRad="38100" dist="38100" dir="2700000" algn="tl">
                      <a:srgbClr val="000000">
                        <a:alpha val="43137"/>
                      </a:srgbClr>
                    </a:outerShdw>
                  </a:effectLst>
                  <a:latin typeface="Incised901 Bd BT"/>
                </a:endParaRPr>
              </a:p>
            </p:txBody>
          </p:sp>
          <p:sp>
            <p:nvSpPr>
              <p:cNvPr id="9" name="WordArt 54"/>
              <p:cNvSpPr>
                <a:spLocks noChangeArrowheads="1" noChangeShapeType="1" noTextEdit="1"/>
              </p:cNvSpPr>
              <p:nvPr/>
            </p:nvSpPr>
            <p:spPr bwMode="auto">
              <a:xfrm>
                <a:off x="2464" y="1344"/>
                <a:ext cx="712" cy="96"/>
              </a:xfrm>
              <a:prstGeom prst="rect">
                <a:avLst/>
              </a:prstGeom>
            </p:spPr>
            <p:txBody>
              <a:bodyPr wrap="none" fromWordArt="1">
                <a:prstTxWarp prst="textPlain">
                  <a:avLst>
                    <a:gd name="adj" fmla="val 50000"/>
                  </a:avLst>
                </a:prstTxWarp>
              </a:bodyPr>
              <a:lstStyle/>
              <a:p>
                <a:pPr algn="ctr"/>
                <a:r>
                  <a:rPr lang="id-ID" b="1" dirty="0">
                    <a:solidFill>
                      <a:schemeClr val="bg1"/>
                    </a:solidFill>
                  </a:rPr>
                  <a:t>persiapan</a:t>
                </a:r>
                <a:endParaRPr lang="id-ID" b="1" kern="10" dirty="0">
                  <a:ln w="9525">
                    <a:solidFill>
                      <a:srgbClr val="FF6600"/>
                    </a:solidFill>
                    <a:round/>
                    <a:headEnd/>
                    <a:tailEnd/>
                  </a:ln>
                  <a:solidFill>
                    <a:schemeClr val="bg1"/>
                  </a:solidFill>
                  <a:latin typeface="Incised901 Bd BT"/>
                </a:endParaRPr>
              </a:p>
            </p:txBody>
          </p:sp>
          <p:sp>
            <p:nvSpPr>
              <p:cNvPr id="10" name="WordArt 55"/>
              <p:cNvSpPr>
                <a:spLocks noChangeArrowheads="1" noChangeShapeType="1" noTextEdit="1"/>
              </p:cNvSpPr>
              <p:nvPr/>
            </p:nvSpPr>
            <p:spPr bwMode="auto">
              <a:xfrm>
                <a:off x="2736" y="768"/>
                <a:ext cx="96" cy="198"/>
              </a:xfrm>
              <a:prstGeom prst="rect">
                <a:avLst/>
              </a:prstGeom>
              <a:solidFill>
                <a:schemeClr val="bg1"/>
              </a:solidFill>
            </p:spPr>
            <p:txBody>
              <a:bodyPr wrap="none" fromWordArt="1">
                <a:prstTxWarp prst="textPlain">
                  <a:avLst>
                    <a:gd name="adj" fmla="val 50000"/>
                  </a:avLst>
                </a:prstTxWarp>
              </a:bodyPr>
              <a:lstStyle/>
              <a:p>
                <a:pPr algn="ctr"/>
                <a:r>
                  <a:rPr lang="id-ID" b="1" dirty="0"/>
                  <a:t>1</a:t>
                </a:r>
              </a:p>
            </p:txBody>
          </p:sp>
          <p:sp>
            <p:nvSpPr>
              <p:cNvPr id="11" name="Oval 56"/>
              <p:cNvSpPr>
                <a:spLocks noChangeArrowheads="1"/>
              </p:cNvSpPr>
              <p:nvPr/>
            </p:nvSpPr>
            <p:spPr bwMode="auto">
              <a:xfrm>
                <a:off x="3312" y="1382"/>
                <a:ext cx="798"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12" name="WordArt 57"/>
              <p:cNvSpPr>
                <a:spLocks noChangeArrowheads="1" noChangeShapeType="1" noTextEdit="1"/>
              </p:cNvSpPr>
              <p:nvPr/>
            </p:nvSpPr>
            <p:spPr bwMode="auto">
              <a:xfrm>
                <a:off x="3392" y="1758"/>
                <a:ext cx="643" cy="167"/>
              </a:xfrm>
              <a:prstGeom prst="rect">
                <a:avLst/>
              </a:prstGeom>
            </p:spPr>
            <p:txBody>
              <a:bodyPr wrap="none" fromWordArt="1">
                <a:prstTxWarp prst="textPlain">
                  <a:avLst>
                    <a:gd name="adj" fmla="val 50000"/>
                  </a:avLst>
                </a:prstTxWarp>
              </a:bodyPr>
              <a:lstStyle/>
              <a:p>
                <a:pPr algn="ctr"/>
                <a:r>
                  <a:rPr lang="id-ID" b="1" dirty="0">
                    <a:solidFill>
                      <a:schemeClr val="bg1"/>
                    </a:solidFill>
                  </a:rPr>
                  <a:t>pencarian</a:t>
                </a:r>
              </a:p>
            </p:txBody>
          </p:sp>
          <p:sp>
            <p:nvSpPr>
              <p:cNvPr id="13" name="WordArt 58"/>
              <p:cNvSpPr>
                <a:spLocks noChangeArrowheads="1" noChangeShapeType="1" noTextEdit="1"/>
              </p:cNvSpPr>
              <p:nvPr/>
            </p:nvSpPr>
            <p:spPr bwMode="auto">
              <a:xfrm>
                <a:off x="3431" y="1520"/>
                <a:ext cx="643" cy="167"/>
              </a:xfrm>
              <a:prstGeom prst="rect">
                <a:avLst/>
              </a:prstGeom>
            </p:spPr>
            <p:txBody>
              <a:bodyPr wrap="none" fromWordArt="1">
                <a:prstTxWarp prst="textPlain">
                  <a:avLst>
                    <a:gd name="adj" fmla="val 50000"/>
                  </a:avLst>
                </a:prstTxWarp>
              </a:bodyPr>
              <a:lstStyle/>
              <a:p>
                <a:pPr algn="ctr"/>
                <a:r>
                  <a:rPr lang="id-ID" sz="1200" b="1" dirty="0"/>
                  <a:t>SPOTTING</a:t>
                </a:r>
                <a:endParaRPr lang="id-ID" b="1" kern="10" dirty="0">
                  <a:ln w="9525">
                    <a:solidFill>
                      <a:srgbClr val="000066"/>
                    </a:solidFill>
                    <a:round/>
                    <a:headEnd/>
                    <a:tailEnd/>
                  </a:ln>
                  <a:latin typeface="Incised901 Bd BT"/>
                </a:endParaRPr>
              </a:p>
            </p:txBody>
          </p:sp>
          <p:sp>
            <p:nvSpPr>
              <p:cNvPr id="14" name="WordArt 59"/>
              <p:cNvSpPr>
                <a:spLocks noChangeArrowheads="1" noChangeShapeType="1" noTextEdit="1"/>
              </p:cNvSpPr>
              <p:nvPr/>
            </p:nvSpPr>
            <p:spPr bwMode="auto">
              <a:xfrm>
                <a:off x="4073" y="1248"/>
                <a:ext cx="96" cy="198"/>
              </a:xfrm>
              <a:prstGeom prst="rect">
                <a:avLst/>
              </a:prstGeom>
            </p:spPr>
            <p:txBody>
              <a:bodyPr wrap="none" fromWordArt="1">
                <a:prstTxWarp prst="textPlain">
                  <a:avLst>
                    <a:gd name="adj" fmla="val 50000"/>
                  </a:avLst>
                </a:prstTxWarp>
              </a:bodyPr>
              <a:lstStyle/>
              <a:p>
                <a:pPr algn="ctr"/>
                <a:r>
                  <a:rPr lang="id-ID" kern="10" dirty="0">
                    <a:ln w="9525">
                      <a:solidFill>
                        <a:srgbClr val="00CC99"/>
                      </a:solidFill>
                      <a:round/>
                      <a:headEnd/>
                      <a:tailEnd/>
                    </a:ln>
                    <a:latin typeface="Arial Black" panose="020B0A04020102020204" pitchFamily="34" charset="0"/>
                  </a:rPr>
                  <a:t>2</a:t>
                </a:r>
              </a:p>
            </p:txBody>
          </p:sp>
          <p:sp>
            <p:nvSpPr>
              <p:cNvPr id="15" name="Oval 60"/>
              <p:cNvSpPr>
                <a:spLocks noChangeArrowheads="1"/>
              </p:cNvSpPr>
              <p:nvPr/>
            </p:nvSpPr>
            <p:spPr bwMode="auto">
              <a:xfrm>
                <a:off x="3649" y="2177"/>
                <a:ext cx="798"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16" name="WordArt 61"/>
              <p:cNvSpPr>
                <a:spLocks noChangeArrowheads="1" noChangeShapeType="1" noTextEdit="1"/>
              </p:cNvSpPr>
              <p:nvPr/>
            </p:nvSpPr>
            <p:spPr bwMode="auto">
              <a:xfrm>
                <a:off x="3728" y="2552"/>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pengusutan</a:t>
                </a:r>
              </a:p>
            </p:txBody>
          </p:sp>
          <p:sp>
            <p:nvSpPr>
              <p:cNvPr id="17" name="WordArt 62"/>
              <p:cNvSpPr>
                <a:spLocks noChangeArrowheads="1" noChangeShapeType="1" noTextEdit="1"/>
              </p:cNvSpPr>
              <p:nvPr/>
            </p:nvSpPr>
            <p:spPr bwMode="auto">
              <a:xfrm>
                <a:off x="3732" y="2325"/>
                <a:ext cx="644" cy="167"/>
              </a:xfrm>
              <a:prstGeom prst="rect">
                <a:avLst/>
              </a:prstGeom>
            </p:spPr>
            <p:txBody>
              <a:bodyPr wrap="none" fromWordArt="1">
                <a:prstTxWarp prst="textPlain">
                  <a:avLst>
                    <a:gd name="adj" fmla="val 50000"/>
                  </a:avLst>
                </a:prstTxWarp>
              </a:bodyPr>
              <a:lstStyle/>
              <a:p>
                <a:pPr algn="ctr"/>
                <a:r>
                  <a:rPr lang="id-ID" b="1" dirty="0"/>
                  <a:t>INVESTIGATION</a:t>
                </a:r>
              </a:p>
            </p:txBody>
          </p:sp>
          <p:sp>
            <p:nvSpPr>
              <p:cNvPr id="18" name="WordArt 63"/>
              <p:cNvSpPr>
                <a:spLocks noChangeArrowheads="1" noChangeShapeType="1" noTextEdit="1"/>
              </p:cNvSpPr>
              <p:nvPr/>
            </p:nvSpPr>
            <p:spPr bwMode="auto">
              <a:xfrm>
                <a:off x="4491" y="2246"/>
                <a:ext cx="96" cy="198"/>
              </a:xfrm>
              <a:prstGeom prst="rect">
                <a:avLst/>
              </a:prstGeom>
            </p:spPr>
            <p:txBody>
              <a:bodyPr wrap="none" fromWordArt="1">
                <a:prstTxWarp prst="textPlain">
                  <a:avLst>
                    <a:gd name="adj" fmla="val 50000"/>
                  </a:avLst>
                </a:prstTxWarp>
              </a:bodyPr>
              <a:lstStyle/>
              <a:p>
                <a:pPr algn="ctr"/>
                <a:r>
                  <a:rPr lang="id-ID" dirty="0"/>
                  <a:t>3</a:t>
                </a:r>
              </a:p>
            </p:txBody>
          </p:sp>
          <p:sp>
            <p:nvSpPr>
              <p:cNvPr id="19" name="Oval 64"/>
              <p:cNvSpPr>
                <a:spLocks noChangeArrowheads="1"/>
              </p:cNvSpPr>
              <p:nvPr/>
            </p:nvSpPr>
            <p:spPr bwMode="auto">
              <a:xfrm>
                <a:off x="3356" y="2950"/>
                <a:ext cx="805" cy="695"/>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20" name="WordArt 65"/>
              <p:cNvSpPr>
                <a:spLocks noChangeArrowheads="1" noChangeShapeType="1" noTextEdit="1"/>
              </p:cNvSpPr>
              <p:nvPr/>
            </p:nvSpPr>
            <p:spPr bwMode="auto">
              <a:xfrm>
                <a:off x="3440" y="3320"/>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penilaian</a:t>
                </a:r>
              </a:p>
            </p:txBody>
          </p:sp>
          <p:sp>
            <p:nvSpPr>
              <p:cNvPr id="21" name="WordArt 66"/>
              <p:cNvSpPr>
                <a:spLocks noChangeArrowheads="1" noChangeShapeType="1" noTextEdit="1"/>
              </p:cNvSpPr>
              <p:nvPr/>
            </p:nvSpPr>
            <p:spPr bwMode="auto">
              <a:xfrm>
                <a:off x="3444" y="3093"/>
                <a:ext cx="644" cy="167"/>
              </a:xfrm>
              <a:prstGeom prst="rect">
                <a:avLst/>
              </a:prstGeom>
            </p:spPr>
            <p:txBody>
              <a:bodyPr wrap="none" fromWordArt="1">
                <a:prstTxWarp prst="textPlain">
                  <a:avLst>
                    <a:gd name="adj" fmla="val 50000"/>
                  </a:avLst>
                </a:prstTxWarp>
              </a:bodyPr>
              <a:lstStyle/>
              <a:p>
                <a:pPr algn="ctr"/>
                <a:r>
                  <a:rPr lang="id-ID" sz="19900" b="1" dirty="0" smtClean="0"/>
                  <a:t>ASSESMENT</a:t>
                </a:r>
                <a:endParaRPr lang="id-ID" sz="19900" b="1" dirty="0"/>
              </a:p>
              <a:p>
                <a:pPr algn="ctr"/>
                <a:endParaRPr lang="id-ID" sz="19900" b="1" kern="10" dirty="0">
                  <a:ln w="9525">
                    <a:solidFill>
                      <a:srgbClr val="FF6600"/>
                    </a:solidFill>
                    <a:round/>
                    <a:headEnd/>
                    <a:tailEnd/>
                  </a:ln>
                  <a:latin typeface="Incised901 Bd BT"/>
                </a:endParaRPr>
              </a:p>
            </p:txBody>
          </p:sp>
          <p:sp>
            <p:nvSpPr>
              <p:cNvPr id="22" name="WordArt 67"/>
              <p:cNvSpPr>
                <a:spLocks noChangeArrowheads="1" noChangeShapeType="1" noTextEdit="1"/>
              </p:cNvSpPr>
              <p:nvPr/>
            </p:nvSpPr>
            <p:spPr bwMode="auto">
              <a:xfrm>
                <a:off x="4203" y="3117"/>
                <a:ext cx="96" cy="198"/>
              </a:xfrm>
              <a:prstGeom prst="rect">
                <a:avLst/>
              </a:prstGeom>
            </p:spPr>
            <p:txBody>
              <a:bodyPr wrap="none" fromWordArt="1">
                <a:prstTxWarp prst="textPlain">
                  <a:avLst>
                    <a:gd name="adj" fmla="val 50000"/>
                  </a:avLst>
                </a:prstTxWarp>
              </a:bodyPr>
              <a:lstStyle/>
              <a:p>
                <a:pPr algn="ctr"/>
                <a:r>
                  <a:rPr lang="id-ID" b="1" dirty="0"/>
                  <a:t>4</a:t>
                </a:r>
              </a:p>
            </p:txBody>
          </p:sp>
          <p:sp>
            <p:nvSpPr>
              <p:cNvPr id="23" name="Oval 68"/>
              <p:cNvSpPr>
                <a:spLocks noChangeArrowheads="1"/>
              </p:cNvSpPr>
              <p:nvPr/>
            </p:nvSpPr>
            <p:spPr bwMode="auto">
              <a:xfrm>
                <a:off x="1603" y="2978"/>
                <a:ext cx="805" cy="695"/>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24" name="WordArt 69"/>
              <p:cNvSpPr>
                <a:spLocks noChangeArrowheads="1" noChangeShapeType="1" noTextEdit="1"/>
              </p:cNvSpPr>
              <p:nvPr/>
            </p:nvSpPr>
            <p:spPr bwMode="auto">
              <a:xfrm>
                <a:off x="1685" y="3348"/>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pelatihan</a:t>
                </a:r>
              </a:p>
            </p:txBody>
          </p:sp>
          <p:sp>
            <p:nvSpPr>
              <p:cNvPr id="25" name="WordArt 70"/>
              <p:cNvSpPr>
                <a:spLocks noChangeArrowheads="1" noChangeShapeType="1" noTextEdit="1"/>
              </p:cNvSpPr>
              <p:nvPr/>
            </p:nvSpPr>
            <p:spPr bwMode="auto">
              <a:xfrm>
                <a:off x="1689" y="3121"/>
                <a:ext cx="644" cy="167"/>
              </a:xfrm>
              <a:prstGeom prst="rect">
                <a:avLst/>
              </a:prstGeom>
            </p:spPr>
            <p:txBody>
              <a:bodyPr wrap="none" fromWordArt="1">
                <a:prstTxWarp prst="textPlain">
                  <a:avLst>
                    <a:gd name="adj" fmla="val 50000"/>
                  </a:avLst>
                </a:prstTxWarp>
              </a:bodyPr>
              <a:lstStyle/>
              <a:p>
                <a:pPr algn="ctr"/>
                <a:r>
                  <a:rPr lang="id-ID" b="1" dirty="0"/>
                  <a:t>TRAINING</a:t>
                </a:r>
              </a:p>
            </p:txBody>
          </p:sp>
          <p:sp>
            <p:nvSpPr>
              <p:cNvPr id="26" name="WordArt 71"/>
              <p:cNvSpPr>
                <a:spLocks noChangeArrowheads="1" noChangeShapeType="1" noTextEdit="1"/>
              </p:cNvSpPr>
              <p:nvPr/>
            </p:nvSpPr>
            <p:spPr bwMode="auto">
              <a:xfrm>
                <a:off x="1440" y="3148"/>
                <a:ext cx="96" cy="198"/>
              </a:xfrm>
              <a:prstGeom prst="rect">
                <a:avLst/>
              </a:prstGeom>
            </p:spPr>
            <p:txBody>
              <a:bodyPr wrap="none" fromWordArt="1">
                <a:prstTxWarp prst="textPlain">
                  <a:avLst>
                    <a:gd name="adj" fmla="val 50000"/>
                  </a:avLst>
                </a:prstTxWarp>
              </a:bodyPr>
              <a:lstStyle/>
              <a:p>
                <a:pPr algn="ctr"/>
                <a:r>
                  <a:rPr lang="id-ID" b="1" dirty="0"/>
                  <a:t>6</a:t>
                </a:r>
              </a:p>
            </p:txBody>
          </p:sp>
          <p:sp>
            <p:nvSpPr>
              <p:cNvPr id="27" name="Oval 72"/>
              <p:cNvSpPr>
                <a:spLocks noChangeArrowheads="1"/>
              </p:cNvSpPr>
              <p:nvPr/>
            </p:nvSpPr>
            <p:spPr bwMode="auto">
              <a:xfrm>
                <a:off x="1247" y="2177"/>
                <a:ext cx="805"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28" name="WordArt 73"/>
              <p:cNvSpPr>
                <a:spLocks noChangeArrowheads="1" noChangeShapeType="1" noTextEdit="1"/>
              </p:cNvSpPr>
              <p:nvPr/>
            </p:nvSpPr>
            <p:spPr bwMode="auto">
              <a:xfrm>
                <a:off x="1328" y="2552"/>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uji coba</a:t>
                </a:r>
              </a:p>
            </p:txBody>
          </p:sp>
          <p:sp>
            <p:nvSpPr>
              <p:cNvPr id="29" name="WordArt 74"/>
              <p:cNvSpPr>
                <a:spLocks noChangeArrowheads="1" noChangeShapeType="1" noTextEdit="1"/>
              </p:cNvSpPr>
              <p:nvPr/>
            </p:nvSpPr>
            <p:spPr bwMode="auto">
              <a:xfrm>
                <a:off x="1332" y="2325"/>
                <a:ext cx="644" cy="167"/>
              </a:xfrm>
              <a:prstGeom prst="rect">
                <a:avLst/>
              </a:prstGeom>
            </p:spPr>
            <p:txBody>
              <a:bodyPr wrap="none" fromWordArt="1">
                <a:prstTxWarp prst="textPlain">
                  <a:avLst>
                    <a:gd name="adj" fmla="val 50000"/>
                  </a:avLst>
                </a:prstTxWarp>
              </a:bodyPr>
              <a:lstStyle/>
              <a:p>
                <a:pPr algn="ctr"/>
                <a:r>
                  <a:rPr lang="id-ID" b="1" dirty="0"/>
                  <a:t>TESTING</a:t>
                </a:r>
                <a:endParaRPr lang="id-ID" b="1" kern="10" dirty="0">
                  <a:ln w="9525" cap="sq">
                    <a:solidFill>
                      <a:srgbClr val="FF0066"/>
                    </a:solidFill>
                    <a:round/>
                    <a:headEnd type="none" w="sm" len="sm"/>
                    <a:tailEnd type="none" w="sm" len="sm"/>
                  </a:ln>
                  <a:latin typeface="Calligrapher"/>
                </a:endParaRPr>
              </a:p>
              <a:p>
                <a:pPr algn="ctr"/>
                <a:endParaRPr lang="id-ID" kern="10" dirty="0">
                  <a:ln w="9525">
                    <a:solidFill>
                      <a:srgbClr val="FF6600"/>
                    </a:solidFill>
                    <a:round/>
                    <a:headEnd/>
                    <a:tailEnd/>
                  </a:ln>
                  <a:solidFill>
                    <a:srgbClr val="006600"/>
                  </a:solidFill>
                  <a:latin typeface="Incised901 Bd BT"/>
                </a:endParaRPr>
              </a:p>
            </p:txBody>
          </p:sp>
          <p:sp>
            <p:nvSpPr>
              <p:cNvPr id="30" name="WordArt 75"/>
              <p:cNvSpPr>
                <a:spLocks noChangeArrowheads="1" noChangeShapeType="1" noTextEdit="1"/>
              </p:cNvSpPr>
              <p:nvPr/>
            </p:nvSpPr>
            <p:spPr bwMode="auto">
              <a:xfrm>
                <a:off x="1104" y="2235"/>
                <a:ext cx="96" cy="198"/>
              </a:xfrm>
              <a:prstGeom prst="rect">
                <a:avLst/>
              </a:prstGeom>
            </p:spPr>
            <p:txBody>
              <a:bodyPr wrap="none" fromWordArt="1">
                <a:prstTxWarp prst="textPlain">
                  <a:avLst>
                    <a:gd name="adj" fmla="val 50000"/>
                  </a:avLst>
                </a:prstTxWarp>
              </a:bodyPr>
              <a:lstStyle/>
              <a:p>
                <a:pPr algn="ctr"/>
                <a:r>
                  <a:rPr lang="id-ID" b="1"/>
                  <a:t>7</a:t>
                </a:r>
              </a:p>
            </p:txBody>
          </p:sp>
          <p:sp>
            <p:nvSpPr>
              <p:cNvPr id="31" name="Oval 76"/>
              <p:cNvSpPr>
                <a:spLocks noChangeArrowheads="1"/>
              </p:cNvSpPr>
              <p:nvPr/>
            </p:nvSpPr>
            <p:spPr bwMode="auto">
              <a:xfrm>
                <a:off x="1547" y="1382"/>
                <a:ext cx="805"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32" name="WordArt 77"/>
              <p:cNvSpPr>
                <a:spLocks noChangeArrowheads="1" noChangeShapeType="1" noTextEdit="1"/>
              </p:cNvSpPr>
              <p:nvPr/>
            </p:nvSpPr>
            <p:spPr bwMode="auto">
              <a:xfrm>
                <a:off x="1628" y="1760"/>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tindakan</a:t>
                </a:r>
              </a:p>
            </p:txBody>
          </p:sp>
          <p:sp>
            <p:nvSpPr>
              <p:cNvPr id="33" name="WordArt 78"/>
              <p:cNvSpPr>
                <a:spLocks noChangeArrowheads="1" noChangeShapeType="1" noTextEdit="1"/>
              </p:cNvSpPr>
              <p:nvPr/>
            </p:nvSpPr>
            <p:spPr bwMode="auto">
              <a:xfrm>
                <a:off x="1632" y="1533"/>
                <a:ext cx="644" cy="167"/>
              </a:xfrm>
              <a:prstGeom prst="rect">
                <a:avLst/>
              </a:prstGeom>
            </p:spPr>
            <p:txBody>
              <a:bodyPr wrap="none" fromWordArt="1">
                <a:prstTxWarp prst="textPlain">
                  <a:avLst>
                    <a:gd name="adj" fmla="val 50000"/>
                  </a:avLst>
                </a:prstTxWarp>
              </a:bodyPr>
              <a:lstStyle/>
              <a:p>
                <a:pPr algn="ctr"/>
                <a:r>
                  <a:rPr lang="id-ID" b="1" dirty="0"/>
                  <a:t>ACTION</a:t>
                </a:r>
                <a:endParaRPr lang="id-ID" sz="8800" b="1" kern="10" dirty="0">
                  <a:ln w="9525" cap="sq">
                    <a:solidFill>
                      <a:srgbClr val="FF0066"/>
                    </a:solidFill>
                    <a:round/>
                    <a:headEnd type="none" w="sm" len="sm"/>
                    <a:tailEnd type="none" w="sm" len="sm"/>
                  </a:ln>
                  <a:solidFill>
                    <a:srgbClr val="CC9900"/>
                  </a:solidFill>
                  <a:latin typeface="Calligrapher"/>
                </a:endParaRPr>
              </a:p>
              <a:p>
                <a:pPr algn="ctr"/>
                <a:endParaRPr lang="id-ID" kern="10" dirty="0">
                  <a:ln w="9525">
                    <a:solidFill>
                      <a:srgbClr val="FF6600"/>
                    </a:solidFill>
                    <a:round/>
                    <a:headEnd/>
                    <a:tailEnd/>
                  </a:ln>
                  <a:solidFill>
                    <a:srgbClr val="FF0066"/>
                  </a:solidFill>
                  <a:latin typeface="Incised901 Bd BT"/>
                </a:endParaRPr>
              </a:p>
            </p:txBody>
          </p:sp>
          <p:sp>
            <p:nvSpPr>
              <p:cNvPr id="34" name="WordArt 79"/>
              <p:cNvSpPr>
                <a:spLocks noChangeArrowheads="1" noChangeShapeType="1" noTextEdit="1"/>
              </p:cNvSpPr>
              <p:nvPr/>
            </p:nvSpPr>
            <p:spPr bwMode="auto">
              <a:xfrm>
                <a:off x="1487" y="1296"/>
                <a:ext cx="96" cy="198"/>
              </a:xfrm>
              <a:prstGeom prst="rect">
                <a:avLst/>
              </a:prstGeom>
            </p:spPr>
            <p:txBody>
              <a:bodyPr wrap="none" fromWordArt="1">
                <a:prstTxWarp prst="textPlain">
                  <a:avLst>
                    <a:gd name="adj" fmla="val 50000"/>
                  </a:avLst>
                </a:prstTxWarp>
              </a:bodyPr>
              <a:lstStyle/>
              <a:p>
                <a:pPr algn="ctr"/>
                <a:r>
                  <a:rPr lang="id-ID" b="1"/>
                  <a:t>8</a:t>
                </a:r>
              </a:p>
            </p:txBody>
          </p:sp>
          <p:sp>
            <p:nvSpPr>
              <p:cNvPr id="35" name="Oval 80"/>
              <p:cNvSpPr>
                <a:spLocks noChangeArrowheads="1"/>
              </p:cNvSpPr>
              <p:nvPr/>
            </p:nvSpPr>
            <p:spPr bwMode="auto">
              <a:xfrm>
                <a:off x="2507" y="3312"/>
                <a:ext cx="805" cy="702"/>
              </a:xfrm>
              <a:prstGeom prst="ellipse">
                <a:avLst/>
              </a:prstGeom>
              <a:gradFill rotWithShape="1">
                <a:gsLst>
                  <a:gs pos="0">
                    <a:schemeClr val="bg1"/>
                  </a:gs>
                  <a:gs pos="50000">
                    <a:srgbClr val="663300"/>
                  </a:gs>
                  <a:gs pos="100000">
                    <a:schemeClr val="bg1"/>
                  </a:gs>
                </a:gsLst>
                <a:lin ang="5400000" scaled="1"/>
              </a:gradFill>
              <a:ln w="9525">
                <a:solidFill>
                  <a:srgbClr val="CC9900"/>
                </a:solidFill>
                <a:round/>
                <a:headEnd/>
                <a:tailEnd/>
              </a:ln>
              <a:effectLst>
                <a:prstShdw prst="shdw18" dist="17961" dir="13500000">
                  <a:srgbClr val="CC9900">
                    <a:gamma/>
                    <a:shade val="60000"/>
                    <a:invGamma/>
                  </a:srgbClr>
                </a:prstShdw>
              </a:effectLst>
            </p:spPr>
            <p:txBody>
              <a:bodyPr wrap="none" anchor="ctr"/>
              <a:lstStyle/>
              <a:p>
                <a:pPr>
                  <a:defRPr/>
                </a:pPr>
                <a:endParaRPr lang="id-ID">
                  <a:latin typeface="Arial" charset="0"/>
                </a:endParaRPr>
              </a:p>
            </p:txBody>
          </p:sp>
          <p:sp>
            <p:nvSpPr>
              <p:cNvPr id="36" name="WordArt 81"/>
              <p:cNvSpPr>
                <a:spLocks noChangeArrowheads="1" noChangeShapeType="1" noTextEdit="1"/>
              </p:cNvSpPr>
              <p:nvPr/>
            </p:nvSpPr>
            <p:spPr bwMode="auto">
              <a:xfrm>
                <a:off x="2597" y="3684"/>
                <a:ext cx="644" cy="167"/>
              </a:xfrm>
              <a:prstGeom prst="rect">
                <a:avLst/>
              </a:prstGeom>
            </p:spPr>
            <p:txBody>
              <a:bodyPr wrap="none" fromWordArt="1">
                <a:prstTxWarp prst="textPlain">
                  <a:avLst>
                    <a:gd name="adj" fmla="val 50000"/>
                  </a:avLst>
                </a:prstTxWarp>
              </a:bodyPr>
              <a:lstStyle/>
              <a:p>
                <a:pPr algn="ctr"/>
                <a:r>
                  <a:rPr lang="id-ID" b="1" dirty="0">
                    <a:solidFill>
                      <a:schemeClr val="bg1"/>
                    </a:solidFill>
                  </a:rPr>
                  <a:t>perekrutan</a:t>
                </a:r>
              </a:p>
            </p:txBody>
          </p:sp>
          <p:sp>
            <p:nvSpPr>
              <p:cNvPr id="37" name="WordArt 82"/>
              <p:cNvSpPr>
                <a:spLocks noChangeArrowheads="1" noChangeShapeType="1" noTextEdit="1"/>
              </p:cNvSpPr>
              <p:nvPr/>
            </p:nvSpPr>
            <p:spPr bwMode="auto">
              <a:xfrm>
                <a:off x="2601" y="3457"/>
                <a:ext cx="644" cy="167"/>
              </a:xfrm>
              <a:prstGeom prst="rect">
                <a:avLst/>
              </a:prstGeom>
            </p:spPr>
            <p:txBody>
              <a:bodyPr wrap="none" fromWordArt="1">
                <a:prstTxWarp prst="textPlain">
                  <a:avLst>
                    <a:gd name="adj" fmla="val 50000"/>
                  </a:avLst>
                </a:prstTxWarp>
              </a:bodyPr>
              <a:lstStyle/>
              <a:p>
                <a:pPr algn="ctr"/>
                <a:r>
                  <a:rPr lang="id-ID" b="1" dirty="0"/>
                  <a:t>RECRUITMENT</a:t>
                </a:r>
                <a:endParaRPr lang="id-ID" b="1" kern="10" dirty="0">
                  <a:ln w="9525">
                    <a:solidFill>
                      <a:srgbClr val="FF6600"/>
                    </a:solidFill>
                    <a:round/>
                    <a:headEnd/>
                    <a:tailEnd/>
                  </a:ln>
                  <a:latin typeface="Incised901 Bd BT"/>
                </a:endParaRPr>
              </a:p>
            </p:txBody>
          </p:sp>
          <p:sp>
            <p:nvSpPr>
              <p:cNvPr id="38" name="WordArt 83"/>
              <p:cNvSpPr>
                <a:spLocks noChangeArrowheads="1" noChangeShapeType="1" noTextEdit="1"/>
              </p:cNvSpPr>
              <p:nvPr/>
            </p:nvSpPr>
            <p:spPr bwMode="auto">
              <a:xfrm>
                <a:off x="2880" y="4050"/>
                <a:ext cx="96" cy="198"/>
              </a:xfrm>
              <a:prstGeom prst="rect">
                <a:avLst/>
              </a:prstGeom>
            </p:spPr>
            <p:txBody>
              <a:bodyPr wrap="none" fromWordArt="1">
                <a:prstTxWarp prst="textPlain">
                  <a:avLst>
                    <a:gd name="adj" fmla="val 50000"/>
                  </a:avLst>
                </a:prstTxWarp>
              </a:bodyPr>
              <a:lstStyle/>
              <a:p>
                <a:pPr algn="ctr"/>
                <a:r>
                  <a:rPr lang="id-ID" b="1" dirty="0"/>
                  <a:t>5</a:t>
                </a:r>
              </a:p>
            </p:txBody>
          </p:sp>
        </p:grpSp>
      </p:grpSp>
      <p:pic>
        <p:nvPicPr>
          <p:cNvPr id="42" name="Picture 3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85355" y="174423"/>
            <a:ext cx="836735"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8600" y="152400"/>
            <a:ext cx="807469" cy="807469"/>
          </a:xfrm>
          <a:prstGeom prst="rect">
            <a:avLst/>
          </a:prstGeom>
        </p:spPr>
      </p:pic>
    </p:spTree>
    <p:extLst>
      <p:ext uri="{BB962C8B-B14F-4D97-AF65-F5344CB8AC3E}">
        <p14:creationId xmlns:p14="http://schemas.microsoft.com/office/powerpoint/2010/main" val="26397442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p:extLst>
              <p:ext uri="{D42A27DB-BD31-4B8C-83A1-F6EECF244321}">
                <p14:modId xmlns:p14="http://schemas.microsoft.com/office/powerpoint/2010/main" val="3633869844"/>
              </p:ext>
            </p:extLst>
          </p:nvPr>
        </p:nvGraphicFramePr>
        <p:xfrm>
          <a:off x="381000" y="1295400"/>
          <a:ext cx="44196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WordArt 18"/>
          <p:cNvSpPr>
            <a:spLocks noChangeArrowheads="1" noChangeShapeType="1" noTextEdit="1"/>
          </p:cNvSpPr>
          <p:nvPr/>
        </p:nvSpPr>
        <p:spPr bwMode="auto">
          <a:xfrm>
            <a:off x="3124200" y="152400"/>
            <a:ext cx="3135086" cy="370076"/>
          </a:xfrm>
          <a:prstGeom prst="rect">
            <a:avLst/>
          </a:prstGeom>
        </p:spPr>
        <p:txBody>
          <a:bodyPr wrap="none" fromWordArt="1">
            <a:prstTxWarp prst="textPlain">
              <a:avLst>
                <a:gd name="adj" fmla="val 50000"/>
              </a:avLst>
            </a:prstTxWarp>
          </a:bodyPr>
          <a:lstStyle/>
          <a:p>
            <a:pPr algn="ctr"/>
            <a:r>
              <a:rPr lang="id-ID" kern="10" dirty="0">
                <a:ln w="9525">
                  <a:solidFill>
                    <a:srgbClr val="008000"/>
                  </a:solidFill>
                  <a:round/>
                  <a:headEnd/>
                  <a:tailEnd/>
                </a:ln>
                <a:solidFill>
                  <a:srgbClr val="CC3300"/>
                </a:solidFill>
                <a:latin typeface="Staccato222 BT"/>
              </a:rPr>
              <a:t>Mekanisme </a:t>
            </a:r>
          </a:p>
        </p:txBody>
      </p:sp>
      <p:sp>
        <p:nvSpPr>
          <p:cNvPr id="5" name="WordArt 19"/>
          <p:cNvSpPr>
            <a:spLocks noChangeArrowheads="1" noChangeShapeType="1" noTextEdit="1"/>
          </p:cNvSpPr>
          <p:nvPr/>
        </p:nvSpPr>
        <p:spPr bwMode="auto">
          <a:xfrm>
            <a:off x="2253343" y="685800"/>
            <a:ext cx="4876800" cy="370076"/>
          </a:xfrm>
          <a:prstGeom prst="rect">
            <a:avLst/>
          </a:prstGeom>
        </p:spPr>
        <p:txBody>
          <a:bodyPr wrap="none" fromWordArt="1">
            <a:prstTxWarp prst="textPlain">
              <a:avLst>
                <a:gd name="adj" fmla="val 50000"/>
              </a:avLst>
            </a:prstTxWarp>
          </a:bodyPr>
          <a:lstStyle/>
          <a:p>
            <a:pPr algn="ctr"/>
            <a:r>
              <a:rPr lang="id-ID" kern="10" dirty="0" smtClean="0">
                <a:ln w="9525">
                  <a:solidFill>
                    <a:srgbClr val="FF6600"/>
                  </a:solidFill>
                  <a:round/>
                  <a:headEnd/>
                  <a:tailEnd/>
                </a:ln>
                <a:gradFill rotWithShape="1">
                  <a:gsLst>
                    <a:gs pos="0">
                      <a:schemeClr val="accent2"/>
                    </a:gs>
                    <a:gs pos="100000">
                      <a:srgbClr val="CC9900"/>
                    </a:gs>
                  </a:gsLst>
                  <a:lin ang="0" scaled="1"/>
                </a:gradFill>
                <a:latin typeface="Incised901 Bd BT"/>
              </a:rPr>
              <a:t>PEMBINAAN </a:t>
            </a:r>
            <a:r>
              <a:rPr lang="id-ID" kern="10" dirty="0">
                <a:ln w="9525">
                  <a:solidFill>
                    <a:srgbClr val="FF6600"/>
                  </a:solidFill>
                  <a:round/>
                  <a:headEnd/>
                  <a:tailEnd/>
                </a:ln>
                <a:gradFill rotWithShape="1">
                  <a:gsLst>
                    <a:gs pos="0">
                      <a:schemeClr val="accent2"/>
                    </a:gs>
                    <a:gs pos="100000">
                      <a:srgbClr val="CC9900"/>
                    </a:gs>
                  </a:gsLst>
                  <a:lin ang="0" scaled="1"/>
                </a:gradFill>
                <a:latin typeface="Incised901 Bd BT"/>
              </a:rPr>
              <a:t>JARINGAN INTELIJEN</a:t>
            </a:r>
          </a:p>
        </p:txBody>
      </p:sp>
      <p:graphicFrame>
        <p:nvGraphicFramePr>
          <p:cNvPr id="13" name="Diagram 12"/>
          <p:cNvGraphicFramePr/>
          <p:nvPr>
            <p:extLst>
              <p:ext uri="{D42A27DB-BD31-4B8C-83A1-F6EECF244321}">
                <p14:modId xmlns:p14="http://schemas.microsoft.com/office/powerpoint/2010/main" val="928942629"/>
              </p:ext>
            </p:extLst>
          </p:nvPr>
        </p:nvGraphicFramePr>
        <p:xfrm>
          <a:off x="4876800" y="1524000"/>
          <a:ext cx="4114800" cy="4876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4" name="Picture 3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8085355" y="174423"/>
            <a:ext cx="836735"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8600" y="152400"/>
            <a:ext cx="807469" cy="807469"/>
          </a:xfrm>
          <a:prstGeom prst="rect">
            <a:avLst/>
          </a:prstGeom>
        </p:spPr>
      </p:pic>
    </p:spTree>
    <p:extLst>
      <p:ext uri="{BB962C8B-B14F-4D97-AF65-F5344CB8AC3E}">
        <p14:creationId xmlns:p14="http://schemas.microsoft.com/office/powerpoint/2010/main" val="15558322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WordArt 18"/>
          <p:cNvSpPr>
            <a:spLocks noChangeArrowheads="1" noChangeShapeType="1" noTextEdit="1"/>
          </p:cNvSpPr>
          <p:nvPr/>
        </p:nvSpPr>
        <p:spPr bwMode="auto">
          <a:xfrm>
            <a:off x="3124200" y="152400"/>
            <a:ext cx="3135086" cy="370076"/>
          </a:xfrm>
          <a:prstGeom prst="rect">
            <a:avLst/>
          </a:prstGeom>
        </p:spPr>
        <p:txBody>
          <a:bodyPr wrap="none" fromWordArt="1">
            <a:prstTxWarp prst="textPlain">
              <a:avLst>
                <a:gd name="adj" fmla="val 50000"/>
              </a:avLst>
            </a:prstTxWarp>
          </a:bodyPr>
          <a:lstStyle/>
          <a:p>
            <a:pPr algn="ctr"/>
            <a:r>
              <a:rPr lang="id-ID" kern="10" dirty="0">
                <a:ln w="9525">
                  <a:solidFill>
                    <a:srgbClr val="008000"/>
                  </a:solidFill>
                  <a:round/>
                  <a:headEnd/>
                  <a:tailEnd/>
                </a:ln>
                <a:solidFill>
                  <a:srgbClr val="CC3300"/>
                </a:solidFill>
                <a:latin typeface="Staccato222 BT"/>
              </a:rPr>
              <a:t>Mekanisme </a:t>
            </a:r>
          </a:p>
        </p:txBody>
      </p:sp>
      <p:sp>
        <p:nvSpPr>
          <p:cNvPr id="4" name="WordArt 19"/>
          <p:cNvSpPr>
            <a:spLocks noChangeArrowheads="1" noChangeShapeType="1" noTextEdit="1"/>
          </p:cNvSpPr>
          <p:nvPr/>
        </p:nvSpPr>
        <p:spPr bwMode="auto">
          <a:xfrm>
            <a:off x="2253343" y="685800"/>
            <a:ext cx="4876800" cy="370076"/>
          </a:xfrm>
          <a:prstGeom prst="rect">
            <a:avLst/>
          </a:prstGeom>
        </p:spPr>
        <p:txBody>
          <a:bodyPr wrap="none" fromWordArt="1">
            <a:prstTxWarp prst="textPlain">
              <a:avLst>
                <a:gd name="adj" fmla="val 50000"/>
              </a:avLst>
            </a:prstTxWarp>
          </a:bodyPr>
          <a:lstStyle/>
          <a:p>
            <a:pPr algn="ctr"/>
            <a:r>
              <a:rPr lang="id-ID" kern="10" dirty="0" smtClean="0">
                <a:ln w="9525">
                  <a:solidFill>
                    <a:srgbClr val="FF6600"/>
                  </a:solidFill>
                  <a:round/>
                  <a:headEnd/>
                  <a:tailEnd/>
                </a:ln>
                <a:gradFill rotWithShape="1">
                  <a:gsLst>
                    <a:gs pos="0">
                      <a:schemeClr val="accent2"/>
                    </a:gs>
                    <a:gs pos="100000">
                      <a:srgbClr val="CC9900"/>
                    </a:gs>
                  </a:gsLst>
                  <a:lin ang="0" scaled="1"/>
                </a:gradFill>
                <a:latin typeface="Incised901 Bd BT"/>
              </a:rPr>
              <a:t>PENGGUNAAN </a:t>
            </a:r>
            <a:r>
              <a:rPr lang="id-ID" kern="10" dirty="0">
                <a:ln w="9525">
                  <a:solidFill>
                    <a:srgbClr val="FF6600"/>
                  </a:solidFill>
                  <a:round/>
                  <a:headEnd/>
                  <a:tailEnd/>
                </a:ln>
                <a:gradFill rotWithShape="1">
                  <a:gsLst>
                    <a:gs pos="0">
                      <a:schemeClr val="accent2"/>
                    </a:gs>
                    <a:gs pos="100000">
                      <a:srgbClr val="CC9900"/>
                    </a:gs>
                  </a:gsLst>
                  <a:lin ang="0" scaled="1"/>
                </a:gradFill>
                <a:latin typeface="Incised901 Bd BT"/>
              </a:rPr>
              <a:t>JARINGAN INTELIJEN</a:t>
            </a:r>
          </a:p>
        </p:txBody>
      </p:sp>
      <p:graphicFrame>
        <p:nvGraphicFramePr>
          <p:cNvPr id="5" name="Diagram 4"/>
          <p:cNvGraphicFramePr/>
          <p:nvPr>
            <p:extLst>
              <p:ext uri="{D42A27DB-BD31-4B8C-83A1-F6EECF244321}">
                <p14:modId xmlns:p14="http://schemas.microsoft.com/office/powerpoint/2010/main" val="3725931926"/>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3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085355" y="98223"/>
            <a:ext cx="836735" cy="78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8600" y="76200"/>
            <a:ext cx="807469" cy="807469"/>
          </a:xfrm>
          <a:prstGeom prst="rect">
            <a:avLst/>
          </a:prstGeom>
        </p:spPr>
      </p:pic>
    </p:spTree>
    <p:extLst>
      <p:ext uri="{BB962C8B-B14F-4D97-AF65-F5344CB8AC3E}">
        <p14:creationId xmlns:p14="http://schemas.microsoft.com/office/powerpoint/2010/main" val="10779193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0" name="WordArt 4"/>
          <p:cNvSpPr>
            <a:spLocks noChangeArrowheads="1" noChangeShapeType="1" noTextEdit="1"/>
          </p:cNvSpPr>
          <p:nvPr/>
        </p:nvSpPr>
        <p:spPr bwMode="auto">
          <a:xfrm>
            <a:off x="2895600" y="1752600"/>
            <a:ext cx="5715000" cy="914400"/>
          </a:xfrm>
          <a:prstGeom prst="rect">
            <a:avLst/>
          </a:prstGeom>
        </p:spPr>
        <p:txBody>
          <a:bodyPr wrap="none" fromWordArt="1">
            <a:prstTxWarp prst="textPlain">
              <a:avLst>
                <a:gd name="adj" fmla="val 50000"/>
              </a:avLst>
            </a:prstTxWarp>
          </a:bodyPr>
          <a:lstStyle/>
          <a:p>
            <a:pPr algn="ctr">
              <a:defRPr/>
            </a:pPr>
            <a:r>
              <a:rPr lang="en-US" sz="3600" kern="10">
                <a:ln w="9525">
                  <a:solidFill>
                    <a:srgbClr val="000000"/>
                  </a:solidFill>
                  <a:round/>
                  <a:headEnd/>
                  <a:tailEnd/>
                </a:ln>
                <a:gradFill rotWithShape="1">
                  <a:gsLst>
                    <a:gs pos="0">
                      <a:schemeClr val="bg2">
                        <a:gamma/>
                        <a:shade val="46275"/>
                        <a:invGamma/>
                      </a:schemeClr>
                    </a:gs>
                    <a:gs pos="50000">
                      <a:schemeClr val="bg2"/>
                    </a:gs>
                    <a:gs pos="100000">
                      <a:schemeClr val="bg2">
                        <a:gamma/>
                        <a:shade val="46275"/>
                        <a:invGamma/>
                      </a:schemeClr>
                    </a:gs>
                  </a:gsLst>
                  <a:lin ang="5400000" scaled="1"/>
                </a:gradFill>
                <a:latin typeface="Arial Black"/>
              </a:rPr>
              <a:t>              </a:t>
            </a:r>
          </a:p>
        </p:txBody>
      </p:sp>
      <p:sp>
        <p:nvSpPr>
          <p:cNvPr id="107524" name="Rectangle 6"/>
          <p:cNvSpPr>
            <a:spLocks noChangeArrowheads="1"/>
          </p:cNvSpPr>
          <p:nvPr/>
        </p:nvSpPr>
        <p:spPr bwMode="auto">
          <a:xfrm>
            <a:off x="4549" y="41275"/>
            <a:ext cx="9144000" cy="990600"/>
          </a:xfrm>
          <a:prstGeom prst="round2SameRect">
            <a:avLst>
              <a:gd name="adj1" fmla="val 0"/>
              <a:gd name="adj2" fmla="val 50000"/>
            </a:avLst>
          </a:prstGeom>
          <a:gradFill rotWithShape="1">
            <a:gsLst>
              <a:gs pos="0">
                <a:srgbClr val="003B00"/>
              </a:gs>
              <a:gs pos="100000">
                <a:srgbClr val="008000"/>
              </a:gs>
            </a:gsLst>
            <a:lin ang="5400000" scaled="1"/>
          </a:gradFill>
          <a:ln w="9525">
            <a:noFill/>
            <a:miter lim="800000"/>
            <a:headEnd/>
            <a:tailEnd/>
          </a:ln>
        </p:spPr>
        <p:txBody>
          <a:bodyPr wrap="none" anchor="ctr"/>
          <a:lstStyle/>
          <a:p>
            <a:pPr algn="ctr">
              <a:defRPr/>
            </a:pPr>
            <a:endParaRPr lang="en-US" sz="4800" dirty="0">
              <a:solidFill>
                <a:schemeClr val="bg1"/>
              </a:solidFill>
              <a:latin typeface="Edwardian Script ITC" pitchFamily="66" charset="0"/>
            </a:endParaRPr>
          </a:p>
        </p:txBody>
      </p:sp>
      <p:pic>
        <p:nvPicPr>
          <p:cNvPr id="9" name="Picture 8" descr="Ornamen1.png"/>
          <p:cNvPicPr>
            <a:picLocks noChangeAspect="1"/>
          </p:cNvPicPr>
          <p:nvPr/>
        </p:nvPicPr>
        <p:blipFill>
          <a:blip r:embed="rId3">
            <a:lum bright="-100000" contrast="-100000"/>
            <a:extLst>
              <a:ext uri="{28A0092B-C50C-407E-A947-70E740481C1C}">
                <a14:useLocalDpi xmlns:a14="http://schemas.microsoft.com/office/drawing/2010/main" val="0"/>
              </a:ext>
            </a:extLst>
          </a:blip>
          <a:srcRect/>
          <a:stretch>
            <a:fillRect/>
          </a:stretch>
        </p:blipFill>
        <p:spPr bwMode="auto">
          <a:xfrm>
            <a:off x="5229225" y="1692275"/>
            <a:ext cx="2238375"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Ornamen1.png"/>
          <p:cNvPicPr>
            <a:picLocks noChangeAspect="1"/>
          </p:cNvPicPr>
          <p:nvPr/>
        </p:nvPicPr>
        <p:blipFill>
          <a:blip r:embed="rId4">
            <a:lum bright="-100000" contrast="-100000"/>
            <a:extLst>
              <a:ext uri="{28A0092B-C50C-407E-A947-70E740481C1C}">
                <a14:useLocalDpi xmlns:a14="http://schemas.microsoft.com/office/drawing/2010/main" val="0"/>
              </a:ext>
            </a:extLst>
          </a:blip>
          <a:srcRect/>
          <a:stretch>
            <a:fillRect/>
          </a:stretch>
        </p:blipFill>
        <p:spPr bwMode="auto">
          <a:xfrm>
            <a:off x="5243513" y="5187950"/>
            <a:ext cx="2239962"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630" name="Group 32"/>
          <p:cNvGrpSpPr>
            <a:grpSpLocks/>
          </p:cNvGrpSpPr>
          <p:nvPr/>
        </p:nvGrpSpPr>
        <p:grpSpPr bwMode="auto">
          <a:xfrm>
            <a:off x="138113" y="1143000"/>
            <a:ext cx="8978900" cy="5638800"/>
            <a:chOff x="138113" y="1219200"/>
            <a:chExt cx="8978900" cy="5638800"/>
          </a:xfrm>
        </p:grpSpPr>
        <p:sp>
          <p:nvSpPr>
            <p:cNvPr id="26631" name="Rectangle 4"/>
            <p:cNvSpPr>
              <a:spLocks noChangeArrowheads="1"/>
            </p:cNvSpPr>
            <p:nvPr/>
          </p:nvSpPr>
          <p:spPr bwMode="auto">
            <a:xfrm>
              <a:off x="793750" y="4730750"/>
              <a:ext cx="7894638" cy="1593850"/>
            </a:xfrm>
            <a:prstGeom prst="rect">
              <a:avLst/>
            </a:prstGeom>
            <a:gradFill rotWithShape="1">
              <a:gsLst>
                <a:gs pos="0">
                  <a:srgbClr val="FFFFFF"/>
                </a:gs>
                <a:gs pos="100000">
                  <a:srgbClr val="790015"/>
                </a:gs>
              </a:gsLst>
              <a:lin ang="0" scaled="1"/>
            </a:gradFill>
            <a:ln w="28575">
              <a:solidFill>
                <a:srgbClr val="CC33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32" name="WordArt 28"/>
            <p:cNvSpPr>
              <a:spLocks noChangeArrowheads="1" noChangeShapeType="1" noTextEdit="1"/>
            </p:cNvSpPr>
            <p:nvPr/>
          </p:nvSpPr>
          <p:spPr bwMode="auto">
            <a:xfrm>
              <a:off x="7997825" y="6200775"/>
              <a:ext cx="990600" cy="381000"/>
            </a:xfrm>
            <a:prstGeom prst="rect">
              <a:avLst/>
            </a:prstGeom>
          </p:spPr>
          <p:txBody>
            <a:bodyPr wrap="none" fromWordArt="1">
              <a:prstTxWarp prst="textPlain">
                <a:avLst>
                  <a:gd name="adj" fmla="val 50000"/>
                </a:avLst>
              </a:prstTxWarp>
            </a:bodyPr>
            <a:lstStyle/>
            <a:p>
              <a:pPr algn="ctr"/>
              <a:r>
                <a:rPr lang="id-ID" kern="10">
                  <a:ln w="9525" cap="sq">
                    <a:solidFill>
                      <a:srgbClr val="CC33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JARINGAN</a:t>
              </a:r>
            </a:p>
          </p:txBody>
        </p:sp>
        <p:sp>
          <p:nvSpPr>
            <p:cNvPr id="26633" name="Rectangle 6"/>
            <p:cNvSpPr>
              <a:spLocks noChangeArrowheads="1"/>
            </p:cNvSpPr>
            <p:nvPr/>
          </p:nvSpPr>
          <p:spPr bwMode="auto">
            <a:xfrm>
              <a:off x="838200" y="1371600"/>
              <a:ext cx="7850188" cy="1422400"/>
            </a:xfrm>
            <a:prstGeom prst="rect">
              <a:avLst/>
            </a:prstGeom>
            <a:gradFill rotWithShape="1">
              <a:gsLst>
                <a:gs pos="0">
                  <a:srgbClr val="FFFFFF"/>
                </a:gs>
                <a:gs pos="100000">
                  <a:srgbClr val="A2FFA3"/>
                </a:gs>
              </a:gsLst>
              <a:lin ang="0" scaled="1"/>
            </a:gradFill>
            <a:ln w="25400">
              <a:solidFill>
                <a:srgbClr val="0066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id-ID">
                <a:solidFill>
                  <a:srgbClr val="006600"/>
                </a:solidFill>
              </a:endParaRPr>
            </a:p>
          </p:txBody>
        </p:sp>
        <p:sp>
          <p:nvSpPr>
            <p:cNvPr id="26634" name="Rectangle 5"/>
            <p:cNvSpPr>
              <a:spLocks noChangeArrowheads="1"/>
            </p:cNvSpPr>
            <p:nvPr/>
          </p:nvSpPr>
          <p:spPr bwMode="auto">
            <a:xfrm>
              <a:off x="812800" y="2921000"/>
              <a:ext cx="7875588" cy="1701800"/>
            </a:xfrm>
            <a:prstGeom prst="rect">
              <a:avLst/>
            </a:prstGeom>
            <a:gradFill rotWithShape="1">
              <a:gsLst>
                <a:gs pos="0">
                  <a:srgbClr val="FFFFFF"/>
                </a:gs>
                <a:gs pos="100000">
                  <a:srgbClr val="EAEC5E"/>
                </a:gs>
              </a:gsLst>
              <a:lin ang="0" scaled="1"/>
            </a:gradFill>
            <a:ln w="50800">
              <a:solidFill>
                <a:srgbClr val="CC33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35" name="Line 7"/>
            <p:cNvSpPr>
              <a:spLocks noChangeShapeType="1"/>
            </p:cNvSpPr>
            <p:nvPr/>
          </p:nvSpPr>
          <p:spPr bwMode="auto">
            <a:xfrm>
              <a:off x="4114800" y="1371600"/>
              <a:ext cx="4421188" cy="5003800"/>
            </a:xfrm>
            <a:prstGeom prst="line">
              <a:avLst/>
            </a:prstGeom>
            <a:noFill/>
            <a:ln w="76200">
              <a:solidFill>
                <a:srgbClr val="FF0066"/>
              </a:solidFill>
              <a:round/>
              <a:headEnd/>
              <a:tailEnd type="triangle" w="med" len="med"/>
            </a:ln>
            <a:effectLst>
              <a:prstShdw prst="shdw17" dist="17961" dir="2700000">
                <a:srgbClr val="99003D"/>
              </a:prstShdw>
            </a:effectLst>
            <a:extLst>
              <a:ext uri="{909E8E84-426E-40DD-AFC4-6F175D3DCCD1}">
                <a14:hiddenFill xmlns:a14="http://schemas.microsoft.com/office/drawing/2010/main">
                  <a:noFill/>
                </a14:hiddenFill>
              </a:ext>
            </a:extLst>
          </p:spPr>
          <p:txBody>
            <a:bodyPr wrap="none" anchor="ctr"/>
            <a:lstStyle/>
            <a:p>
              <a:endParaRPr lang="id-ID"/>
            </a:p>
          </p:txBody>
        </p:sp>
        <p:sp>
          <p:nvSpPr>
            <p:cNvPr id="26636" name="Oval 11"/>
            <p:cNvSpPr>
              <a:spLocks noChangeArrowheads="1"/>
            </p:cNvSpPr>
            <p:nvPr/>
          </p:nvSpPr>
          <p:spPr bwMode="auto">
            <a:xfrm>
              <a:off x="514350" y="1682750"/>
              <a:ext cx="628650" cy="520700"/>
            </a:xfrm>
            <a:prstGeom prst="ellipse">
              <a:avLst/>
            </a:prstGeom>
            <a:solidFill>
              <a:srgbClr val="006600"/>
            </a:solidFill>
            <a:ln w="12700">
              <a:solidFill>
                <a:schemeClr val="bg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37" name="Oval 12"/>
            <p:cNvSpPr>
              <a:spLocks noChangeArrowheads="1"/>
            </p:cNvSpPr>
            <p:nvPr/>
          </p:nvSpPr>
          <p:spPr bwMode="auto">
            <a:xfrm>
              <a:off x="561975" y="3511550"/>
              <a:ext cx="552450" cy="520700"/>
            </a:xfrm>
            <a:prstGeom prst="ellipse">
              <a:avLst/>
            </a:prstGeom>
            <a:solidFill>
              <a:srgbClr val="FF0066"/>
            </a:solidFill>
            <a:ln w="12700">
              <a:solidFill>
                <a:schemeClr val="accent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38" name="Oval 13"/>
            <p:cNvSpPr>
              <a:spLocks noChangeArrowheads="1"/>
            </p:cNvSpPr>
            <p:nvPr/>
          </p:nvSpPr>
          <p:spPr bwMode="auto">
            <a:xfrm>
              <a:off x="533400" y="5340350"/>
              <a:ext cx="552450" cy="520700"/>
            </a:xfrm>
            <a:prstGeom prst="ellipse">
              <a:avLst/>
            </a:prstGeom>
            <a:solidFill>
              <a:srgbClr val="CC9900"/>
            </a:solidFill>
            <a:ln w="12700">
              <a:solidFill>
                <a:schemeClr val="accent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39" name="AutoShape 17"/>
            <p:cNvSpPr>
              <a:spLocks noChangeArrowheads="1"/>
            </p:cNvSpPr>
            <p:nvPr/>
          </p:nvSpPr>
          <p:spPr bwMode="auto">
            <a:xfrm rot="16200000" flipH="1">
              <a:off x="369888" y="2616200"/>
              <a:ext cx="901700" cy="444500"/>
            </a:xfrm>
            <a:prstGeom prst="rightArrow">
              <a:avLst>
                <a:gd name="adj1" fmla="val 50000"/>
                <a:gd name="adj2" fmla="val 101457"/>
              </a:avLst>
            </a:prstGeom>
            <a:gradFill rotWithShape="1">
              <a:gsLst>
                <a:gs pos="0">
                  <a:srgbClr val="006600"/>
                </a:gs>
                <a:gs pos="100000">
                  <a:srgbClr val="FF0066"/>
                </a:gs>
              </a:gsLst>
              <a:lin ang="0" scaled="1"/>
            </a:gradFill>
            <a:ln w="12700">
              <a:solidFill>
                <a:srgbClr val="006600"/>
              </a:solidFill>
              <a:miter lim="800000"/>
              <a:headEnd/>
              <a:tailEnd/>
            </a:ln>
            <a:effectLst>
              <a:prstShdw prst="shdw17" dist="17961" dir="13500000">
                <a:srgbClr val="003D00"/>
              </a:prst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40" name="AutoShape 18"/>
            <p:cNvSpPr>
              <a:spLocks noChangeArrowheads="1"/>
            </p:cNvSpPr>
            <p:nvPr/>
          </p:nvSpPr>
          <p:spPr bwMode="auto">
            <a:xfrm rot="16200000" flipH="1">
              <a:off x="412750" y="4502150"/>
              <a:ext cx="901700" cy="444500"/>
            </a:xfrm>
            <a:prstGeom prst="rightArrow">
              <a:avLst>
                <a:gd name="adj1" fmla="val 50000"/>
                <a:gd name="adj2" fmla="val 101457"/>
              </a:avLst>
            </a:prstGeom>
            <a:gradFill rotWithShape="1">
              <a:gsLst>
                <a:gs pos="0">
                  <a:srgbClr val="FF0066"/>
                </a:gs>
                <a:gs pos="100000">
                  <a:srgbClr val="CC9900"/>
                </a:gs>
              </a:gsLst>
              <a:lin ang="0" scaled="1"/>
            </a:gradFill>
            <a:ln>
              <a:noFill/>
            </a:ln>
            <a:effectLst>
              <a:prstShdw prst="shdw17" dist="17961" dir="13500000">
                <a:srgbClr val="99003D"/>
              </a:prst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6641" name="Line 25"/>
            <p:cNvSpPr>
              <a:spLocks noChangeShapeType="1"/>
            </p:cNvSpPr>
            <p:nvPr/>
          </p:nvSpPr>
          <p:spPr bwMode="auto">
            <a:xfrm>
              <a:off x="8688388" y="1376363"/>
              <a:ext cx="0" cy="5080000"/>
            </a:xfrm>
            <a:prstGeom prst="line">
              <a:avLst/>
            </a:prstGeom>
            <a:noFill/>
            <a:ln w="76200">
              <a:solidFill>
                <a:srgbClr val="FF0066"/>
              </a:solidFill>
              <a:round/>
              <a:headEnd/>
              <a:tailEnd type="triangle" w="med" len="med"/>
            </a:ln>
            <a:effectLst>
              <a:prstShdw prst="shdw17" dist="17961" dir="2700000">
                <a:srgbClr val="99003D"/>
              </a:prstShdw>
            </a:effectLst>
            <a:extLst>
              <a:ext uri="{909E8E84-426E-40DD-AFC4-6F175D3DCCD1}">
                <a14:hiddenFill xmlns:a14="http://schemas.microsoft.com/office/drawing/2010/main">
                  <a:noFill/>
                </a14:hiddenFill>
              </a:ext>
            </a:extLst>
          </p:spPr>
          <p:txBody>
            <a:bodyPr wrap="none" anchor="ctr"/>
            <a:lstStyle/>
            <a:p>
              <a:endParaRPr lang="id-ID"/>
            </a:p>
          </p:txBody>
        </p:sp>
        <p:sp>
          <p:nvSpPr>
            <p:cNvPr id="26" name="Oval 26"/>
            <p:cNvSpPr>
              <a:spLocks noChangeArrowheads="1"/>
            </p:cNvSpPr>
            <p:nvPr/>
          </p:nvSpPr>
          <p:spPr bwMode="auto">
            <a:xfrm>
              <a:off x="7821613" y="5943600"/>
              <a:ext cx="1295400" cy="914400"/>
            </a:xfrm>
            <a:prstGeom prst="ellipse">
              <a:avLst/>
            </a:prstGeom>
            <a:noFill/>
            <a:ln w="12700" cap="sq">
              <a:solidFill>
                <a:schemeClr val="tx1"/>
              </a:solidFill>
              <a:round/>
              <a:headEnd type="none" w="sm" len="sm"/>
              <a:tailEnd type="none" w="sm" len="sm"/>
            </a:ln>
            <a:effectLst>
              <a:prstShdw prst="shdw18" dist="17961" dir="13500000">
                <a:schemeClr val="tx1">
                  <a:gamma/>
                  <a:shade val="60000"/>
                  <a:invGamma/>
                </a:schemeClr>
              </a:prstShdw>
            </a:effectLst>
          </p:spPr>
          <p:txBody>
            <a:bodyPr wrap="none" anchor="ctr"/>
            <a:lstStyle/>
            <a:p>
              <a:pPr>
                <a:defRPr/>
              </a:pPr>
              <a:endParaRPr lang="id-ID"/>
            </a:p>
          </p:txBody>
        </p:sp>
        <p:sp>
          <p:nvSpPr>
            <p:cNvPr id="26643" name="Line 27"/>
            <p:cNvSpPr>
              <a:spLocks noChangeShapeType="1"/>
            </p:cNvSpPr>
            <p:nvPr/>
          </p:nvSpPr>
          <p:spPr bwMode="auto">
            <a:xfrm>
              <a:off x="4114800" y="1371600"/>
              <a:ext cx="4573588" cy="0"/>
            </a:xfrm>
            <a:prstGeom prst="line">
              <a:avLst/>
            </a:prstGeom>
            <a:noFill/>
            <a:ln w="76200" cap="sq">
              <a:solidFill>
                <a:srgbClr val="FF0066"/>
              </a:solidFill>
              <a:round/>
              <a:headEnd type="none" w="sm" len="sm"/>
              <a:tailEnd type="none" w="sm" len="sm"/>
            </a:ln>
            <a:effectLst>
              <a:prstShdw prst="shdw17" dist="17961" dir="2700000">
                <a:srgbClr val="99003D"/>
              </a:prstShdw>
            </a:effectLst>
            <a:extLst>
              <a:ext uri="{909E8E84-426E-40DD-AFC4-6F175D3DCCD1}">
                <a14:hiddenFill xmlns:a14="http://schemas.microsoft.com/office/drawing/2010/main">
                  <a:noFill/>
                </a14:hiddenFill>
              </a:ext>
            </a:extLst>
          </p:spPr>
          <p:txBody>
            <a:bodyPr/>
            <a:lstStyle/>
            <a:p>
              <a:endParaRPr lang="id-ID"/>
            </a:p>
          </p:txBody>
        </p:sp>
        <p:sp>
          <p:nvSpPr>
            <p:cNvPr id="26644" name="Line 29"/>
            <p:cNvSpPr>
              <a:spLocks noChangeShapeType="1"/>
            </p:cNvSpPr>
            <p:nvPr/>
          </p:nvSpPr>
          <p:spPr bwMode="auto">
            <a:xfrm>
              <a:off x="5183188" y="2576513"/>
              <a:ext cx="533400" cy="609600"/>
            </a:xfrm>
            <a:prstGeom prst="line">
              <a:avLst/>
            </a:prstGeom>
            <a:noFill/>
            <a:ln w="76200">
              <a:solidFill>
                <a:schemeClr val="accent1"/>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6645" name="Line 31"/>
            <p:cNvSpPr>
              <a:spLocks noChangeShapeType="1"/>
            </p:cNvSpPr>
            <p:nvPr/>
          </p:nvSpPr>
          <p:spPr bwMode="auto">
            <a:xfrm>
              <a:off x="6811963" y="4419600"/>
              <a:ext cx="533400" cy="609600"/>
            </a:xfrm>
            <a:prstGeom prst="line">
              <a:avLst/>
            </a:prstGeom>
            <a:noFill/>
            <a:ln w="76200">
              <a:solidFill>
                <a:schemeClr val="accent1"/>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6646" name="Line 32"/>
            <p:cNvSpPr>
              <a:spLocks noChangeShapeType="1"/>
            </p:cNvSpPr>
            <p:nvPr/>
          </p:nvSpPr>
          <p:spPr bwMode="auto">
            <a:xfrm>
              <a:off x="8693150" y="2543175"/>
              <a:ext cx="0" cy="762000"/>
            </a:xfrm>
            <a:prstGeom prst="line">
              <a:avLst/>
            </a:prstGeom>
            <a:noFill/>
            <a:ln w="76200">
              <a:solidFill>
                <a:schemeClr val="tx2"/>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6647" name="Line 33"/>
            <p:cNvSpPr>
              <a:spLocks noChangeShapeType="1"/>
            </p:cNvSpPr>
            <p:nvPr/>
          </p:nvSpPr>
          <p:spPr bwMode="auto">
            <a:xfrm>
              <a:off x="8688388" y="4267200"/>
              <a:ext cx="0" cy="762000"/>
            </a:xfrm>
            <a:prstGeom prst="line">
              <a:avLst/>
            </a:prstGeom>
            <a:noFill/>
            <a:ln w="76200">
              <a:solidFill>
                <a:schemeClr val="tx2"/>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6648" name="WordArt 34"/>
            <p:cNvSpPr>
              <a:spLocks noChangeArrowheads="1" noChangeShapeType="1" noTextEdit="1"/>
            </p:cNvSpPr>
            <p:nvPr/>
          </p:nvSpPr>
          <p:spPr bwMode="auto">
            <a:xfrm>
              <a:off x="5183188" y="1752600"/>
              <a:ext cx="2819400" cy="628650"/>
            </a:xfrm>
            <a:prstGeom prst="rect">
              <a:avLst/>
            </a:prstGeom>
          </p:spPr>
          <p:txBody>
            <a:bodyPr wrap="none" fromWordArt="1">
              <a:prstTxWarp prst="textPlain">
                <a:avLst>
                  <a:gd name="adj" fmla="val 50000"/>
                </a:avLst>
              </a:prstTxWarp>
            </a:bodyPr>
            <a:lstStyle/>
            <a:p>
              <a:pPr algn="ctr"/>
              <a:r>
                <a:rPr lang="id-ID" kern="10">
                  <a:ln w="9525" cap="sq">
                    <a:solidFill>
                      <a:schemeClr val="bg1"/>
                    </a:solidFill>
                    <a:round/>
                    <a:headEnd type="none" w="sm" len="sm"/>
                    <a:tailEnd type="none" w="sm" len="sm"/>
                  </a:ln>
                  <a:solidFill>
                    <a:srgbClr val="006600"/>
                  </a:solidFill>
                  <a:effectLst>
                    <a:outerShdw dist="35921" dir="2700000" algn="ctr" rotWithShape="0">
                      <a:srgbClr val="808080">
                        <a:alpha val="79999"/>
                      </a:srgbClr>
                    </a:outerShdw>
                  </a:effectLst>
                  <a:latin typeface="Arial Black" panose="020B0A04020102020204" pitchFamily="34" charset="0"/>
                </a:rPr>
                <a:t>KENALAN</a:t>
              </a:r>
            </a:p>
          </p:txBody>
        </p:sp>
        <p:sp>
          <p:nvSpPr>
            <p:cNvPr id="26649" name="WordArt 35"/>
            <p:cNvSpPr>
              <a:spLocks noChangeArrowheads="1" noChangeShapeType="1" noTextEdit="1"/>
            </p:cNvSpPr>
            <p:nvPr/>
          </p:nvSpPr>
          <p:spPr bwMode="auto">
            <a:xfrm>
              <a:off x="6811963" y="3200400"/>
              <a:ext cx="1343025" cy="962025"/>
            </a:xfrm>
            <a:prstGeom prst="rect">
              <a:avLst/>
            </a:prstGeom>
          </p:spPr>
          <p:txBody>
            <a:bodyPr wrap="none" fromWordArt="1">
              <a:prstTxWarp prst="textPlain">
                <a:avLst>
                  <a:gd name="adj" fmla="val 50000"/>
                </a:avLst>
              </a:prstTxWarp>
            </a:bodyPr>
            <a:lstStyle/>
            <a:p>
              <a:pPr algn="ctr"/>
              <a:r>
                <a:rPr lang="id-ID" sz="3600" kern="10">
                  <a:ln w="9525" cap="sq">
                    <a:solidFill>
                      <a:srgbClr val="FFCC00"/>
                    </a:solidFill>
                    <a:round/>
                    <a:headEnd type="none" w="sm" len="sm"/>
                    <a:tailEnd type="none" w="sm" len="sm"/>
                  </a:ln>
                  <a:solidFill>
                    <a:srgbClr val="FF0066"/>
                  </a:solidFill>
                  <a:effectLst>
                    <a:outerShdw dist="35921" dir="2700000" algn="ctr" rotWithShape="0">
                      <a:srgbClr val="808080">
                        <a:alpha val="79999"/>
                      </a:srgbClr>
                    </a:outerShdw>
                  </a:effectLst>
                  <a:latin typeface="Bazooka"/>
                </a:rPr>
                <a:t>TEMAN</a:t>
              </a:r>
            </a:p>
            <a:p>
              <a:pPr algn="ctr"/>
              <a:r>
                <a:rPr lang="id-ID" sz="3600" kern="10">
                  <a:ln w="9525" cap="sq">
                    <a:solidFill>
                      <a:srgbClr val="FFCC00"/>
                    </a:solidFill>
                    <a:round/>
                    <a:headEnd type="none" w="sm" len="sm"/>
                    <a:tailEnd type="none" w="sm" len="sm"/>
                  </a:ln>
                  <a:solidFill>
                    <a:srgbClr val="FF0066"/>
                  </a:solidFill>
                  <a:effectLst>
                    <a:outerShdw dist="35921" dir="2700000" algn="ctr" rotWithShape="0">
                      <a:srgbClr val="808080">
                        <a:alpha val="79999"/>
                      </a:srgbClr>
                    </a:outerShdw>
                  </a:effectLst>
                  <a:latin typeface="Bazooka"/>
                </a:rPr>
                <a:t>DEKAT</a:t>
              </a:r>
            </a:p>
          </p:txBody>
        </p:sp>
        <p:sp>
          <p:nvSpPr>
            <p:cNvPr id="26650" name="WordArt 36"/>
            <p:cNvSpPr>
              <a:spLocks noChangeArrowheads="1" noChangeShapeType="1" noTextEdit="1"/>
            </p:cNvSpPr>
            <p:nvPr/>
          </p:nvSpPr>
          <p:spPr bwMode="auto">
            <a:xfrm>
              <a:off x="7469188" y="4781550"/>
              <a:ext cx="1066800" cy="347663"/>
            </a:xfrm>
            <a:prstGeom prst="rect">
              <a:avLst/>
            </a:prstGeom>
          </p:spPr>
          <p:txBody>
            <a:bodyPr wrap="none" fromWordArt="1">
              <a:prstTxWarp prst="textPlain">
                <a:avLst>
                  <a:gd name="adj" fmla="val 50000"/>
                </a:avLst>
              </a:prstTxWarp>
            </a:bodyPr>
            <a:lstStyle/>
            <a:p>
              <a:pPr algn="ctr"/>
              <a:r>
                <a:rPr lang="id-ID" sz="3600" i="1" kern="10">
                  <a:ln w="9525" cap="sq">
                    <a:solidFill>
                      <a:srgbClr val="FF0066"/>
                    </a:solidFill>
                    <a:round/>
                    <a:headEnd type="none" w="sm" len="sm"/>
                    <a:tailEnd type="none" w="sm" len="sm"/>
                  </a:ln>
                  <a:solidFill>
                    <a:schemeClr val="folHlink"/>
                  </a:solidFill>
                  <a:effectLst>
                    <a:outerShdw dist="35921" dir="2700000" algn="ctr" rotWithShape="0">
                      <a:srgbClr val="808080">
                        <a:alpha val="79999"/>
                      </a:srgbClr>
                    </a:outerShdw>
                  </a:effectLst>
                  <a:latin typeface="Arial Black" panose="020B0A04020102020204" pitchFamily="34" charset="0"/>
                </a:rPr>
                <a:t>jadikan</a:t>
              </a:r>
            </a:p>
            <a:p>
              <a:pPr algn="ctr"/>
              <a:r>
                <a:rPr lang="id-ID" sz="3600" i="1" kern="10">
                  <a:ln w="9525" cap="sq">
                    <a:solidFill>
                      <a:srgbClr val="FF0066"/>
                    </a:solidFill>
                    <a:round/>
                    <a:headEnd type="none" w="sm" len="sm"/>
                    <a:tailEnd type="none" w="sm" len="sm"/>
                  </a:ln>
                  <a:solidFill>
                    <a:schemeClr val="folHlink"/>
                  </a:solidFill>
                  <a:effectLst>
                    <a:outerShdw dist="35921" dir="2700000" algn="ctr" rotWithShape="0">
                      <a:srgbClr val="808080">
                        <a:alpha val="79999"/>
                      </a:srgbClr>
                    </a:outerShdw>
                  </a:effectLst>
                  <a:latin typeface="Arial Black" panose="020B0A04020102020204" pitchFamily="34" charset="0"/>
                </a:rPr>
                <a:t>JARINGAN</a:t>
              </a:r>
            </a:p>
          </p:txBody>
        </p:sp>
        <p:sp>
          <p:nvSpPr>
            <p:cNvPr id="26651" name="WordArt 37"/>
            <p:cNvSpPr>
              <a:spLocks noChangeArrowheads="1" noChangeShapeType="1" noTextEdit="1"/>
            </p:cNvSpPr>
            <p:nvPr/>
          </p:nvSpPr>
          <p:spPr bwMode="auto">
            <a:xfrm>
              <a:off x="657225" y="1733550"/>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1</a:t>
              </a:r>
            </a:p>
          </p:txBody>
        </p:sp>
        <p:sp>
          <p:nvSpPr>
            <p:cNvPr id="26652" name="WordArt 38"/>
            <p:cNvSpPr>
              <a:spLocks noChangeArrowheads="1" noChangeShapeType="1" noTextEdit="1"/>
            </p:cNvSpPr>
            <p:nvPr/>
          </p:nvSpPr>
          <p:spPr bwMode="auto">
            <a:xfrm>
              <a:off x="714375" y="3567113"/>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2</a:t>
              </a:r>
            </a:p>
          </p:txBody>
        </p:sp>
        <p:sp>
          <p:nvSpPr>
            <p:cNvPr id="26653" name="WordArt 40"/>
            <p:cNvSpPr>
              <a:spLocks noChangeArrowheads="1" noChangeShapeType="1" noTextEdit="1"/>
            </p:cNvSpPr>
            <p:nvPr/>
          </p:nvSpPr>
          <p:spPr bwMode="auto">
            <a:xfrm>
              <a:off x="700088" y="5410200"/>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3</a:t>
              </a:r>
            </a:p>
          </p:txBody>
        </p:sp>
        <p:sp>
          <p:nvSpPr>
            <p:cNvPr id="26654" name="WordArt 41"/>
            <p:cNvSpPr>
              <a:spLocks noChangeArrowheads="1" noChangeShapeType="1" noTextEdit="1"/>
            </p:cNvSpPr>
            <p:nvPr/>
          </p:nvSpPr>
          <p:spPr bwMode="auto">
            <a:xfrm>
              <a:off x="138113" y="1219200"/>
              <a:ext cx="990600" cy="381000"/>
            </a:xfrm>
            <a:prstGeom prst="rect">
              <a:avLst/>
            </a:prstGeom>
          </p:spPr>
          <p:txBody>
            <a:bodyPr wrap="none" fromWordArt="1">
              <a:prstTxWarp prst="textPlain">
                <a:avLst>
                  <a:gd name="adj" fmla="val 50000"/>
                </a:avLst>
              </a:prstTxWarp>
            </a:bodyPr>
            <a:lstStyle/>
            <a:p>
              <a:pPr algn="ctr"/>
              <a:r>
                <a:rPr lang="id-ID" kern="10">
                  <a:ln w="9525" cap="sq">
                    <a:solidFill>
                      <a:schemeClr val="accent2"/>
                    </a:solidFill>
                    <a:round/>
                    <a:headEnd type="none" w="sm" len="sm"/>
                    <a:tailEnd type="none" w="sm" len="sm"/>
                  </a:ln>
                  <a:solidFill>
                    <a:srgbClr val="006600"/>
                  </a:solidFill>
                  <a:latin typeface="Calligrapher"/>
                </a:rPr>
                <a:t>PREPARATION</a:t>
              </a:r>
            </a:p>
            <a:p>
              <a:pPr algn="ctr"/>
              <a:r>
                <a:rPr lang="id-ID" kern="10">
                  <a:ln w="9525" cap="sq">
                    <a:solidFill>
                      <a:schemeClr val="accent2"/>
                    </a:solidFill>
                    <a:round/>
                    <a:headEnd type="none" w="sm" len="sm"/>
                    <a:tailEnd type="none" w="sm" len="sm"/>
                  </a:ln>
                  <a:solidFill>
                    <a:srgbClr val="006600"/>
                  </a:solidFill>
                  <a:latin typeface="Calligrapher"/>
                </a:rPr>
                <a:t>&amp;</a:t>
              </a:r>
            </a:p>
            <a:p>
              <a:pPr algn="ctr"/>
              <a:r>
                <a:rPr lang="id-ID" kern="10">
                  <a:ln w="9525" cap="sq">
                    <a:solidFill>
                      <a:schemeClr val="accent2"/>
                    </a:solidFill>
                    <a:round/>
                    <a:headEnd type="none" w="sm" len="sm"/>
                    <a:tailEnd type="none" w="sm" len="sm"/>
                  </a:ln>
                  <a:solidFill>
                    <a:srgbClr val="006600"/>
                  </a:solidFill>
                  <a:latin typeface="Calligrapher"/>
                </a:rPr>
                <a:t>SPOTTING</a:t>
              </a:r>
            </a:p>
          </p:txBody>
        </p:sp>
        <p:sp>
          <p:nvSpPr>
            <p:cNvPr id="26655" name="WordArt 43"/>
            <p:cNvSpPr>
              <a:spLocks noChangeArrowheads="1" noChangeShapeType="1" noTextEdit="1"/>
            </p:cNvSpPr>
            <p:nvPr/>
          </p:nvSpPr>
          <p:spPr bwMode="auto">
            <a:xfrm>
              <a:off x="138113" y="3124200"/>
              <a:ext cx="990600" cy="381000"/>
            </a:xfrm>
            <a:prstGeom prst="rect">
              <a:avLst/>
            </a:prstGeom>
          </p:spPr>
          <p:txBody>
            <a:bodyPr wrap="none" fromWordArt="1">
              <a:prstTxWarp prst="textPlain">
                <a:avLst>
                  <a:gd name="adj" fmla="val 50000"/>
                </a:avLst>
              </a:prstTxWarp>
            </a:bodyPr>
            <a:lstStyle/>
            <a:p>
              <a:pPr algn="ctr"/>
              <a:r>
                <a:rPr lang="id-ID" kern="10" dirty="0">
                  <a:ln w="9525" cap="sq">
                    <a:solidFill>
                      <a:srgbClr val="FF6600"/>
                    </a:solidFill>
                    <a:round/>
                    <a:headEnd type="none" w="sm" len="sm"/>
                    <a:tailEnd type="none" w="sm" len="sm"/>
                  </a:ln>
                  <a:solidFill>
                    <a:srgbClr val="006600"/>
                  </a:solidFill>
                  <a:latin typeface="Calligrapher"/>
                </a:rPr>
                <a:t>INVESTIGATION</a:t>
              </a:r>
            </a:p>
            <a:p>
              <a:pPr algn="ctr"/>
              <a:r>
                <a:rPr lang="id-ID" kern="10" dirty="0">
                  <a:ln w="9525" cap="sq">
                    <a:solidFill>
                      <a:srgbClr val="FF6600"/>
                    </a:solidFill>
                    <a:round/>
                    <a:headEnd type="none" w="sm" len="sm"/>
                    <a:tailEnd type="none" w="sm" len="sm"/>
                  </a:ln>
                  <a:solidFill>
                    <a:srgbClr val="006600"/>
                  </a:solidFill>
                  <a:latin typeface="Calligrapher"/>
                </a:rPr>
                <a:t>&amp;</a:t>
              </a:r>
            </a:p>
            <a:p>
              <a:pPr algn="ctr"/>
              <a:r>
                <a:rPr lang="id-ID" kern="10" dirty="0">
                  <a:ln w="9525" cap="sq">
                    <a:solidFill>
                      <a:srgbClr val="FF6600"/>
                    </a:solidFill>
                    <a:round/>
                    <a:headEnd type="none" w="sm" len="sm"/>
                    <a:tailEnd type="none" w="sm" len="sm"/>
                  </a:ln>
                  <a:solidFill>
                    <a:srgbClr val="006600"/>
                  </a:solidFill>
                  <a:latin typeface="Calligrapher"/>
                </a:rPr>
                <a:t>ASSESMENT</a:t>
              </a:r>
            </a:p>
          </p:txBody>
        </p:sp>
        <p:sp>
          <p:nvSpPr>
            <p:cNvPr id="26656" name="WordArt 44"/>
            <p:cNvSpPr>
              <a:spLocks noChangeArrowheads="1" noChangeShapeType="1" noTextEdit="1"/>
            </p:cNvSpPr>
            <p:nvPr/>
          </p:nvSpPr>
          <p:spPr bwMode="auto">
            <a:xfrm>
              <a:off x="152400" y="5943600"/>
              <a:ext cx="990600" cy="381000"/>
            </a:xfrm>
            <a:prstGeom prst="rect">
              <a:avLst/>
            </a:prstGeom>
          </p:spPr>
          <p:txBody>
            <a:bodyPr wrap="none" fromWordArt="1">
              <a:prstTxWarp prst="textPlain">
                <a:avLst>
                  <a:gd name="adj" fmla="val 50000"/>
                </a:avLst>
              </a:prstTxWarp>
            </a:bodyPr>
            <a:lstStyle/>
            <a:p>
              <a:pPr algn="ctr"/>
              <a:r>
                <a:rPr lang="id-ID" kern="10" dirty="0">
                  <a:ln w="9525" cap="sq">
                    <a:solidFill>
                      <a:srgbClr val="FF0066"/>
                    </a:solidFill>
                    <a:round/>
                    <a:headEnd type="none" w="sm" len="sm"/>
                    <a:tailEnd type="none" w="sm" len="sm"/>
                  </a:ln>
                  <a:solidFill>
                    <a:srgbClr val="CC9900"/>
                  </a:solidFill>
                  <a:latin typeface="Calligrapher"/>
                </a:rPr>
                <a:t>RECRUITMENT</a:t>
              </a:r>
            </a:p>
            <a:p>
              <a:pPr algn="ctr"/>
              <a:r>
                <a:rPr lang="id-ID" kern="10" dirty="0">
                  <a:ln w="9525" cap="sq">
                    <a:solidFill>
                      <a:srgbClr val="FF0066"/>
                    </a:solidFill>
                    <a:round/>
                    <a:headEnd type="none" w="sm" len="sm"/>
                    <a:tailEnd type="none" w="sm" len="sm"/>
                  </a:ln>
                  <a:solidFill>
                    <a:srgbClr val="CC9900"/>
                  </a:solidFill>
                  <a:latin typeface="Calligrapher"/>
                </a:rPr>
                <a:t>TRAINING</a:t>
              </a:r>
            </a:p>
            <a:p>
              <a:pPr algn="ctr"/>
              <a:r>
                <a:rPr lang="id-ID" kern="10" dirty="0">
                  <a:ln w="9525" cap="sq">
                    <a:solidFill>
                      <a:srgbClr val="FF0066"/>
                    </a:solidFill>
                    <a:round/>
                    <a:headEnd type="none" w="sm" len="sm"/>
                    <a:tailEnd type="none" w="sm" len="sm"/>
                  </a:ln>
                  <a:solidFill>
                    <a:srgbClr val="CC9900"/>
                  </a:solidFill>
                  <a:latin typeface="Calligrapher"/>
                </a:rPr>
                <a:t>TESTING</a:t>
              </a:r>
            </a:p>
            <a:p>
              <a:pPr algn="ctr"/>
              <a:r>
                <a:rPr lang="id-ID" kern="10" dirty="0">
                  <a:ln w="9525" cap="sq">
                    <a:solidFill>
                      <a:srgbClr val="FF0066"/>
                    </a:solidFill>
                    <a:round/>
                    <a:headEnd type="none" w="sm" len="sm"/>
                    <a:tailEnd type="none" w="sm" len="sm"/>
                  </a:ln>
                  <a:solidFill>
                    <a:srgbClr val="CC9900"/>
                  </a:solidFill>
                  <a:latin typeface="Calligrapher"/>
                </a:rPr>
                <a:t>ACTION</a:t>
              </a:r>
            </a:p>
          </p:txBody>
        </p:sp>
        <p:sp>
          <p:nvSpPr>
            <p:cNvPr id="26657" name="WordArt 49"/>
            <p:cNvSpPr>
              <a:spLocks noChangeArrowheads="1" noChangeShapeType="1" noTextEdit="1"/>
            </p:cNvSpPr>
            <p:nvPr/>
          </p:nvSpPr>
          <p:spPr bwMode="auto">
            <a:xfrm>
              <a:off x="1235075" y="1628775"/>
              <a:ext cx="3333750" cy="1028700"/>
            </a:xfrm>
            <a:prstGeom prst="rect">
              <a:avLst/>
            </a:prstGeom>
          </p:spPr>
          <p:txBody>
            <a:bodyPr wrap="none" fromWordArt="1">
              <a:prstTxWarp prst="textPlain">
                <a:avLst>
                  <a:gd name="adj" fmla="val 50000"/>
                </a:avLst>
              </a:prstTxWarp>
            </a:bodyPr>
            <a:lstStyle/>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Setiap Anggota di sasaran</a:t>
              </a:r>
            </a:p>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harus memiliki KENALAN</a:t>
              </a:r>
            </a:p>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SEBANYAK-2 NYA</a:t>
              </a:r>
            </a:p>
          </p:txBody>
        </p:sp>
        <p:sp>
          <p:nvSpPr>
            <p:cNvPr id="26658" name="WordArt 50"/>
            <p:cNvSpPr>
              <a:spLocks noChangeArrowheads="1" noChangeShapeType="1" noTextEdit="1"/>
            </p:cNvSpPr>
            <p:nvPr/>
          </p:nvSpPr>
          <p:spPr bwMode="auto">
            <a:xfrm>
              <a:off x="1289050" y="3122613"/>
              <a:ext cx="4716463" cy="1147762"/>
            </a:xfrm>
            <a:prstGeom prst="rect">
              <a:avLst/>
            </a:prstGeom>
            <a:extLst>
              <a:ext uri="{91240B29-F687-4F45-9708-019B960494DF}">
                <a14:hiddenLine xmlns:a14="http://schemas.microsoft.com/office/drawing/2010/main" w="9525" cap="sq">
                  <a:solidFill>
                    <a:srgbClr val="000000"/>
                  </a:solidFill>
                  <a:round/>
                  <a:headEnd type="none" w="sm" len="sm"/>
                  <a:tailEnd type="none" w="sm" len="sm"/>
                </a14:hiddenLine>
              </a:ext>
            </a:extLst>
          </p:spPr>
          <p:txBody>
            <a:bodyPr wrap="none" fromWordArt="1">
              <a:prstTxWarp prst="textPlain">
                <a:avLst>
                  <a:gd name="adj" fmla="val 50000"/>
                </a:avLst>
              </a:prstTxWarp>
            </a:bodyPr>
            <a:lstStyle/>
            <a:p>
              <a:r>
                <a:rPr lang="id-ID" kern="10">
                  <a:solidFill>
                    <a:srgbClr val="FF0066"/>
                  </a:solidFill>
                  <a:latin typeface="Times New Roman" panose="02020603050405020304" pitchFamily="18" charset="0"/>
                  <a:cs typeface="Times New Roman" panose="02020603050405020304" pitchFamily="18" charset="0"/>
                </a:rPr>
                <a:t>BEBERAPA Org yg dpt </a:t>
              </a:r>
            </a:p>
            <a:p>
              <a:r>
                <a:rPr lang="id-ID" kern="10">
                  <a:solidFill>
                    <a:srgbClr val="FF0066"/>
                  </a:solidFill>
                  <a:latin typeface="Times New Roman" panose="02020603050405020304" pitchFamily="18" charset="0"/>
                  <a:cs typeface="Times New Roman" panose="02020603050405020304" pitchFamily="18" charset="0"/>
                </a:rPr>
                <a:t>dijadikan TEMAN BAIK/DEKAT</a:t>
              </a:r>
            </a:p>
            <a:p>
              <a:r>
                <a:rPr lang="id-ID" kern="10">
                  <a:solidFill>
                    <a:srgbClr val="FF0066"/>
                  </a:solidFill>
                  <a:latin typeface="Times New Roman" panose="02020603050405020304" pitchFamily="18" charset="0"/>
                  <a:cs typeface="Times New Roman" panose="02020603050405020304" pitchFamily="18" charset="0"/>
                </a:rPr>
                <a:t>(sering komunikasi, bergaul.....)</a:t>
              </a:r>
            </a:p>
          </p:txBody>
        </p:sp>
        <p:sp>
          <p:nvSpPr>
            <p:cNvPr id="26659" name="WordArt 51"/>
            <p:cNvSpPr>
              <a:spLocks noChangeArrowheads="1" noChangeShapeType="1" noTextEdit="1"/>
            </p:cNvSpPr>
            <p:nvPr/>
          </p:nvSpPr>
          <p:spPr bwMode="auto">
            <a:xfrm>
              <a:off x="1295400" y="4943475"/>
              <a:ext cx="5297488" cy="1152525"/>
            </a:xfrm>
            <a:prstGeom prst="rect">
              <a:avLst/>
            </a:prstGeom>
            <a:extLst>
              <a:ext uri="{91240B29-F687-4F45-9708-019B960494DF}">
                <a14:hiddenLine xmlns:a14="http://schemas.microsoft.com/office/drawing/2010/main" w="9525" cap="sq">
                  <a:solidFill>
                    <a:srgbClr val="000000"/>
                  </a:solidFill>
                  <a:round/>
                  <a:headEnd type="none" w="sm" len="sm"/>
                  <a:tailEnd type="none" w="sm" len="sm"/>
                </a14:hiddenLine>
              </a:ext>
            </a:extLst>
          </p:spPr>
          <p:txBody>
            <a:bodyPr wrap="none" fromWordArt="1">
              <a:prstTxWarp prst="textPlain">
                <a:avLst>
                  <a:gd name="adj" fmla="val 50000"/>
                </a:avLst>
              </a:prstTxWarp>
            </a:bodyPr>
            <a:lstStyle/>
            <a:p>
              <a:r>
                <a:rPr lang="sv-SE" kern="10">
                  <a:solidFill>
                    <a:srgbClr val="CC3300"/>
                  </a:solidFill>
                  <a:latin typeface="Times New Roman" panose="02020603050405020304" pitchFamily="18" charset="0"/>
                  <a:cs typeface="Times New Roman" panose="02020603050405020304" pitchFamily="18" charset="0"/>
                </a:rPr>
                <a:t>Diamati potensi SIAPA</a:t>
              </a:r>
            </a:p>
            <a:p>
              <a:r>
                <a:rPr lang="sv-SE" kern="10">
                  <a:solidFill>
                    <a:srgbClr val="CC3300"/>
                  </a:solidFill>
                  <a:latin typeface="Times New Roman" panose="02020603050405020304" pitchFamily="18" charset="0"/>
                  <a:cs typeface="Times New Roman" panose="02020603050405020304" pitchFamily="18" charset="0"/>
                </a:rPr>
                <a:t>yang memiliki pengetahuan tentang masalah</a:t>
              </a:r>
            </a:p>
            <a:p>
              <a:r>
                <a:rPr lang="sv-SE" kern="10">
                  <a:solidFill>
                    <a:srgbClr val="CC3300"/>
                  </a:solidFill>
                  <a:latin typeface="Times New Roman" panose="02020603050405020304" pitchFamily="18" charset="0"/>
                  <a:cs typeface="Times New Roman" panose="02020603050405020304" pitchFamily="18" charset="0"/>
                </a:rPr>
                <a:t>yg berhubungan dgn SASARAN tugas. </a:t>
              </a:r>
              <a:endParaRPr lang="id-ID" kern="10">
                <a:solidFill>
                  <a:srgbClr val="CC3300"/>
                </a:solidFill>
                <a:latin typeface="Times New Roman" panose="02020603050405020304" pitchFamily="18" charset="0"/>
                <a:cs typeface="Times New Roman" panose="02020603050405020304" pitchFamily="18" charset="0"/>
              </a:endParaRPr>
            </a:p>
          </p:txBody>
        </p:sp>
      </p:grpSp>
      <p:sp>
        <p:nvSpPr>
          <p:cNvPr id="3" name="Rectangle 2"/>
          <p:cNvSpPr/>
          <p:nvPr/>
        </p:nvSpPr>
        <p:spPr>
          <a:xfrm>
            <a:off x="228600" y="298450"/>
            <a:ext cx="2406941" cy="369332"/>
          </a:xfrm>
          <a:prstGeom prst="rect">
            <a:avLst/>
          </a:prstGeom>
        </p:spPr>
        <p:txBody>
          <a:bodyPr wrap="none">
            <a:spAutoFit/>
          </a:bodyPr>
          <a:lstStyle/>
          <a:p>
            <a:r>
              <a:rPr lang="en-US" b="1" u="sng" dirty="0">
                <a:solidFill>
                  <a:schemeClr val="bg2"/>
                </a:solidFill>
                <a:effectLst>
                  <a:outerShdw blurRad="38100" dist="38100" dir="2700000" algn="tl">
                    <a:srgbClr val="000000"/>
                  </a:outerShdw>
                </a:effectLst>
              </a:rPr>
              <a:t>TUKJAR TERORGANISIR</a:t>
            </a:r>
            <a:endParaRPr lang="id-ID" dirty="0"/>
          </a:p>
        </p:txBody>
      </p:sp>
      <p:sp>
        <p:nvSpPr>
          <p:cNvPr id="4" name="Rectangle 3"/>
          <p:cNvSpPr/>
          <p:nvPr/>
        </p:nvSpPr>
        <p:spPr>
          <a:xfrm>
            <a:off x="5873995" y="365759"/>
            <a:ext cx="1609480" cy="341632"/>
          </a:xfrm>
          <a:prstGeom prst="rect">
            <a:avLst/>
          </a:prstGeom>
        </p:spPr>
        <p:txBody>
          <a:bodyPr wrap="none">
            <a:spAutoFit/>
          </a:bodyPr>
          <a:lstStyle/>
          <a:p>
            <a:pPr marL="533400" indent="-533400">
              <a:lnSpc>
                <a:spcPct val="90000"/>
              </a:lnSpc>
              <a:defRPr/>
            </a:pPr>
            <a:r>
              <a:rPr lang="en-US" b="1" u="sng" dirty="0">
                <a:solidFill>
                  <a:schemeClr val="bg2"/>
                </a:solidFill>
                <a:effectLst>
                  <a:outerShdw blurRad="38100" dist="38100" dir="2700000" algn="tl">
                    <a:srgbClr val="000000"/>
                  </a:outerShdw>
                </a:effectLst>
              </a:rPr>
              <a:t>TUKJAR ALAMI</a:t>
            </a:r>
          </a:p>
        </p:txBody>
      </p:sp>
    </p:spTree>
    <p:extLst>
      <p:ext uri="{BB962C8B-B14F-4D97-AF65-F5344CB8AC3E}">
        <p14:creationId xmlns:p14="http://schemas.microsoft.com/office/powerpoint/2010/main" val="29259103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6"/>
          <p:cNvSpPr>
            <a:spLocks noChangeArrowheads="1"/>
          </p:cNvSpPr>
          <p:nvPr/>
        </p:nvSpPr>
        <p:spPr bwMode="auto">
          <a:xfrm>
            <a:off x="0" y="-76200"/>
            <a:ext cx="9144000" cy="838200"/>
          </a:xfrm>
          <a:prstGeom prst="round2SameRect">
            <a:avLst>
              <a:gd name="adj1" fmla="val 0"/>
              <a:gd name="adj2" fmla="val 50000"/>
            </a:avLst>
          </a:prstGeom>
          <a:gradFill rotWithShape="1">
            <a:gsLst>
              <a:gs pos="0">
                <a:srgbClr val="003B00"/>
              </a:gs>
              <a:gs pos="100000">
                <a:srgbClr val="008000"/>
              </a:gs>
            </a:gsLst>
            <a:lin ang="5400000" scaled="1"/>
          </a:gradFill>
          <a:ln w="9525">
            <a:noFill/>
            <a:miter lim="800000"/>
            <a:headEnd/>
            <a:tailEnd/>
          </a:ln>
        </p:spPr>
        <p:txBody>
          <a:bodyPr wrap="none" anchor="ctr"/>
          <a:lstStyle/>
          <a:p>
            <a:pPr algn="ctr">
              <a:defRPr/>
            </a:pPr>
            <a:endParaRPr lang="en-US" sz="28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Copperplate Gothic Bold" pitchFamily="34" charset="0"/>
            </a:endParaRPr>
          </a:p>
        </p:txBody>
      </p:sp>
      <p:sp>
        <p:nvSpPr>
          <p:cNvPr id="27651" name="AutoShape 39"/>
          <p:cNvSpPr>
            <a:spLocks noChangeArrowheads="1"/>
          </p:cNvSpPr>
          <p:nvPr/>
        </p:nvSpPr>
        <p:spPr bwMode="auto">
          <a:xfrm flipV="1">
            <a:off x="5257800" y="3048000"/>
            <a:ext cx="2590800" cy="9620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FF0066"/>
              </a:gs>
              <a:gs pos="100000">
                <a:schemeClr val="accent2"/>
              </a:gs>
            </a:gsLst>
            <a:lin ang="0" scaled="1"/>
          </a:gradFill>
          <a:ln>
            <a:noFill/>
          </a:ln>
          <a:effectLst>
            <a:prstShdw prst="shdw17" dist="17961" dir="13500000">
              <a:srgbClr val="99003D"/>
            </a:prstShdw>
          </a:effectLst>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p>
            <a:endParaRPr lang="id-ID"/>
          </a:p>
        </p:txBody>
      </p:sp>
      <p:sp>
        <p:nvSpPr>
          <p:cNvPr id="27652" name="WordArt 34"/>
          <p:cNvSpPr>
            <a:spLocks noChangeArrowheads="1" noChangeShapeType="1" noTextEdit="1"/>
          </p:cNvSpPr>
          <p:nvPr/>
        </p:nvSpPr>
        <p:spPr bwMode="auto">
          <a:xfrm>
            <a:off x="5410200" y="4086225"/>
            <a:ext cx="3276600" cy="381000"/>
          </a:xfrm>
          <a:prstGeom prst="rect">
            <a:avLst/>
          </a:prstGeom>
        </p:spPr>
        <p:txBody>
          <a:bodyPr wrap="none" fromWordArt="1">
            <a:prstTxWarp prst="textPlain">
              <a:avLst>
                <a:gd name="adj" fmla="val 50000"/>
              </a:avLst>
            </a:prstTxWarp>
          </a:bodyPr>
          <a:lstStyle/>
          <a:p>
            <a:pPr algn="ctr"/>
            <a:r>
              <a:rPr lang="id-ID" sz="3600" kern="10" dirty="0">
                <a:ln w="9525">
                  <a:solidFill>
                    <a:schemeClr val="folHlink"/>
                  </a:solidFill>
                  <a:round/>
                  <a:headEnd/>
                  <a:tailEnd/>
                </a:ln>
                <a:solidFill>
                  <a:srgbClr val="006600"/>
                </a:solidFill>
                <a:latin typeface="ELLIS"/>
              </a:rPr>
              <a:t>PEMBINAAN DAN PENGGUNAAN </a:t>
            </a:r>
          </a:p>
          <a:p>
            <a:pPr algn="ctr"/>
            <a:r>
              <a:rPr lang="id-ID" sz="3600" kern="10" dirty="0">
                <a:ln w="9525">
                  <a:solidFill>
                    <a:schemeClr val="folHlink"/>
                  </a:solidFill>
                  <a:round/>
                  <a:headEnd/>
                  <a:tailEnd/>
                </a:ln>
                <a:solidFill>
                  <a:srgbClr val="006600"/>
                </a:solidFill>
                <a:latin typeface="ELLIS"/>
              </a:rPr>
              <a:t>JARINGAN </a:t>
            </a:r>
          </a:p>
        </p:txBody>
      </p:sp>
      <p:sp>
        <p:nvSpPr>
          <p:cNvPr id="27653" name="WordArt 35"/>
          <p:cNvSpPr>
            <a:spLocks noChangeArrowheads="1" noChangeShapeType="1" noTextEdit="1"/>
          </p:cNvSpPr>
          <p:nvPr/>
        </p:nvSpPr>
        <p:spPr bwMode="auto">
          <a:xfrm>
            <a:off x="533400" y="4695825"/>
            <a:ext cx="8305800" cy="1628775"/>
          </a:xfrm>
          <a:prstGeom prst="rect">
            <a:avLst/>
          </a:prstGeom>
        </p:spPr>
        <p:txBody>
          <a:bodyPr wrap="none" fromWordArt="1">
            <a:prstTxWarp prst="textPlain">
              <a:avLst>
                <a:gd name="adj" fmla="val 50000"/>
              </a:avLst>
            </a:prstTxWarp>
          </a:bodyPr>
          <a:lstStyle/>
          <a:p>
            <a:pPr algn="ctr"/>
            <a:r>
              <a:rPr lang="id-ID" kern="10">
                <a:ln w="9525" cap="sq">
                  <a:solidFill>
                    <a:srgbClr val="CC3300"/>
                  </a:solidFill>
                  <a:round/>
                  <a:headEnd type="none" w="sm" len="sm"/>
                  <a:tailEnd type="none" w="sm" len="sm"/>
                </a:ln>
                <a:solidFill>
                  <a:schemeClr val="accent2"/>
                </a:solidFill>
                <a:effectLst>
                  <a:outerShdw dist="35921" dir="2700000" algn="ctr" rotWithShape="0">
                    <a:srgbClr val="808080">
                      <a:alpha val="79999"/>
                    </a:srgbClr>
                  </a:outerShdw>
                </a:effectLst>
                <a:latin typeface="Arial Black" panose="020B0A04020102020204" pitchFamily="34" charset="0"/>
              </a:rPr>
              <a:t>BANYAK TEMAN YANG MEMILIKI POTENSI</a:t>
            </a:r>
          </a:p>
          <a:p>
            <a:pPr algn="ctr"/>
            <a:r>
              <a:rPr lang="id-ID" kern="10">
                <a:ln w="9525" cap="sq">
                  <a:solidFill>
                    <a:srgbClr val="CC3300"/>
                  </a:solidFill>
                  <a:round/>
                  <a:headEnd type="none" w="sm" len="sm"/>
                  <a:tailEnd type="none" w="sm" len="sm"/>
                </a:ln>
                <a:solidFill>
                  <a:schemeClr val="accent2"/>
                </a:solidFill>
                <a:effectLst>
                  <a:outerShdw dist="35921" dir="2700000" algn="ctr" rotWithShape="0">
                    <a:srgbClr val="808080">
                      <a:alpha val="79999"/>
                    </a:srgbClr>
                  </a:outerShdw>
                </a:effectLst>
                <a:latin typeface="Arial Black" panose="020B0A04020102020204" pitchFamily="34" charset="0"/>
              </a:rPr>
              <a:t>AKAN DPT MEMPERMUDAH TUJUAN KEHIDUPAN </a:t>
            </a:r>
          </a:p>
          <a:p>
            <a:pPr algn="ctr"/>
            <a:r>
              <a:rPr lang="id-ID" kern="10">
                <a:ln w="9525" cap="sq">
                  <a:solidFill>
                    <a:srgbClr val="CC3300"/>
                  </a:solidFill>
                  <a:round/>
                  <a:headEnd type="none" w="sm" len="sm"/>
                  <a:tailEnd type="none" w="sm" len="sm"/>
                </a:ln>
                <a:solidFill>
                  <a:schemeClr val="accent2"/>
                </a:solidFill>
                <a:effectLst>
                  <a:outerShdw dist="35921" dir="2700000" algn="ctr" rotWithShape="0">
                    <a:srgbClr val="808080">
                      <a:alpha val="79999"/>
                    </a:srgbClr>
                  </a:outerShdw>
                </a:effectLst>
                <a:latin typeface="Arial Black" panose="020B0A04020102020204" pitchFamily="34" charset="0"/>
              </a:rPr>
              <a:t>BANTUAN TEMAN BAIK JAUH LEBIH MUDAH DRPD KENALAN</a:t>
            </a:r>
          </a:p>
          <a:p>
            <a:pPr algn="ctr"/>
            <a:r>
              <a:rPr lang="id-ID" kern="10">
                <a:ln w="9525" cap="sq">
                  <a:solidFill>
                    <a:srgbClr val="CC3300"/>
                  </a:solidFill>
                  <a:round/>
                  <a:headEnd type="none" w="sm" len="sm"/>
                  <a:tailEnd type="none" w="sm" len="sm"/>
                </a:ln>
                <a:solidFill>
                  <a:schemeClr val="accent2"/>
                </a:solidFill>
                <a:effectLst>
                  <a:outerShdw dist="35921" dir="2700000" algn="ctr" rotWithShape="0">
                    <a:srgbClr val="808080">
                      <a:alpha val="79999"/>
                    </a:srgbClr>
                  </a:outerShdw>
                </a:effectLst>
                <a:latin typeface="Arial Black" panose="020B0A04020102020204" pitchFamily="34" charset="0"/>
              </a:rPr>
              <a:t>JADIKANLAH SEMUA ORANG TEMAN BAIK</a:t>
            </a:r>
          </a:p>
        </p:txBody>
      </p:sp>
      <p:grpSp>
        <p:nvGrpSpPr>
          <p:cNvPr id="27654" name="Group 35"/>
          <p:cNvGrpSpPr>
            <a:grpSpLocks/>
          </p:cNvGrpSpPr>
          <p:nvPr/>
        </p:nvGrpSpPr>
        <p:grpSpPr bwMode="auto">
          <a:xfrm>
            <a:off x="1128713" y="784225"/>
            <a:ext cx="4433887" cy="2819400"/>
            <a:chOff x="138113" y="1219200"/>
            <a:chExt cx="8978900" cy="5562600"/>
          </a:xfrm>
        </p:grpSpPr>
        <p:sp>
          <p:nvSpPr>
            <p:cNvPr id="27655" name="Rectangle 4"/>
            <p:cNvSpPr>
              <a:spLocks noChangeArrowheads="1"/>
            </p:cNvSpPr>
            <p:nvPr/>
          </p:nvSpPr>
          <p:spPr bwMode="auto">
            <a:xfrm>
              <a:off x="793750" y="4730750"/>
              <a:ext cx="7894638" cy="1593850"/>
            </a:xfrm>
            <a:prstGeom prst="rect">
              <a:avLst/>
            </a:prstGeom>
            <a:gradFill rotWithShape="1">
              <a:gsLst>
                <a:gs pos="0">
                  <a:srgbClr val="FFFFFF"/>
                </a:gs>
                <a:gs pos="100000">
                  <a:srgbClr val="790015"/>
                </a:gs>
              </a:gsLst>
              <a:lin ang="0" scaled="1"/>
            </a:gradFill>
            <a:ln w="28575">
              <a:solidFill>
                <a:srgbClr val="CC33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56" name="WordArt 28"/>
            <p:cNvSpPr>
              <a:spLocks noChangeArrowheads="1" noChangeShapeType="1" noTextEdit="1"/>
            </p:cNvSpPr>
            <p:nvPr/>
          </p:nvSpPr>
          <p:spPr bwMode="auto">
            <a:xfrm>
              <a:off x="7997825" y="6200775"/>
              <a:ext cx="990600" cy="381000"/>
            </a:xfrm>
            <a:prstGeom prst="rect">
              <a:avLst/>
            </a:prstGeom>
          </p:spPr>
          <p:txBody>
            <a:bodyPr wrap="none" fromWordArt="1">
              <a:prstTxWarp prst="textPlain">
                <a:avLst>
                  <a:gd name="adj" fmla="val 50000"/>
                </a:avLst>
              </a:prstTxWarp>
            </a:bodyPr>
            <a:lstStyle/>
            <a:p>
              <a:pPr algn="ctr"/>
              <a:r>
                <a:rPr lang="id-ID" kern="10">
                  <a:ln w="9525" cap="sq">
                    <a:solidFill>
                      <a:srgbClr val="CC33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JARINGAN</a:t>
              </a:r>
            </a:p>
          </p:txBody>
        </p:sp>
        <p:sp>
          <p:nvSpPr>
            <p:cNvPr id="27657" name="Rectangle 6"/>
            <p:cNvSpPr>
              <a:spLocks noChangeArrowheads="1"/>
            </p:cNvSpPr>
            <p:nvPr/>
          </p:nvSpPr>
          <p:spPr bwMode="auto">
            <a:xfrm>
              <a:off x="838200" y="1371600"/>
              <a:ext cx="7850188" cy="1422400"/>
            </a:xfrm>
            <a:prstGeom prst="rect">
              <a:avLst/>
            </a:prstGeom>
            <a:gradFill rotWithShape="1">
              <a:gsLst>
                <a:gs pos="0">
                  <a:srgbClr val="FFFFFF"/>
                </a:gs>
                <a:gs pos="100000">
                  <a:srgbClr val="A2FFA3"/>
                </a:gs>
              </a:gsLst>
              <a:lin ang="0" scaled="1"/>
            </a:gradFill>
            <a:ln w="25400">
              <a:solidFill>
                <a:srgbClr val="0066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id-ID">
                <a:solidFill>
                  <a:srgbClr val="006600"/>
                </a:solidFill>
              </a:endParaRPr>
            </a:p>
          </p:txBody>
        </p:sp>
        <p:sp>
          <p:nvSpPr>
            <p:cNvPr id="27658" name="Rectangle 5"/>
            <p:cNvSpPr>
              <a:spLocks noChangeArrowheads="1"/>
            </p:cNvSpPr>
            <p:nvPr/>
          </p:nvSpPr>
          <p:spPr bwMode="auto">
            <a:xfrm>
              <a:off x="812800" y="2921000"/>
              <a:ext cx="7875588" cy="1701800"/>
            </a:xfrm>
            <a:prstGeom prst="rect">
              <a:avLst/>
            </a:prstGeom>
            <a:gradFill rotWithShape="1">
              <a:gsLst>
                <a:gs pos="0">
                  <a:srgbClr val="FFFFFF"/>
                </a:gs>
                <a:gs pos="100000">
                  <a:srgbClr val="EAEC5E"/>
                </a:gs>
              </a:gsLst>
              <a:lin ang="0" scaled="1"/>
            </a:gradFill>
            <a:ln w="50800">
              <a:solidFill>
                <a:srgbClr val="CC3300"/>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59" name="Line 7"/>
            <p:cNvSpPr>
              <a:spLocks noChangeShapeType="1"/>
            </p:cNvSpPr>
            <p:nvPr/>
          </p:nvSpPr>
          <p:spPr bwMode="auto">
            <a:xfrm>
              <a:off x="4114800" y="1371600"/>
              <a:ext cx="4421188" cy="5003800"/>
            </a:xfrm>
            <a:prstGeom prst="line">
              <a:avLst/>
            </a:prstGeom>
            <a:noFill/>
            <a:ln w="76200">
              <a:solidFill>
                <a:srgbClr val="FF0066"/>
              </a:solidFill>
              <a:round/>
              <a:headEnd/>
              <a:tailEnd type="triangle" w="med" len="med"/>
            </a:ln>
            <a:effectLst>
              <a:prstShdw prst="shdw17" dist="17961" dir="2700000">
                <a:srgbClr val="99003D"/>
              </a:prstShdw>
            </a:effectLst>
            <a:extLst>
              <a:ext uri="{909E8E84-426E-40DD-AFC4-6F175D3DCCD1}">
                <a14:hiddenFill xmlns:a14="http://schemas.microsoft.com/office/drawing/2010/main">
                  <a:noFill/>
                </a14:hiddenFill>
              </a:ext>
            </a:extLst>
          </p:spPr>
          <p:txBody>
            <a:bodyPr wrap="none" anchor="ctr"/>
            <a:lstStyle/>
            <a:p>
              <a:endParaRPr lang="id-ID"/>
            </a:p>
          </p:txBody>
        </p:sp>
        <p:sp>
          <p:nvSpPr>
            <p:cNvPr id="27660" name="Oval 11"/>
            <p:cNvSpPr>
              <a:spLocks noChangeArrowheads="1"/>
            </p:cNvSpPr>
            <p:nvPr/>
          </p:nvSpPr>
          <p:spPr bwMode="auto">
            <a:xfrm>
              <a:off x="514350" y="1682750"/>
              <a:ext cx="628650" cy="520700"/>
            </a:xfrm>
            <a:prstGeom prst="ellipse">
              <a:avLst/>
            </a:prstGeom>
            <a:solidFill>
              <a:srgbClr val="006600"/>
            </a:solidFill>
            <a:ln w="12700">
              <a:solidFill>
                <a:schemeClr val="bg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61" name="Oval 12"/>
            <p:cNvSpPr>
              <a:spLocks noChangeArrowheads="1"/>
            </p:cNvSpPr>
            <p:nvPr/>
          </p:nvSpPr>
          <p:spPr bwMode="auto">
            <a:xfrm>
              <a:off x="561975" y="3511550"/>
              <a:ext cx="552450" cy="520700"/>
            </a:xfrm>
            <a:prstGeom prst="ellipse">
              <a:avLst/>
            </a:prstGeom>
            <a:solidFill>
              <a:srgbClr val="FF0066"/>
            </a:solidFill>
            <a:ln w="12700">
              <a:solidFill>
                <a:schemeClr val="accent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62" name="Oval 13"/>
            <p:cNvSpPr>
              <a:spLocks noChangeArrowheads="1"/>
            </p:cNvSpPr>
            <p:nvPr/>
          </p:nvSpPr>
          <p:spPr bwMode="auto">
            <a:xfrm>
              <a:off x="533400" y="5340350"/>
              <a:ext cx="552450" cy="520700"/>
            </a:xfrm>
            <a:prstGeom prst="ellipse">
              <a:avLst/>
            </a:prstGeom>
            <a:solidFill>
              <a:srgbClr val="CC9900"/>
            </a:solidFill>
            <a:ln w="12700">
              <a:solidFill>
                <a:schemeClr val="accent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63" name="AutoShape 17"/>
            <p:cNvSpPr>
              <a:spLocks noChangeArrowheads="1"/>
            </p:cNvSpPr>
            <p:nvPr/>
          </p:nvSpPr>
          <p:spPr bwMode="auto">
            <a:xfrm rot="16200000" flipH="1">
              <a:off x="369888" y="2616200"/>
              <a:ext cx="901700" cy="444500"/>
            </a:xfrm>
            <a:prstGeom prst="rightArrow">
              <a:avLst>
                <a:gd name="adj1" fmla="val 50000"/>
                <a:gd name="adj2" fmla="val 101457"/>
              </a:avLst>
            </a:prstGeom>
            <a:gradFill rotWithShape="1">
              <a:gsLst>
                <a:gs pos="0">
                  <a:srgbClr val="006600"/>
                </a:gs>
                <a:gs pos="100000">
                  <a:srgbClr val="FF0066"/>
                </a:gs>
              </a:gsLst>
              <a:lin ang="0" scaled="1"/>
            </a:gradFill>
            <a:ln w="12700">
              <a:solidFill>
                <a:srgbClr val="006600"/>
              </a:solidFill>
              <a:miter lim="800000"/>
              <a:headEnd/>
              <a:tailEnd/>
            </a:ln>
            <a:effectLst>
              <a:prstShdw prst="shdw17" dist="17961" dir="13500000">
                <a:srgbClr val="003D00"/>
              </a:prst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64" name="AutoShape 18"/>
            <p:cNvSpPr>
              <a:spLocks noChangeArrowheads="1"/>
            </p:cNvSpPr>
            <p:nvPr/>
          </p:nvSpPr>
          <p:spPr bwMode="auto">
            <a:xfrm rot="16200000" flipH="1">
              <a:off x="412750" y="4502150"/>
              <a:ext cx="901700" cy="444500"/>
            </a:xfrm>
            <a:prstGeom prst="rightArrow">
              <a:avLst>
                <a:gd name="adj1" fmla="val 50000"/>
                <a:gd name="adj2" fmla="val 101457"/>
              </a:avLst>
            </a:prstGeom>
            <a:gradFill rotWithShape="1">
              <a:gsLst>
                <a:gs pos="0">
                  <a:srgbClr val="FF0066"/>
                </a:gs>
                <a:gs pos="100000">
                  <a:srgbClr val="CC9900"/>
                </a:gs>
              </a:gsLst>
              <a:lin ang="0" scaled="1"/>
            </a:gradFill>
            <a:ln>
              <a:noFill/>
            </a:ln>
            <a:effectLst>
              <a:prstShdw prst="shdw17" dist="17961" dir="13500000">
                <a:srgbClr val="99003D"/>
              </a:prstShdw>
            </a:effectLst>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id-ID" altLang="id-ID"/>
            </a:p>
          </p:txBody>
        </p:sp>
        <p:sp>
          <p:nvSpPr>
            <p:cNvPr id="27665" name="Line 25"/>
            <p:cNvSpPr>
              <a:spLocks noChangeShapeType="1"/>
            </p:cNvSpPr>
            <p:nvPr/>
          </p:nvSpPr>
          <p:spPr bwMode="auto">
            <a:xfrm>
              <a:off x="8688388" y="1376363"/>
              <a:ext cx="0" cy="5080000"/>
            </a:xfrm>
            <a:prstGeom prst="line">
              <a:avLst/>
            </a:prstGeom>
            <a:noFill/>
            <a:ln w="76200">
              <a:solidFill>
                <a:srgbClr val="FF0066"/>
              </a:solidFill>
              <a:round/>
              <a:headEnd/>
              <a:tailEnd type="triangle" w="med" len="med"/>
            </a:ln>
            <a:effectLst>
              <a:prstShdw prst="shdw17" dist="17961" dir="2700000">
                <a:srgbClr val="99003D"/>
              </a:prstShdw>
            </a:effectLst>
            <a:extLst>
              <a:ext uri="{909E8E84-426E-40DD-AFC4-6F175D3DCCD1}">
                <a14:hiddenFill xmlns:a14="http://schemas.microsoft.com/office/drawing/2010/main">
                  <a:noFill/>
                </a14:hiddenFill>
              </a:ext>
            </a:extLst>
          </p:spPr>
          <p:txBody>
            <a:bodyPr wrap="none" anchor="ctr"/>
            <a:lstStyle/>
            <a:p>
              <a:endParaRPr lang="id-ID"/>
            </a:p>
          </p:txBody>
        </p:sp>
        <p:sp>
          <p:nvSpPr>
            <p:cNvPr id="32" name="Oval 26"/>
            <p:cNvSpPr>
              <a:spLocks noChangeArrowheads="1"/>
            </p:cNvSpPr>
            <p:nvPr/>
          </p:nvSpPr>
          <p:spPr bwMode="auto">
            <a:xfrm>
              <a:off x="7821455" y="5867228"/>
              <a:ext cx="1295558" cy="914572"/>
            </a:xfrm>
            <a:prstGeom prst="ellipse">
              <a:avLst/>
            </a:prstGeom>
            <a:noFill/>
            <a:ln w="12700" cap="sq">
              <a:solidFill>
                <a:schemeClr val="tx1"/>
              </a:solidFill>
              <a:round/>
              <a:headEnd type="none" w="sm" len="sm"/>
              <a:tailEnd type="none" w="sm" len="sm"/>
            </a:ln>
            <a:effectLst>
              <a:prstShdw prst="shdw18" dist="17961" dir="13500000">
                <a:schemeClr val="tx1">
                  <a:gamma/>
                  <a:shade val="60000"/>
                  <a:invGamma/>
                </a:schemeClr>
              </a:prstShdw>
            </a:effectLst>
          </p:spPr>
          <p:txBody>
            <a:bodyPr wrap="none" anchor="ctr"/>
            <a:lstStyle/>
            <a:p>
              <a:pPr>
                <a:defRPr/>
              </a:pPr>
              <a:endParaRPr lang="id-ID"/>
            </a:p>
          </p:txBody>
        </p:sp>
        <p:sp>
          <p:nvSpPr>
            <p:cNvPr id="27667" name="Line 27"/>
            <p:cNvSpPr>
              <a:spLocks noChangeShapeType="1"/>
            </p:cNvSpPr>
            <p:nvPr/>
          </p:nvSpPr>
          <p:spPr bwMode="auto">
            <a:xfrm>
              <a:off x="4114800" y="1371600"/>
              <a:ext cx="4573588" cy="0"/>
            </a:xfrm>
            <a:prstGeom prst="line">
              <a:avLst/>
            </a:prstGeom>
            <a:noFill/>
            <a:ln w="76200" cap="sq">
              <a:solidFill>
                <a:srgbClr val="FF0066"/>
              </a:solidFill>
              <a:round/>
              <a:headEnd type="none" w="sm" len="sm"/>
              <a:tailEnd type="none" w="sm" len="sm"/>
            </a:ln>
            <a:effectLst>
              <a:prstShdw prst="shdw17" dist="17961" dir="2700000">
                <a:srgbClr val="99003D"/>
              </a:prstShdw>
            </a:effectLst>
            <a:extLst>
              <a:ext uri="{909E8E84-426E-40DD-AFC4-6F175D3DCCD1}">
                <a14:hiddenFill xmlns:a14="http://schemas.microsoft.com/office/drawing/2010/main">
                  <a:noFill/>
                </a14:hiddenFill>
              </a:ext>
            </a:extLst>
          </p:spPr>
          <p:txBody>
            <a:bodyPr/>
            <a:lstStyle/>
            <a:p>
              <a:endParaRPr lang="id-ID"/>
            </a:p>
          </p:txBody>
        </p:sp>
        <p:sp>
          <p:nvSpPr>
            <p:cNvPr id="27668" name="Line 29"/>
            <p:cNvSpPr>
              <a:spLocks noChangeShapeType="1"/>
            </p:cNvSpPr>
            <p:nvPr/>
          </p:nvSpPr>
          <p:spPr bwMode="auto">
            <a:xfrm>
              <a:off x="5183188" y="2576513"/>
              <a:ext cx="533400" cy="609600"/>
            </a:xfrm>
            <a:prstGeom prst="line">
              <a:avLst/>
            </a:prstGeom>
            <a:noFill/>
            <a:ln w="76200">
              <a:solidFill>
                <a:schemeClr val="accent1"/>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7669" name="Line 31"/>
            <p:cNvSpPr>
              <a:spLocks noChangeShapeType="1"/>
            </p:cNvSpPr>
            <p:nvPr/>
          </p:nvSpPr>
          <p:spPr bwMode="auto">
            <a:xfrm>
              <a:off x="6811963" y="4419600"/>
              <a:ext cx="533400" cy="609600"/>
            </a:xfrm>
            <a:prstGeom prst="line">
              <a:avLst/>
            </a:prstGeom>
            <a:noFill/>
            <a:ln w="76200">
              <a:solidFill>
                <a:schemeClr val="accent1"/>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7670" name="Line 32"/>
            <p:cNvSpPr>
              <a:spLocks noChangeShapeType="1"/>
            </p:cNvSpPr>
            <p:nvPr/>
          </p:nvSpPr>
          <p:spPr bwMode="auto">
            <a:xfrm>
              <a:off x="8693150" y="2543175"/>
              <a:ext cx="0" cy="762000"/>
            </a:xfrm>
            <a:prstGeom prst="line">
              <a:avLst/>
            </a:prstGeom>
            <a:noFill/>
            <a:ln w="76200">
              <a:solidFill>
                <a:schemeClr val="tx2"/>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7671" name="Line 33"/>
            <p:cNvSpPr>
              <a:spLocks noChangeShapeType="1"/>
            </p:cNvSpPr>
            <p:nvPr/>
          </p:nvSpPr>
          <p:spPr bwMode="auto">
            <a:xfrm>
              <a:off x="8688388" y="4267200"/>
              <a:ext cx="0" cy="762000"/>
            </a:xfrm>
            <a:prstGeom prst="line">
              <a:avLst/>
            </a:prstGeom>
            <a:noFill/>
            <a:ln w="76200">
              <a:solidFill>
                <a:schemeClr val="tx2"/>
              </a:solidFill>
              <a:prstDash val="sysDot"/>
              <a:round/>
              <a:headEnd type="none" w="sm" len="sm"/>
              <a:tailEnd type="triangle" w="sm" len="sm"/>
            </a:ln>
            <a:extLst>
              <a:ext uri="{909E8E84-426E-40DD-AFC4-6F175D3DCCD1}">
                <a14:hiddenFill xmlns:a14="http://schemas.microsoft.com/office/drawing/2010/main">
                  <a:noFill/>
                </a14:hiddenFill>
              </a:ext>
            </a:extLst>
          </p:spPr>
          <p:txBody>
            <a:bodyPr/>
            <a:lstStyle/>
            <a:p>
              <a:endParaRPr lang="id-ID"/>
            </a:p>
          </p:txBody>
        </p:sp>
        <p:sp>
          <p:nvSpPr>
            <p:cNvPr id="27672" name="WordArt 34"/>
            <p:cNvSpPr>
              <a:spLocks noChangeArrowheads="1" noChangeShapeType="1" noTextEdit="1"/>
            </p:cNvSpPr>
            <p:nvPr/>
          </p:nvSpPr>
          <p:spPr bwMode="auto">
            <a:xfrm>
              <a:off x="5183188" y="1752600"/>
              <a:ext cx="2819400" cy="628650"/>
            </a:xfrm>
            <a:prstGeom prst="rect">
              <a:avLst/>
            </a:prstGeom>
          </p:spPr>
          <p:txBody>
            <a:bodyPr wrap="none" fromWordArt="1">
              <a:prstTxWarp prst="textPlain">
                <a:avLst>
                  <a:gd name="adj" fmla="val 50000"/>
                </a:avLst>
              </a:prstTxWarp>
            </a:bodyPr>
            <a:lstStyle/>
            <a:p>
              <a:pPr algn="ctr"/>
              <a:r>
                <a:rPr lang="id-ID" kern="10">
                  <a:ln w="9525" cap="sq">
                    <a:solidFill>
                      <a:schemeClr val="bg1"/>
                    </a:solidFill>
                    <a:round/>
                    <a:headEnd type="none" w="sm" len="sm"/>
                    <a:tailEnd type="none" w="sm" len="sm"/>
                  </a:ln>
                  <a:solidFill>
                    <a:srgbClr val="006600"/>
                  </a:solidFill>
                  <a:effectLst>
                    <a:outerShdw dist="35921" dir="2700000" algn="ctr" rotWithShape="0">
                      <a:srgbClr val="808080">
                        <a:alpha val="79999"/>
                      </a:srgbClr>
                    </a:outerShdw>
                  </a:effectLst>
                  <a:latin typeface="Arial Black" panose="020B0A04020102020204" pitchFamily="34" charset="0"/>
                </a:rPr>
                <a:t>KENALAN</a:t>
              </a:r>
            </a:p>
          </p:txBody>
        </p:sp>
        <p:sp>
          <p:nvSpPr>
            <p:cNvPr id="27673" name="WordArt 35"/>
            <p:cNvSpPr>
              <a:spLocks noChangeArrowheads="1" noChangeShapeType="1" noTextEdit="1"/>
            </p:cNvSpPr>
            <p:nvPr/>
          </p:nvSpPr>
          <p:spPr bwMode="auto">
            <a:xfrm>
              <a:off x="6811963" y="3200400"/>
              <a:ext cx="1343025" cy="962025"/>
            </a:xfrm>
            <a:prstGeom prst="rect">
              <a:avLst/>
            </a:prstGeom>
          </p:spPr>
          <p:txBody>
            <a:bodyPr wrap="none" fromWordArt="1">
              <a:prstTxWarp prst="textPlain">
                <a:avLst>
                  <a:gd name="adj" fmla="val 50000"/>
                </a:avLst>
              </a:prstTxWarp>
            </a:bodyPr>
            <a:lstStyle/>
            <a:p>
              <a:pPr algn="ctr"/>
              <a:r>
                <a:rPr lang="id-ID" sz="3600" kern="10">
                  <a:ln w="9525" cap="sq">
                    <a:solidFill>
                      <a:srgbClr val="FFCC00"/>
                    </a:solidFill>
                    <a:round/>
                    <a:headEnd type="none" w="sm" len="sm"/>
                    <a:tailEnd type="none" w="sm" len="sm"/>
                  </a:ln>
                  <a:solidFill>
                    <a:srgbClr val="FF0066"/>
                  </a:solidFill>
                  <a:effectLst>
                    <a:outerShdw dist="35921" dir="2700000" algn="ctr" rotWithShape="0">
                      <a:srgbClr val="808080">
                        <a:alpha val="79999"/>
                      </a:srgbClr>
                    </a:outerShdw>
                  </a:effectLst>
                  <a:latin typeface="Bazooka"/>
                </a:rPr>
                <a:t>TEMAN</a:t>
              </a:r>
            </a:p>
            <a:p>
              <a:pPr algn="ctr"/>
              <a:r>
                <a:rPr lang="id-ID" sz="3600" kern="10">
                  <a:ln w="9525" cap="sq">
                    <a:solidFill>
                      <a:srgbClr val="FFCC00"/>
                    </a:solidFill>
                    <a:round/>
                    <a:headEnd type="none" w="sm" len="sm"/>
                    <a:tailEnd type="none" w="sm" len="sm"/>
                  </a:ln>
                  <a:solidFill>
                    <a:srgbClr val="FF0066"/>
                  </a:solidFill>
                  <a:effectLst>
                    <a:outerShdw dist="35921" dir="2700000" algn="ctr" rotWithShape="0">
                      <a:srgbClr val="808080">
                        <a:alpha val="79999"/>
                      </a:srgbClr>
                    </a:outerShdw>
                  </a:effectLst>
                  <a:latin typeface="Bazooka"/>
                </a:rPr>
                <a:t>DEKAT</a:t>
              </a:r>
            </a:p>
          </p:txBody>
        </p:sp>
        <p:sp>
          <p:nvSpPr>
            <p:cNvPr id="27674" name="WordArt 36"/>
            <p:cNvSpPr>
              <a:spLocks noChangeArrowheads="1" noChangeShapeType="1" noTextEdit="1"/>
            </p:cNvSpPr>
            <p:nvPr/>
          </p:nvSpPr>
          <p:spPr bwMode="auto">
            <a:xfrm>
              <a:off x="7469188" y="4781550"/>
              <a:ext cx="1066800" cy="347663"/>
            </a:xfrm>
            <a:prstGeom prst="rect">
              <a:avLst/>
            </a:prstGeom>
          </p:spPr>
          <p:txBody>
            <a:bodyPr wrap="none" fromWordArt="1">
              <a:prstTxWarp prst="textPlain">
                <a:avLst>
                  <a:gd name="adj" fmla="val 50000"/>
                </a:avLst>
              </a:prstTxWarp>
            </a:bodyPr>
            <a:lstStyle/>
            <a:p>
              <a:pPr algn="ctr"/>
              <a:r>
                <a:rPr lang="id-ID" sz="3600" i="1" kern="10">
                  <a:ln w="9525" cap="sq">
                    <a:solidFill>
                      <a:srgbClr val="FF0066"/>
                    </a:solidFill>
                    <a:round/>
                    <a:headEnd type="none" w="sm" len="sm"/>
                    <a:tailEnd type="none" w="sm" len="sm"/>
                  </a:ln>
                  <a:solidFill>
                    <a:schemeClr val="folHlink"/>
                  </a:solidFill>
                  <a:effectLst>
                    <a:outerShdw dist="35921" dir="2700000" algn="ctr" rotWithShape="0">
                      <a:srgbClr val="808080">
                        <a:alpha val="79999"/>
                      </a:srgbClr>
                    </a:outerShdw>
                  </a:effectLst>
                  <a:latin typeface="Arial Black" panose="020B0A04020102020204" pitchFamily="34" charset="0"/>
                </a:rPr>
                <a:t>jadikan</a:t>
              </a:r>
            </a:p>
            <a:p>
              <a:pPr algn="ctr"/>
              <a:r>
                <a:rPr lang="id-ID" sz="3600" i="1" kern="10">
                  <a:ln w="9525" cap="sq">
                    <a:solidFill>
                      <a:srgbClr val="FF0066"/>
                    </a:solidFill>
                    <a:round/>
                    <a:headEnd type="none" w="sm" len="sm"/>
                    <a:tailEnd type="none" w="sm" len="sm"/>
                  </a:ln>
                  <a:solidFill>
                    <a:schemeClr val="folHlink"/>
                  </a:solidFill>
                  <a:effectLst>
                    <a:outerShdw dist="35921" dir="2700000" algn="ctr" rotWithShape="0">
                      <a:srgbClr val="808080">
                        <a:alpha val="79999"/>
                      </a:srgbClr>
                    </a:outerShdw>
                  </a:effectLst>
                  <a:latin typeface="Arial Black" panose="020B0A04020102020204" pitchFamily="34" charset="0"/>
                </a:rPr>
                <a:t>JARINGAN</a:t>
              </a:r>
            </a:p>
          </p:txBody>
        </p:sp>
        <p:sp>
          <p:nvSpPr>
            <p:cNvPr id="27675" name="WordArt 37"/>
            <p:cNvSpPr>
              <a:spLocks noChangeArrowheads="1" noChangeShapeType="1" noTextEdit="1"/>
            </p:cNvSpPr>
            <p:nvPr/>
          </p:nvSpPr>
          <p:spPr bwMode="auto">
            <a:xfrm>
              <a:off x="657225" y="1733550"/>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1</a:t>
              </a:r>
            </a:p>
          </p:txBody>
        </p:sp>
        <p:sp>
          <p:nvSpPr>
            <p:cNvPr id="27676" name="WordArt 38"/>
            <p:cNvSpPr>
              <a:spLocks noChangeArrowheads="1" noChangeShapeType="1" noTextEdit="1"/>
            </p:cNvSpPr>
            <p:nvPr/>
          </p:nvSpPr>
          <p:spPr bwMode="auto">
            <a:xfrm>
              <a:off x="714375" y="3567113"/>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2</a:t>
              </a:r>
            </a:p>
          </p:txBody>
        </p:sp>
        <p:sp>
          <p:nvSpPr>
            <p:cNvPr id="27677" name="WordArt 40"/>
            <p:cNvSpPr>
              <a:spLocks noChangeArrowheads="1" noChangeShapeType="1" noTextEdit="1"/>
            </p:cNvSpPr>
            <p:nvPr/>
          </p:nvSpPr>
          <p:spPr bwMode="auto">
            <a:xfrm>
              <a:off x="700088" y="5410200"/>
              <a:ext cx="228600" cy="381000"/>
            </a:xfrm>
            <a:prstGeom prst="rect">
              <a:avLst/>
            </a:prstGeom>
          </p:spPr>
          <p:txBody>
            <a:bodyPr wrap="none" fromWordArt="1">
              <a:prstTxWarp prst="textPlain">
                <a:avLst>
                  <a:gd name="adj" fmla="val 50000"/>
                </a:avLst>
              </a:prstTxWarp>
            </a:bodyPr>
            <a:lstStyle/>
            <a:p>
              <a:pPr algn="ctr"/>
              <a:r>
                <a:rPr lang="id-ID" kern="10">
                  <a:ln w="9525" cap="sq">
                    <a:solidFill>
                      <a:srgbClr val="000000"/>
                    </a:solidFill>
                    <a:round/>
                    <a:headEnd type="none" w="sm" len="sm"/>
                    <a:tailEnd type="none" w="sm" len="sm"/>
                  </a:ln>
                  <a:solidFill>
                    <a:srgbClr val="FFFFFF"/>
                  </a:solidFill>
                  <a:effectLst>
                    <a:outerShdw dist="35921" dir="2700000" algn="ctr" rotWithShape="0">
                      <a:srgbClr val="808080">
                        <a:alpha val="79999"/>
                      </a:srgbClr>
                    </a:outerShdw>
                  </a:effectLst>
                  <a:latin typeface="Arial Black" panose="020B0A04020102020204" pitchFamily="34" charset="0"/>
                </a:rPr>
                <a:t>3</a:t>
              </a:r>
            </a:p>
          </p:txBody>
        </p:sp>
        <p:sp>
          <p:nvSpPr>
            <p:cNvPr id="27678" name="WordArt 41"/>
            <p:cNvSpPr>
              <a:spLocks noChangeArrowheads="1" noChangeShapeType="1" noTextEdit="1"/>
            </p:cNvSpPr>
            <p:nvPr/>
          </p:nvSpPr>
          <p:spPr bwMode="auto">
            <a:xfrm>
              <a:off x="138113" y="1219200"/>
              <a:ext cx="990600" cy="381000"/>
            </a:xfrm>
            <a:prstGeom prst="rect">
              <a:avLst/>
            </a:prstGeom>
          </p:spPr>
          <p:txBody>
            <a:bodyPr wrap="none" fromWordArt="1">
              <a:prstTxWarp prst="textPlain">
                <a:avLst>
                  <a:gd name="adj" fmla="val 50000"/>
                </a:avLst>
              </a:prstTxWarp>
            </a:bodyPr>
            <a:lstStyle/>
            <a:p>
              <a:pPr algn="ctr"/>
              <a:r>
                <a:rPr lang="id-ID" kern="10">
                  <a:ln w="9525" cap="sq">
                    <a:solidFill>
                      <a:schemeClr val="accent2"/>
                    </a:solidFill>
                    <a:round/>
                    <a:headEnd type="none" w="sm" len="sm"/>
                    <a:tailEnd type="none" w="sm" len="sm"/>
                  </a:ln>
                  <a:solidFill>
                    <a:srgbClr val="006600"/>
                  </a:solidFill>
                  <a:latin typeface="Calligrapher"/>
                </a:rPr>
                <a:t>PREPARATION</a:t>
              </a:r>
            </a:p>
            <a:p>
              <a:pPr algn="ctr"/>
              <a:r>
                <a:rPr lang="id-ID" kern="10">
                  <a:ln w="9525" cap="sq">
                    <a:solidFill>
                      <a:schemeClr val="accent2"/>
                    </a:solidFill>
                    <a:round/>
                    <a:headEnd type="none" w="sm" len="sm"/>
                    <a:tailEnd type="none" w="sm" len="sm"/>
                  </a:ln>
                  <a:solidFill>
                    <a:srgbClr val="006600"/>
                  </a:solidFill>
                  <a:latin typeface="Calligrapher"/>
                </a:rPr>
                <a:t>&amp;</a:t>
              </a:r>
            </a:p>
            <a:p>
              <a:pPr algn="ctr"/>
              <a:r>
                <a:rPr lang="id-ID" kern="10">
                  <a:ln w="9525" cap="sq">
                    <a:solidFill>
                      <a:schemeClr val="accent2"/>
                    </a:solidFill>
                    <a:round/>
                    <a:headEnd type="none" w="sm" len="sm"/>
                    <a:tailEnd type="none" w="sm" len="sm"/>
                  </a:ln>
                  <a:solidFill>
                    <a:srgbClr val="006600"/>
                  </a:solidFill>
                  <a:latin typeface="Calligrapher"/>
                </a:rPr>
                <a:t>SPOTTING</a:t>
              </a:r>
            </a:p>
          </p:txBody>
        </p:sp>
        <p:sp>
          <p:nvSpPr>
            <p:cNvPr id="27679" name="WordArt 43"/>
            <p:cNvSpPr>
              <a:spLocks noChangeArrowheads="1" noChangeShapeType="1" noTextEdit="1"/>
            </p:cNvSpPr>
            <p:nvPr/>
          </p:nvSpPr>
          <p:spPr bwMode="auto">
            <a:xfrm>
              <a:off x="138113" y="3124200"/>
              <a:ext cx="990600" cy="381000"/>
            </a:xfrm>
            <a:prstGeom prst="rect">
              <a:avLst/>
            </a:prstGeom>
          </p:spPr>
          <p:txBody>
            <a:bodyPr wrap="none" fromWordArt="1">
              <a:prstTxWarp prst="textPlain">
                <a:avLst>
                  <a:gd name="adj" fmla="val 50000"/>
                </a:avLst>
              </a:prstTxWarp>
            </a:bodyPr>
            <a:lstStyle/>
            <a:p>
              <a:pPr algn="ctr"/>
              <a:r>
                <a:rPr lang="id-ID" kern="10">
                  <a:ln w="9525" cap="sq">
                    <a:solidFill>
                      <a:srgbClr val="FF6600"/>
                    </a:solidFill>
                    <a:round/>
                    <a:headEnd type="none" w="sm" len="sm"/>
                    <a:tailEnd type="none" w="sm" len="sm"/>
                  </a:ln>
                  <a:solidFill>
                    <a:srgbClr val="006600"/>
                  </a:solidFill>
                  <a:latin typeface="Calligrapher"/>
                </a:rPr>
                <a:t>INVESTIGATION</a:t>
              </a:r>
            </a:p>
            <a:p>
              <a:pPr algn="ctr"/>
              <a:r>
                <a:rPr lang="id-ID" kern="10">
                  <a:ln w="9525" cap="sq">
                    <a:solidFill>
                      <a:srgbClr val="FF6600"/>
                    </a:solidFill>
                    <a:round/>
                    <a:headEnd type="none" w="sm" len="sm"/>
                    <a:tailEnd type="none" w="sm" len="sm"/>
                  </a:ln>
                  <a:solidFill>
                    <a:srgbClr val="006600"/>
                  </a:solidFill>
                  <a:latin typeface="Calligrapher"/>
                </a:rPr>
                <a:t>&amp;</a:t>
              </a:r>
            </a:p>
            <a:p>
              <a:pPr algn="ctr"/>
              <a:r>
                <a:rPr lang="id-ID" kern="10">
                  <a:ln w="9525" cap="sq">
                    <a:solidFill>
                      <a:srgbClr val="FF6600"/>
                    </a:solidFill>
                    <a:round/>
                    <a:headEnd type="none" w="sm" len="sm"/>
                    <a:tailEnd type="none" w="sm" len="sm"/>
                  </a:ln>
                  <a:solidFill>
                    <a:srgbClr val="006600"/>
                  </a:solidFill>
                  <a:latin typeface="Calligrapher"/>
                </a:rPr>
                <a:t>ASSESMENT</a:t>
              </a:r>
            </a:p>
          </p:txBody>
        </p:sp>
        <p:sp>
          <p:nvSpPr>
            <p:cNvPr id="27680" name="WordArt 44"/>
            <p:cNvSpPr>
              <a:spLocks noChangeArrowheads="1" noChangeShapeType="1" noTextEdit="1"/>
            </p:cNvSpPr>
            <p:nvPr/>
          </p:nvSpPr>
          <p:spPr bwMode="auto">
            <a:xfrm>
              <a:off x="152400" y="5943600"/>
              <a:ext cx="990600" cy="381000"/>
            </a:xfrm>
            <a:prstGeom prst="rect">
              <a:avLst/>
            </a:prstGeom>
          </p:spPr>
          <p:txBody>
            <a:bodyPr wrap="none" fromWordArt="1">
              <a:prstTxWarp prst="textPlain">
                <a:avLst>
                  <a:gd name="adj" fmla="val 50000"/>
                </a:avLst>
              </a:prstTxWarp>
            </a:bodyPr>
            <a:lstStyle/>
            <a:p>
              <a:pPr algn="ctr"/>
              <a:r>
                <a:rPr lang="id-ID" kern="10">
                  <a:ln w="9525" cap="sq">
                    <a:solidFill>
                      <a:srgbClr val="FF0066"/>
                    </a:solidFill>
                    <a:round/>
                    <a:headEnd type="none" w="sm" len="sm"/>
                    <a:tailEnd type="none" w="sm" len="sm"/>
                  </a:ln>
                  <a:solidFill>
                    <a:srgbClr val="CC9900"/>
                  </a:solidFill>
                  <a:latin typeface="Calligrapher"/>
                </a:rPr>
                <a:t>RECRUITMENT</a:t>
              </a:r>
            </a:p>
            <a:p>
              <a:pPr algn="ctr"/>
              <a:r>
                <a:rPr lang="id-ID" kern="10">
                  <a:ln w="9525" cap="sq">
                    <a:solidFill>
                      <a:srgbClr val="FF0066"/>
                    </a:solidFill>
                    <a:round/>
                    <a:headEnd type="none" w="sm" len="sm"/>
                    <a:tailEnd type="none" w="sm" len="sm"/>
                  </a:ln>
                  <a:solidFill>
                    <a:srgbClr val="CC9900"/>
                  </a:solidFill>
                  <a:latin typeface="Calligrapher"/>
                </a:rPr>
                <a:t>TRAINING</a:t>
              </a:r>
            </a:p>
            <a:p>
              <a:pPr algn="ctr"/>
              <a:r>
                <a:rPr lang="id-ID" kern="10">
                  <a:ln w="9525" cap="sq">
                    <a:solidFill>
                      <a:srgbClr val="FF0066"/>
                    </a:solidFill>
                    <a:round/>
                    <a:headEnd type="none" w="sm" len="sm"/>
                    <a:tailEnd type="none" w="sm" len="sm"/>
                  </a:ln>
                  <a:solidFill>
                    <a:srgbClr val="CC9900"/>
                  </a:solidFill>
                  <a:latin typeface="Calligrapher"/>
                </a:rPr>
                <a:t>TESTING</a:t>
              </a:r>
            </a:p>
            <a:p>
              <a:pPr algn="ctr"/>
              <a:r>
                <a:rPr lang="id-ID" kern="10">
                  <a:ln w="9525" cap="sq">
                    <a:solidFill>
                      <a:srgbClr val="FF0066"/>
                    </a:solidFill>
                    <a:round/>
                    <a:headEnd type="none" w="sm" len="sm"/>
                    <a:tailEnd type="none" w="sm" len="sm"/>
                  </a:ln>
                  <a:solidFill>
                    <a:srgbClr val="CC9900"/>
                  </a:solidFill>
                  <a:latin typeface="Calligrapher"/>
                </a:rPr>
                <a:t>ACTION</a:t>
              </a:r>
            </a:p>
          </p:txBody>
        </p:sp>
        <p:sp>
          <p:nvSpPr>
            <p:cNvPr id="27681" name="WordArt 49"/>
            <p:cNvSpPr>
              <a:spLocks noChangeArrowheads="1" noChangeShapeType="1" noTextEdit="1"/>
            </p:cNvSpPr>
            <p:nvPr/>
          </p:nvSpPr>
          <p:spPr bwMode="auto">
            <a:xfrm>
              <a:off x="1235075" y="1628775"/>
              <a:ext cx="3333750" cy="1028700"/>
            </a:xfrm>
            <a:prstGeom prst="rect">
              <a:avLst/>
            </a:prstGeom>
          </p:spPr>
          <p:txBody>
            <a:bodyPr wrap="none" fromWordArt="1">
              <a:prstTxWarp prst="textPlain">
                <a:avLst>
                  <a:gd name="adj" fmla="val 50000"/>
                </a:avLst>
              </a:prstTxWarp>
            </a:bodyPr>
            <a:lstStyle/>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Setiap Agen di sasaran</a:t>
              </a:r>
            </a:p>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harus memiliki KENALAN</a:t>
              </a:r>
            </a:p>
            <a:p>
              <a:r>
                <a:rPr lang="id-ID" kern="10">
                  <a:ln w="9525" cap="sq">
                    <a:solidFill>
                      <a:srgbClr val="CC3300"/>
                    </a:solidFill>
                    <a:round/>
                    <a:headEnd type="none" w="sm" len="sm"/>
                    <a:tailEnd type="none" w="sm" len="sm"/>
                  </a:ln>
                  <a:solidFill>
                    <a:srgbClr val="336699"/>
                  </a:solidFill>
                  <a:latin typeface="Times New Roman" panose="02020603050405020304" pitchFamily="18" charset="0"/>
                  <a:cs typeface="Times New Roman" panose="02020603050405020304" pitchFamily="18" charset="0"/>
                </a:rPr>
                <a:t>SEBANYAK-2 NYA</a:t>
              </a:r>
            </a:p>
          </p:txBody>
        </p:sp>
        <p:sp>
          <p:nvSpPr>
            <p:cNvPr id="27682" name="WordArt 50"/>
            <p:cNvSpPr>
              <a:spLocks noChangeArrowheads="1" noChangeShapeType="1" noTextEdit="1"/>
            </p:cNvSpPr>
            <p:nvPr/>
          </p:nvSpPr>
          <p:spPr bwMode="auto">
            <a:xfrm>
              <a:off x="1289050" y="3122613"/>
              <a:ext cx="4716463" cy="1147762"/>
            </a:xfrm>
            <a:prstGeom prst="rect">
              <a:avLst/>
            </a:prstGeom>
            <a:extLst>
              <a:ext uri="{91240B29-F687-4F45-9708-019B960494DF}">
                <a14:hiddenLine xmlns:a14="http://schemas.microsoft.com/office/drawing/2010/main" w="9525" cap="sq">
                  <a:solidFill>
                    <a:srgbClr val="000000"/>
                  </a:solidFill>
                  <a:round/>
                  <a:headEnd type="none" w="sm" len="sm"/>
                  <a:tailEnd type="none" w="sm" len="sm"/>
                </a14:hiddenLine>
              </a:ext>
            </a:extLst>
          </p:spPr>
          <p:txBody>
            <a:bodyPr wrap="none" fromWordArt="1">
              <a:prstTxWarp prst="textPlain">
                <a:avLst>
                  <a:gd name="adj" fmla="val 50000"/>
                </a:avLst>
              </a:prstTxWarp>
            </a:bodyPr>
            <a:lstStyle/>
            <a:p>
              <a:r>
                <a:rPr lang="id-ID" kern="10">
                  <a:solidFill>
                    <a:srgbClr val="FF0066"/>
                  </a:solidFill>
                  <a:latin typeface="Times New Roman" panose="02020603050405020304" pitchFamily="18" charset="0"/>
                  <a:cs typeface="Times New Roman" panose="02020603050405020304" pitchFamily="18" charset="0"/>
                </a:rPr>
                <a:t>BEBERAPA Org yg dpt </a:t>
              </a:r>
            </a:p>
            <a:p>
              <a:r>
                <a:rPr lang="id-ID" kern="10">
                  <a:solidFill>
                    <a:srgbClr val="FF0066"/>
                  </a:solidFill>
                  <a:latin typeface="Times New Roman" panose="02020603050405020304" pitchFamily="18" charset="0"/>
                  <a:cs typeface="Times New Roman" panose="02020603050405020304" pitchFamily="18" charset="0"/>
                </a:rPr>
                <a:t>dijadikan TEMAN BAIK/DEKAT</a:t>
              </a:r>
            </a:p>
            <a:p>
              <a:r>
                <a:rPr lang="id-ID" kern="10">
                  <a:solidFill>
                    <a:srgbClr val="FF0066"/>
                  </a:solidFill>
                  <a:latin typeface="Times New Roman" panose="02020603050405020304" pitchFamily="18" charset="0"/>
                  <a:cs typeface="Times New Roman" panose="02020603050405020304" pitchFamily="18" charset="0"/>
                </a:rPr>
                <a:t>(sering komunikasi, bergaul.....)</a:t>
              </a:r>
            </a:p>
          </p:txBody>
        </p:sp>
        <p:sp>
          <p:nvSpPr>
            <p:cNvPr id="27683" name="WordArt 51"/>
            <p:cNvSpPr>
              <a:spLocks noChangeArrowheads="1" noChangeShapeType="1" noTextEdit="1"/>
            </p:cNvSpPr>
            <p:nvPr/>
          </p:nvSpPr>
          <p:spPr bwMode="auto">
            <a:xfrm>
              <a:off x="1295400" y="4943475"/>
              <a:ext cx="5297488" cy="1152525"/>
            </a:xfrm>
            <a:prstGeom prst="rect">
              <a:avLst/>
            </a:prstGeom>
            <a:extLst>
              <a:ext uri="{91240B29-F687-4F45-9708-019B960494DF}">
                <a14:hiddenLine xmlns:a14="http://schemas.microsoft.com/office/drawing/2010/main" w="9525" cap="sq">
                  <a:solidFill>
                    <a:srgbClr val="000000"/>
                  </a:solidFill>
                  <a:round/>
                  <a:headEnd type="none" w="sm" len="sm"/>
                  <a:tailEnd type="none" w="sm" len="sm"/>
                </a14:hiddenLine>
              </a:ext>
            </a:extLst>
          </p:spPr>
          <p:txBody>
            <a:bodyPr wrap="none" fromWordArt="1">
              <a:prstTxWarp prst="textPlain">
                <a:avLst>
                  <a:gd name="adj" fmla="val 50000"/>
                </a:avLst>
              </a:prstTxWarp>
            </a:bodyPr>
            <a:lstStyle/>
            <a:p>
              <a:r>
                <a:rPr lang="sv-SE" kern="10">
                  <a:solidFill>
                    <a:srgbClr val="CC3300"/>
                  </a:solidFill>
                  <a:latin typeface="Times New Roman" panose="02020603050405020304" pitchFamily="18" charset="0"/>
                  <a:cs typeface="Times New Roman" panose="02020603050405020304" pitchFamily="18" charset="0"/>
                </a:rPr>
                <a:t>Diamati potensi SIAPA</a:t>
              </a:r>
            </a:p>
            <a:p>
              <a:r>
                <a:rPr lang="sv-SE" kern="10">
                  <a:solidFill>
                    <a:srgbClr val="CC3300"/>
                  </a:solidFill>
                  <a:latin typeface="Times New Roman" panose="02020603050405020304" pitchFamily="18" charset="0"/>
                  <a:cs typeface="Times New Roman" panose="02020603050405020304" pitchFamily="18" charset="0"/>
                </a:rPr>
                <a:t>yang memiliki pengetahuan tentang masalah</a:t>
              </a:r>
            </a:p>
            <a:p>
              <a:r>
                <a:rPr lang="sv-SE" kern="10">
                  <a:solidFill>
                    <a:srgbClr val="CC3300"/>
                  </a:solidFill>
                  <a:latin typeface="Times New Roman" panose="02020603050405020304" pitchFamily="18" charset="0"/>
                  <a:cs typeface="Times New Roman" panose="02020603050405020304" pitchFamily="18" charset="0"/>
                </a:rPr>
                <a:t>yg berhubungan dgn SASARAN tugas. </a:t>
              </a:r>
              <a:endParaRPr lang="id-ID" kern="10">
                <a:solidFill>
                  <a:srgbClr val="CC3300"/>
                </a:solidFill>
                <a:latin typeface="Times New Roman" panose="02020603050405020304" pitchFamily="18" charset="0"/>
                <a:cs typeface="Times New Roman" panose="02020603050405020304" pitchFamily="18" charset="0"/>
              </a:endParaRPr>
            </a:p>
          </p:txBody>
        </p:sp>
      </p:grpSp>
      <p:sp>
        <p:nvSpPr>
          <p:cNvPr id="2" name="Rectangle 1"/>
          <p:cNvSpPr/>
          <p:nvPr/>
        </p:nvSpPr>
        <p:spPr>
          <a:xfrm>
            <a:off x="2030157" y="-5259"/>
            <a:ext cx="4572000" cy="830997"/>
          </a:xfrm>
          <a:prstGeom prst="rect">
            <a:avLst/>
          </a:prstGeom>
        </p:spPr>
        <p:txBody>
          <a:bodyPr>
            <a:spAutoFit/>
          </a:bodyPr>
          <a:lstStyle/>
          <a:p>
            <a:pPr algn="ctr"/>
            <a:r>
              <a:rPr lang="en-US" altLang="id-ID" sz="2400" i="1" dirty="0" err="1">
                <a:solidFill>
                  <a:schemeClr val="bg1"/>
                </a:solidFill>
                <a:latin typeface="Brush Script MT" panose="03060802040406070304" pitchFamily="66" charset="0"/>
                <a:cs typeface="Arial" panose="020B0604020202020204" pitchFamily="34" charset="0"/>
              </a:rPr>
              <a:t>Seorang</a:t>
            </a:r>
            <a:r>
              <a:rPr lang="en-US" altLang="id-ID" sz="2400" i="1" dirty="0">
                <a:solidFill>
                  <a:schemeClr val="bg1"/>
                </a:solidFill>
                <a:latin typeface="Brush Script MT" panose="03060802040406070304" pitchFamily="66" charset="0"/>
                <a:cs typeface="Arial" panose="020B0604020202020204" pitchFamily="34" charset="0"/>
              </a:rPr>
              <a:t> Intel </a:t>
            </a:r>
            <a:r>
              <a:rPr lang="en-US" altLang="id-ID" sz="2400" i="1" dirty="0" err="1">
                <a:solidFill>
                  <a:schemeClr val="bg1"/>
                </a:solidFill>
                <a:latin typeface="Brush Script MT" panose="03060802040406070304" pitchFamily="66" charset="0"/>
                <a:cs typeface="Arial" panose="020B0604020202020204" pitchFamily="34" charset="0"/>
              </a:rPr>
              <a:t>ditempat</a:t>
            </a:r>
            <a:r>
              <a:rPr lang="en-US" altLang="id-ID" sz="2400" i="1" dirty="0">
                <a:solidFill>
                  <a:schemeClr val="bg1"/>
                </a:solidFill>
                <a:latin typeface="Brush Script MT" panose="03060802040406070304" pitchFamily="66" charset="0"/>
                <a:cs typeface="Arial" panose="020B0604020202020204" pitchFamily="34" charset="0"/>
              </a:rPr>
              <a:t> yang </a:t>
            </a:r>
            <a:r>
              <a:rPr lang="en-US" altLang="id-ID" sz="2400" i="1" dirty="0" err="1">
                <a:solidFill>
                  <a:schemeClr val="bg1"/>
                </a:solidFill>
                <a:latin typeface="Brush Script MT" panose="03060802040406070304" pitchFamily="66" charset="0"/>
                <a:cs typeface="Arial" panose="020B0604020202020204" pitchFamily="34" charset="0"/>
              </a:rPr>
              <a:t>tepat</a:t>
            </a:r>
            <a:endParaRPr lang="en-US" altLang="id-ID" sz="2400" i="1" dirty="0">
              <a:solidFill>
                <a:schemeClr val="bg1"/>
              </a:solidFill>
              <a:latin typeface="Brush Script MT" panose="03060802040406070304" pitchFamily="66" charset="0"/>
              <a:cs typeface="Arial" panose="020B0604020202020204" pitchFamily="34" charset="0"/>
            </a:endParaRPr>
          </a:p>
          <a:p>
            <a:pPr algn="ctr"/>
            <a:r>
              <a:rPr lang="en-US" altLang="id-ID" sz="2400" i="1" dirty="0" err="1">
                <a:solidFill>
                  <a:schemeClr val="bg1"/>
                </a:solidFill>
                <a:latin typeface="Brush Script MT" panose="03060802040406070304" pitchFamily="66" charset="0"/>
                <a:cs typeface="Arial" panose="020B0604020202020204" pitchFamily="34" charset="0"/>
              </a:rPr>
              <a:t>Sama</a:t>
            </a:r>
            <a:r>
              <a:rPr lang="en-US" altLang="id-ID" sz="2400" i="1" dirty="0">
                <a:solidFill>
                  <a:schemeClr val="bg1"/>
                </a:solidFill>
                <a:latin typeface="Brush Script MT" panose="03060802040406070304" pitchFamily="66" charset="0"/>
                <a:cs typeface="Arial" panose="020B0604020202020204" pitchFamily="34" charset="0"/>
              </a:rPr>
              <a:t> </a:t>
            </a:r>
            <a:r>
              <a:rPr lang="en-US" altLang="id-ID" sz="2400" i="1" dirty="0" err="1">
                <a:solidFill>
                  <a:schemeClr val="bg1"/>
                </a:solidFill>
                <a:latin typeface="Brush Script MT" panose="03060802040406070304" pitchFamily="66" charset="0"/>
                <a:cs typeface="Arial" panose="020B0604020202020204" pitchFamily="34" charset="0"/>
              </a:rPr>
              <a:t>dengan</a:t>
            </a:r>
            <a:r>
              <a:rPr lang="en-US" altLang="id-ID" sz="2400" i="1" dirty="0">
                <a:solidFill>
                  <a:schemeClr val="bg1"/>
                </a:solidFill>
                <a:latin typeface="Brush Script MT" panose="03060802040406070304" pitchFamily="66" charset="0"/>
                <a:cs typeface="Arial" panose="020B0604020202020204" pitchFamily="34" charset="0"/>
              </a:rPr>
              <a:t> 20 </a:t>
            </a:r>
            <a:r>
              <a:rPr lang="en-US" altLang="id-ID" sz="2400" i="1" dirty="0" err="1">
                <a:solidFill>
                  <a:schemeClr val="bg1"/>
                </a:solidFill>
                <a:latin typeface="Brush Script MT" panose="03060802040406070304" pitchFamily="66" charset="0"/>
                <a:cs typeface="Arial" panose="020B0604020202020204" pitchFamily="34" charset="0"/>
              </a:rPr>
              <a:t>ribu</a:t>
            </a:r>
            <a:r>
              <a:rPr lang="en-US" altLang="id-ID" sz="2400" i="1" dirty="0">
                <a:solidFill>
                  <a:schemeClr val="bg1"/>
                </a:solidFill>
                <a:latin typeface="Brush Script MT" panose="03060802040406070304" pitchFamily="66" charset="0"/>
                <a:cs typeface="Arial" panose="020B0604020202020204" pitchFamily="34" charset="0"/>
              </a:rPr>
              <a:t> </a:t>
            </a:r>
            <a:r>
              <a:rPr lang="en-US" altLang="id-ID" sz="2400" i="1" dirty="0" err="1">
                <a:solidFill>
                  <a:schemeClr val="bg1"/>
                </a:solidFill>
                <a:latin typeface="Brush Script MT" panose="03060802040406070304" pitchFamily="66" charset="0"/>
                <a:cs typeface="Arial" panose="020B0604020202020204" pitchFamily="34" charset="0"/>
              </a:rPr>
              <a:t>serdadu</a:t>
            </a:r>
            <a:endParaRPr lang="en-US" altLang="id-ID" sz="2400" i="1" dirty="0">
              <a:solidFill>
                <a:schemeClr val="bg1"/>
              </a:solidFill>
              <a:latin typeface="Brush Script MT" panose="03060802040406070304" pitchFamily="66" charset="0"/>
              <a:cs typeface="Arial" panose="020B0604020202020204" pitchFamily="34" charset="0"/>
            </a:endParaRPr>
          </a:p>
        </p:txBody>
      </p:sp>
      <p:sp>
        <p:nvSpPr>
          <p:cNvPr id="3" name="Rectangle 2"/>
          <p:cNvSpPr/>
          <p:nvPr/>
        </p:nvSpPr>
        <p:spPr>
          <a:xfrm>
            <a:off x="5998184" y="1702579"/>
            <a:ext cx="1941557" cy="369332"/>
          </a:xfrm>
          <a:prstGeom prst="rect">
            <a:avLst/>
          </a:prstGeom>
        </p:spPr>
        <p:txBody>
          <a:bodyPr wrap="none">
            <a:spAutoFit/>
          </a:bodyPr>
          <a:lstStyle/>
          <a:p>
            <a:r>
              <a:rPr lang="id-ID" kern="10" dirty="0" smtClean="0">
                <a:ln w="9525">
                  <a:solidFill>
                    <a:schemeClr val="folHlink"/>
                  </a:solidFill>
                  <a:round/>
                  <a:headEnd/>
                  <a:tailEnd/>
                </a:ln>
                <a:solidFill>
                  <a:srgbClr val="006600"/>
                </a:solidFill>
                <a:latin typeface="ELLIS"/>
              </a:rPr>
              <a:t>PEMBENTUKAN</a:t>
            </a:r>
            <a:endParaRPr lang="id-ID" dirty="0"/>
          </a:p>
        </p:txBody>
      </p:sp>
      <p:sp>
        <p:nvSpPr>
          <p:cNvPr id="5" name="Right Brace 4"/>
          <p:cNvSpPr/>
          <p:nvPr/>
        </p:nvSpPr>
        <p:spPr>
          <a:xfrm>
            <a:off x="5562600" y="1044923"/>
            <a:ext cx="435584" cy="1744424"/>
          </a:xfrm>
          <a:prstGeom prst="rightBrace">
            <a:avLst/>
          </a:pr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Tree>
    <p:extLst>
      <p:ext uri="{BB962C8B-B14F-4D97-AF65-F5344CB8AC3E}">
        <p14:creationId xmlns:p14="http://schemas.microsoft.com/office/powerpoint/2010/main" val="3768308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User\My Documents\My Pictures\PROSES TUKBNJAR315.png"/>
          <p:cNvPicPr>
            <a:picLocks noChangeAspect="1" noChangeArrowheads="1"/>
          </p:cNvPicPr>
          <p:nvPr/>
        </p:nvPicPr>
        <p:blipFill>
          <a:blip r:embed="rId3" cstate="print">
            <a:lum bright="70000" contrast="-84000"/>
          </a:blip>
          <a:srcRect/>
          <a:stretch>
            <a:fillRect/>
          </a:stretch>
        </p:blipFill>
        <p:spPr bwMode="auto">
          <a:xfrm>
            <a:off x="-96838" y="-152400"/>
            <a:ext cx="9337676" cy="6991350"/>
          </a:xfrm>
          <a:prstGeom prst="rect">
            <a:avLst/>
          </a:prstGeom>
          <a:noFill/>
        </p:spPr>
      </p:pic>
      <p:sp>
        <p:nvSpPr>
          <p:cNvPr id="32" name="TextBox 31"/>
          <p:cNvSpPr txBox="1"/>
          <p:nvPr/>
        </p:nvSpPr>
        <p:spPr>
          <a:xfrm>
            <a:off x="2437145" y="303074"/>
            <a:ext cx="4375430" cy="923330"/>
          </a:xfrm>
          <a:prstGeom prst="rect">
            <a:avLst/>
          </a:prstGeom>
          <a:noFill/>
        </p:spPr>
        <p:txBody>
          <a:bodyPr wrap="none" rtlCol="0">
            <a:spAutoFit/>
          </a:bodyPr>
          <a:lstStyle/>
          <a:p>
            <a:pPr algn="ctr"/>
            <a:r>
              <a:rPr lang="id-ID" sz="5400" b="1" dirty="0" smtClean="0">
                <a:latin typeface="Arial Rounded MT Bold" pitchFamily="34" charset="0"/>
              </a:rPr>
              <a:t>Study Kasus</a:t>
            </a:r>
            <a:endParaRPr lang="id-ID" sz="5400" b="1" dirty="0">
              <a:latin typeface="Arial Rounded MT Bold" pitchFamily="34" charset="0"/>
            </a:endParaRPr>
          </a:p>
        </p:txBody>
      </p:sp>
      <p:sp>
        <p:nvSpPr>
          <p:cNvPr id="33" name="TextBox 32"/>
          <p:cNvSpPr txBox="1"/>
          <p:nvPr/>
        </p:nvSpPr>
        <p:spPr>
          <a:xfrm>
            <a:off x="814859" y="2286000"/>
            <a:ext cx="7620000" cy="1877437"/>
          </a:xfrm>
          <a:prstGeom prst="rect">
            <a:avLst/>
          </a:prstGeom>
          <a:noFill/>
        </p:spPr>
        <p:txBody>
          <a:bodyPr wrap="square" rtlCol="0">
            <a:spAutoFit/>
          </a:bodyPr>
          <a:lstStyle/>
          <a:p>
            <a:pPr algn="ctr"/>
            <a:r>
              <a:rPr lang="en-US" sz="2400" b="1" dirty="0" smtClean="0">
                <a:solidFill>
                  <a:srgbClr val="7030A0"/>
                </a:solidFill>
                <a:latin typeface="Arial Rounded MT Bold" pitchFamily="34" charset="0"/>
              </a:rPr>
              <a:t>ADANYA INDIKASI  SINDIKAT PENIMBUNAN DAN PENGPLOSAN BBM SOLAR BERSUBSIDI OLEH  </a:t>
            </a:r>
            <a:r>
              <a:rPr lang="en-US" sz="4400" b="1" dirty="0" smtClean="0">
                <a:solidFill>
                  <a:srgbClr val="7030A0"/>
                </a:solidFill>
                <a:latin typeface="Arial Rounded MT Bold" pitchFamily="34" charset="0"/>
              </a:rPr>
              <a:t>SDR AHMAD</a:t>
            </a:r>
            <a:endParaRPr lang="en-US" sz="3600" b="1" dirty="0" smtClean="0">
              <a:solidFill>
                <a:srgbClr val="7030A0"/>
              </a:solidFill>
              <a:latin typeface="Arial Rounded MT Bold" pitchFamily="34" charset="0"/>
            </a:endParaRPr>
          </a:p>
          <a:p>
            <a:pPr algn="ctr"/>
            <a:r>
              <a:rPr lang="en-US" sz="2400" b="1" dirty="0" smtClean="0">
                <a:solidFill>
                  <a:srgbClr val="002060"/>
                </a:solidFill>
                <a:latin typeface="Arial Rounded MT Bold" pitchFamily="34" charset="0"/>
              </a:rPr>
              <a:t>DI JALAN BALEENDAH KAB BANDUNG</a:t>
            </a:r>
            <a:endParaRPr lang="id-ID" sz="2400" b="1" dirty="0">
              <a:solidFill>
                <a:srgbClr val="002060"/>
              </a:solidFill>
              <a:latin typeface="Arial Rounded MT Bold" pitchFamily="34" charset="0"/>
            </a:endParaRPr>
          </a:p>
        </p:txBody>
      </p:sp>
    </p:spTree>
    <p:extLst>
      <p:ext uri="{BB962C8B-B14F-4D97-AF65-F5344CB8AC3E}">
        <p14:creationId xmlns:p14="http://schemas.microsoft.com/office/powerpoint/2010/main" val="34663105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381000"/>
            <a:ext cx="7563289" cy="646331"/>
          </a:xfrm>
          <a:prstGeom prst="rect">
            <a:avLst/>
          </a:prstGeom>
          <a:noFill/>
        </p:spPr>
        <p:txBody>
          <a:bodyPr wrap="none" rtlCol="0">
            <a:spAutoFit/>
          </a:bodyPr>
          <a:lstStyle/>
          <a:p>
            <a:r>
              <a:rPr lang="en-US" sz="3600" b="1" dirty="0" smtClean="0">
                <a:latin typeface="Castellar" pitchFamily="18" charset="0"/>
              </a:rPr>
              <a:t>LATAR BELAKANG MASALAH</a:t>
            </a:r>
            <a:endParaRPr lang="id-ID" sz="3600" b="1" dirty="0">
              <a:latin typeface="Castellar" pitchFamily="18" charset="0"/>
            </a:endParaRPr>
          </a:p>
        </p:txBody>
      </p:sp>
      <p:sp>
        <p:nvSpPr>
          <p:cNvPr id="3" name="TextBox 2"/>
          <p:cNvSpPr txBox="1"/>
          <p:nvPr/>
        </p:nvSpPr>
        <p:spPr>
          <a:xfrm>
            <a:off x="422784" y="1266575"/>
            <a:ext cx="8382000" cy="4401205"/>
          </a:xfrm>
          <a:prstGeom prst="rect">
            <a:avLst/>
          </a:prstGeom>
          <a:noFill/>
        </p:spPr>
        <p:txBody>
          <a:bodyPr wrap="square" rtlCol="0">
            <a:spAutoFit/>
          </a:bodyPr>
          <a:lstStyle/>
          <a:p>
            <a:pPr algn="just"/>
            <a:r>
              <a:rPr lang="en-US" sz="2000" b="1" dirty="0" smtClean="0">
                <a:solidFill>
                  <a:srgbClr val="0000FF"/>
                </a:solidFill>
                <a:latin typeface="Castellar" pitchFamily="18" charset="0"/>
              </a:rPr>
              <a:t>BERDASARKAN </a:t>
            </a:r>
            <a:r>
              <a:rPr lang="id-ID" sz="2000" b="1" dirty="0" smtClean="0">
                <a:solidFill>
                  <a:srgbClr val="0000FF"/>
                </a:solidFill>
                <a:latin typeface="Castellar" pitchFamily="18" charset="0"/>
              </a:rPr>
              <a:t>INFORMASI</a:t>
            </a:r>
            <a:r>
              <a:rPr lang="en-US" sz="2000" b="1" dirty="0" smtClean="0">
                <a:solidFill>
                  <a:srgbClr val="0000FF"/>
                </a:solidFill>
                <a:latin typeface="Castellar" pitchFamily="18" charset="0"/>
              </a:rPr>
              <a:t> BAHWA AKTIVITAS SDR AHMAD MELAKUKAN PENIMBUNAN DAN PENGO</a:t>
            </a:r>
            <a:r>
              <a:rPr lang="id-ID" sz="2000" b="1" dirty="0" smtClean="0">
                <a:solidFill>
                  <a:srgbClr val="0000FF"/>
                </a:solidFill>
                <a:latin typeface="Castellar" pitchFamily="18" charset="0"/>
              </a:rPr>
              <a:t>P</a:t>
            </a:r>
            <a:r>
              <a:rPr lang="en-US" sz="2000" b="1" dirty="0" smtClean="0">
                <a:solidFill>
                  <a:srgbClr val="0000FF"/>
                </a:solidFill>
                <a:latin typeface="Castellar" pitchFamily="18" charset="0"/>
              </a:rPr>
              <a:t>LOSAN SOLAR BESUBSIDI TELAH BERJALAN </a:t>
            </a:r>
            <a:r>
              <a:rPr lang="id-ID" sz="2000" b="1" dirty="0" smtClean="0">
                <a:solidFill>
                  <a:srgbClr val="0000FF"/>
                </a:solidFill>
                <a:latin typeface="Castellar" pitchFamily="18" charset="0"/>
              </a:rPr>
              <a:t>lama</a:t>
            </a:r>
            <a:r>
              <a:rPr lang="en-US" sz="2000" b="1" dirty="0" smtClean="0">
                <a:solidFill>
                  <a:srgbClr val="0000FF"/>
                </a:solidFill>
                <a:latin typeface="Castellar" pitchFamily="18" charset="0"/>
              </a:rPr>
              <a:t>.</a:t>
            </a:r>
          </a:p>
          <a:p>
            <a:pPr algn="just"/>
            <a:endParaRPr lang="en-US" sz="2000" b="1" dirty="0" smtClean="0">
              <a:solidFill>
                <a:srgbClr val="0000FF"/>
              </a:solidFill>
              <a:latin typeface="Castellar" pitchFamily="18" charset="0"/>
            </a:endParaRPr>
          </a:p>
          <a:p>
            <a:pPr algn="just"/>
            <a:r>
              <a:rPr lang="en-US" sz="2000" b="1" dirty="0" smtClean="0">
                <a:solidFill>
                  <a:srgbClr val="0000FF"/>
                </a:solidFill>
                <a:latin typeface="Castellar" pitchFamily="18" charset="0"/>
              </a:rPr>
              <a:t>AKTIVITAS PENIMBUNAN INI MEMILI</a:t>
            </a:r>
            <a:r>
              <a:rPr lang="id-ID" sz="2000" b="1" dirty="0" smtClean="0">
                <a:solidFill>
                  <a:srgbClr val="0000FF"/>
                </a:solidFill>
                <a:latin typeface="Castellar" pitchFamily="18" charset="0"/>
              </a:rPr>
              <a:t>KI</a:t>
            </a:r>
            <a:r>
              <a:rPr lang="en-US" sz="2000" b="1" dirty="0" smtClean="0">
                <a:solidFill>
                  <a:srgbClr val="0000FF"/>
                </a:solidFill>
                <a:latin typeface="Castellar" pitchFamily="18" charset="0"/>
              </a:rPr>
              <a:t> SISTEM PENGAMANAN SANGAT KUAT DAN TERLIBATNYA OKNUM  DARI JAJARAN POLRI DAN TNI JUGA OLEH APARAT PEMERINTAHAN DAERAH DARI RT, RW DAN KELURAHAN</a:t>
            </a:r>
          </a:p>
          <a:p>
            <a:pPr algn="just"/>
            <a:endParaRPr lang="en-US" sz="2000" b="1" dirty="0" smtClean="0">
              <a:solidFill>
                <a:srgbClr val="0000FF"/>
              </a:solidFill>
              <a:latin typeface="Castellar" pitchFamily="18" charset="0"/>
            </a:endParaRPr>
          </a:p>
          <a:p>
            <a:pPr algn="just"/>
            <a:r>
              <a:rPr lang="en-US" sz="2000" b="1" dirty="0" smtClean="0">
                <a:solidFill>
                  <a:srgbClr val="0000FF"/>
                </a:solidFill>
                <a:latin typeface="Castellar" pitchFamily="18" charset="0"/>
              </a:rPr>
              <a:t>KONSIDI TERSEBUT CUKUP MENYULITKAN </a:t>
            </a:r>
            <a:r>
              <a:rPr lang="id-ID" sz="2000" b="1" dirty="0" smtClean="0">
                <a:solidFill>
                  <a:srgbClr val="0000FF"/>
                </a:solidFill>
                <a:latin typeface="Castellar" pitchFamily="18" charset="0"/>
              </a:rPr>
              <a:t>aparat</a:t>
            </a:r>
            <a:r>
              <a:rPr lang="en-US" sz="2000" b="1" dirty="0" smtClean="0">
                <a:solidFill>
                  <a:srgbClr val="0000FF"/>
                </a:solidFill>
                <a:latin typeface="Castellar" pitchFamily="18" charset="0"/>
              </a:rPr>
              <a:t> MELAKUKAN TINDAKAN HUKUM YANG TEPAT, SEHINGGA  PERLUNYA MENDAPATKAN INFORMASI AKURAT DARI  SDR AHMAD </a:t>
            </a:r>
            <a:endParaRPr lang="id-ID" sz="2000" b="1" dirty="0">
              <a:solidFill>
                <a:srgbClr val="0000FF"/>
              </a:solidFill>
              <a:latin typeface="Castellar"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2" descr="images (4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2497" y="61657"/>
            <a:ext cx="4580302" cy="2452944"/>
          </a:xfrm>
          <a:prstGeom prst="rect">
            <a:avLst/>
          </a:prstGeom>
          <a:ln>
            <a:noFill/>
          </a:ln>
          <a:effectLst>
            <a:glow>
              <a:schemeClr val="bg1">
                <a:alpha val="0"/>
              </a:schemeClr>
            </a:glow>
            <a:outerShdw sx="1000" sy="1000" algn="ctr" rotWithShape="0">
              <a:srgbClr val="066FB5">
                <a:alpha val="99000"/>
              </a:srgbClr>
            </a:outerShdw>
            <a:softEdge rad="6731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995151" y="32086"/>
            <a:ext cx="6986208" cy="523220"/>
          </a:xfrm>
          <a:prstGeom prst="rect">
            <a:avLst/>
          </a:prstGeom>
          <a:noFill/>
        </p:spPr>
        <p:txBody>
          <a:bodyPr wrap="none" rtlCol="0">
            <a:spAutoFit/>
          </a:bodyPr>
          <a:lstStyle/>
          <a:p>
            <a:r>
              <a:rPr lang="en-US" sz="2800" b="1" dirty="0" smtClean="0">
                <a:latin typeface="Castellar" pitchFamily="18" charset="0"/>
              </a:rPr>
              <a:t>TAHAP PREPARATION</a:t>
            </a:r>
            <a:r>
              <a:rPr lang="id-ID" sz="2800" b="1" dirty="0" smtClean="0">
                <a:latin typeface="Castellar" pitchFamily="18" charset="0"/>
              </a:rPr>
              <a:t> </a:t>
            </a:r>
            <a:r>
              <a:rPr lang="en-US" sz="2800" b="1" dirty="0" smtClean="0">
                <a:latin typeface="Castellar" pitchFamily="18" charset="0"/>
              </a:rPr>
              <a:t>(PERSIAPAN)</a:t>
            </a:r>
            <a:endParaRPr lang="id-ID" sz="2800" b="1" dirty="0">
              <a:latin typeface="Castellar" pitchFamily="18" charset="0"/>
            </a:endParaRPr>
          </a:p>
        </p:txBody>
      </p:sp>
      <p:sp>
        <p:nvSpPr>
          <p:cNvPr id="7" name="TextBox 6"/>
          <p:cNvSpPr txBox="1"/>
          <p:nvPr/>
        </p:nvSpPr>
        <p:spPr>
          <a:xfrm>
            <a:off x="2391773" y="2514601"/>
            <a:ext cx="6678305" cy="4816703"/>
          </a:xfrm>
          <a:prstGeom prst="rect">
            <a:avLst/>
          </a:prstGeom>
          <a:noFill/>
        </p:spPr>
        <p:txBody>
          <a:bodyPr wrap="square" rtlCol="0">
            <a:spAutoFit/>
          </a:bodyPr>
          <a:lstStyle/>
          <a:p>
            <a:pPr algn="just"/>
            <a:r>
              <a:rPr lang="en-US" sz="2800" b="1" dirty="0" smtClean="0"/>
              <a:t>KUALIFIKASI  CALON JARINGAN YANG DICARI : </a:t>
            </a:r>
            <a:endParaRPr lang="id-ID" sz="2800" b="1" dirty="0" smtClean="0"/>
          </a:p>
          <a:p>
            <a:pPr algn="just"/>
            <a:endParaRPr lang="id-ID" sz="1000" b="1" dirty="0" smtClean="0"/>
          </a:p>
          <a:p>
            <a:pPr algn="just"/>
            <a:r>
              <a:rPr lang="en-US" sz="2800" b="1" dirty="0" smtClean="0"/>
              <a:t>Orang</a:t>
            </a:r>
            <a:r>
              <a:rPr lang="en-US" sz="2800" b="1" dirty="0"/>
              <a:t>: </a:t>
            </a:r>
            <a:r>
              <a:rPr lang="en-US" sz="2800" b="1" dirty="0" err="1"/>
              <a:t>Siapa</a:t>
            </a:r>
            <a:r>
              <a:rPr lang="en-US" sz="2800" b="1" dirty="0"/>
              <a:t> yang </a:t>
            </a:r>
            <a:r>
              <a:rPr lang="en-US" sz="2800" b="1" dirty="0" err="1"/>
              <a:t>dapat</a:t>
            </a:r>
            <a:r>
              <a:rPr lang="en-US" sz="2800" b="1" dirty="0"/>
              <a:t> </a:t>
            </a:r>
            <a:r>
              <a:rPr lang="en-US" sz="2800" b="1" dirty="0" err="1"/>
              <a:t>kita</a:t>
            </a:r>
            <a:r>
              <a:rPr lang="en-US" sz="2800" b="1" dirty="0"/>
              <a:t> </a:t>
            </a:r>
            <a:r>
              <a:rPr lang="en-US" sz="2800" b="1" dirty="0" err="1"/>
              <a:t>rekrut</a:t>
            </a:r>
            <a:r>
              <a:rPr lang="en-US" sz="2800" b="1" dirty="0"/>
              <a:t> </a:t>
            </a:r>
            <a:r>
              <a:rPr lang="en-US" sz="2800" b="1" dirty="0" err="1"/>
              <a:t>sebagai</a:t>
            </a:r>
            <a:r>
              <a:rPr lang="en-US" sz="2800" b="1" dirty="0"/>
              <a:t> </a:t>
            </a:r>
            <a:r>
              <a:rPr lang="en-US" sz="2800" b="1" dirty="0" err="1"/>
              <a:t>seorang</a:t>
            </a:r>
            <a:r>
              <a:rPr lang="en-US" sz="2800" b="1" dirty="0"/>
              <a:t> </a:t>
            </a:r>
            <a:r>
              <a:rPr lang="id-ID" sz="2800" b="1" dirty="0" smtClean="0"/>
              <a:t>Jaringan</a:t>
            </a:r>
            <a:r>
              <a:rPr lang="en-US" sz="2800" b="1" dirty="0" smtClean="0"/>
              <a:t>?</a:t>
            </a:r>
            <a:endParaRPr lang="id-ID" sz="2800" b="1" dirty="0" smtClean="0"/>
          </a:p>
          <a:p>
            <a:pPr algn="just"/>
            <a:endParaRPr lang="en-US" sz="100" b="1" dirty="0"/>
          </a:p>
          <a:p>
            <a:pPr algn="just"/>
            <a:r>
              <a:rPr lang="en-US" sz="2800" b="1" dirty="0"/>
              <a:t></a:t>
            </a:r>
            <a:r>
              <a:rPr lang="en-US" sz="2800" b="1" dirty="0" err="1"/>
              <a:t>Tempat</a:t>
            </a:r>
            <a:r>
              <a:rPr lang="en-US" sz="2800" b="1" dirty="0"/>
              <a:t> &amp; </a:t>
            </a:r>
            <a:r>
              <a:rPr lang="en-US" sz="2800" b="1" dirty="0" err="1"/>
              <a:t>waktu</a:t>
            </a:r>
            <a:r>
              <a:rPr lang="en-US" sz="2800" b="1" dirty="0"/>
              <a:t>: Di </a:t>
            </a:r>
            <a:r>
              <a:rPr lang="en-US" sz="2800" b="1" dirty="0" err="1"/>
              <a:t>mana</a:t>
            </a:r>
            <a:r>
              <a:rPr lang="en-US" sz="2800" b="1" dirty="0"/>
              <a:t> </a:t>
            </a:r>
            <a:r>
              <a:rPr lang="en-US" sz="2800" b="1" dirty="0" err="1"/>
              <a:t>tempat</a:t>
            </a:r>
            <a:r>
              <a:rPr lang="en-US" sz="2800" b="1" dirty="0"/>
              <a:t> </a:t>
            </a:r>
            <a:r>
              <a:rPr lang="en-US" sz="2800" b="1" dirty="0" err="1"/>
              <a:t>terbaik</a:t>
            </a:r>
            <a:r>
              <a:rPr lang="en-US" sz="2800" b="1" dirty="0"/>
              <a:t> </a:t>
            </a:r>
            <a:r>
              <a:rPr lang="en-US" sz="2800" b="1" dirty="0" err="1"/>
              <a:t>untuk</a:t>
            </a:r>
            <a:r>
              <a:rPr lang="en-US" sz="2800" b="1" dirty="0"/>
              <a:t> </a:t>
            </a:r>
            <a:r>
              <a:rPr lang="en-US" sz="2800" b="1" dirty="0" err="1"/>
              <a:t>pendekatan</a:t>
            </a:r>
            <a:r>
              <a:rPr lang="en-US" sz="2800" b="1" dirty="0"/>
              <a:t> </a:t>
            </a:r>
            <a:r>
              <a:rPr lang="en-US" sz="2800" b="1" dirty="0" err="1"/>
              <a:t>dan</a:t>
            </a:r>
            <a:r>
              <a:rPr lang="en-US" sz="2800" b="1" dirty="0"/>
              <a:t> </a:t>
            </a:r>
            <a:r>
              <a:rPr lang="en-US" sz="2800" b="1" dirty="0" err="1"/>
              <a:t>kapan</a:t>
            </a:r>
            <a:r>
              <a:rPr lang="en-US" sz="2800" b="1" dirty="0" smtClean="0"/>
              <a:t>?</a:t>
            </a:r>
            <a:endParaRPr lang="id-ID" sz="2800" b="1" dirty="0" smtClean="0"/>
          </a:p>
          <a:p>
            <a:pPr algn="just"/>
            <a:endParaRPr lang="en-US" sz="800" b="1" dirty="0"/>
          </a:p>
          <a:p>
            <a:pPr algn="just"/>
            <a:r>
              <a:rPr lang="en-US" sz="2800" b="1" dirty="0"/>
              <a:t>Motif: </a:t>
            </a:r>
            <a:r>
              <a:rPr lang="en-US" sz="2800" b="1" dirty="0" err="1"/>
              <a:t>Mengapa</a:t>
            </a:r>
            <a:r>
              <a:rPr lang="en-US" sz="2800" b="1" dirty="0"/>
              <a:t> </a:t>
            </a:r>
            <a:r>
              <a:rPr lang="en-US" sz="2800" b="1" dirty="0" err="1"/>
              <a:t>mereka</a:t>
            </a:r>
            <a:r>
              <a:rPr lang="en-US" sz="2800" b="1" dirty="0"/>
              <a:t> </a:t>
            </a:r>
            <a:r>
              <a:rPr lang="en-US" sz="2800" b="1" dirty="0" err="1"/>
              <a:t>mau</a:t>
            </a:r>
            <a:r>
              <a:rPr lang="en-US" sz="2800" b="1" dirty="0"/>
              <a:t> </a:t>
            </a:r>
            <a:r>
              <a:rPr lang="en-US" sz="2800" b="1" dirty="0" err="1"/>
              <a:t>bekerja</a:t>
            </a:r>
            <a:r>
              <a:rPr lang="en-US" sz="2800" b="1" dirty="0"/>
              <a:t> </a:t>
            </a:r>
            <a:r>
              <a:rPr lang="en-US" sz="2800" b="1" dirty="0" err="1"/>
              <a:t>untuk</a:t>
            </a:r>
            <a:r>
              <a:rPr lang="en-US" sz="2800" b="1" dirty="0"/>
              <a:t> </a:t>
            </a:r>
            <a:r>
              <a:rPr lang="en-US" sz="2800" b="1" dirty="0" err="1"/>
              <a:t>kita</a:t>
            </a:r>
            <a:r>
              <a:rPr lang="en-US" sz="2800" b="1" dirty="0"/>
              <a:t>?</a:t>
            </a:r>
            <a:endParaRPr lang="en-US" sz="2800" b="1" dirty="0" smtClean="0"/>
          </a:p>
          <a:p>
            <a:pPr algn="just"/>
            <a:endParaRPr lang="id-ID" sz="2800" dirty="0" smtClean="0"/>
          </a:p>
          <a:p>
            <a:pPr algn="just"/>
            <a:endParaRPr lang="en-US" sz="2800" dirty="0" smtClean="0"/>
          </a:p>
        </p:txBody>
      </p:sp>
      <p:grpSp>
        <p:nvGrpSpPr>
          <p:cNvPr id="9" name="Group 8"/>
          <p:cNvGrpSpPr/>
          <p:nvPr/>
        </p:nvGrpSpPr>
        <p:grpSpPr>
          <a:xfrm>
            <a:off x="228600" y="533400"/>
            <a:ext cx="1447800" cy="1371600"/>
            <a:chOff x="228600" y="533400"/>
            <a:chExt cx="1447800" cy="1371600"/>
          </a:xfrm>
        </p:grpSpPr>
        <p:pic>
          <p:nvPicPr>
            <p:cNvPr id="2050"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1</a:t>
              </a:r>
              <a:endParaRPr lang="id-ID" sz="4800" b="1" dirty="0">
                <a:latin typeface="Arial Rounded MT Bold" pitchFamily="34" charset="0"/>
              </a:endParaRPr>
            </a:p>
          </p:txBody>
        </p:sp>
      </p:grpSp>
      <p:pic>
        <p:nvPicPr>
          <p:cNvPr id="10" name="Picture 25" descr="F:\Pictures\BBM\IMG_20150212_07475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7840" y="596382"/>
            <a:ext cx="1828803" cy="1686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8600" y="2971800"/>
            <a:ext cx="1875427" cy="220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20351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00200" y="304800"/>
            <a:ext cx="6986208" cy="523220"/>
          </a:xfrm>
          <a:prstGeom prst="rect">
            <a:avLst/>
          </a:prstGeom>
          <a:noFill/>
        </p:spPr>
        <p:txBody>
          <a:bodyPr wrap="none" rtlCol="0">
            <a:spAutoFit/>
          </a:bodyPr>
          <a:lstStyle/>
          <a:p>
            <a:r>
              <a:rPr lang="en-US" sz="2800" b="1" dirty="0" smtClean="0">
                <a:latin typeface="Castellar" pitchFamily="18" charset="0"/>
              </a:rPr>
              <a:t>TAHAP PREPARATION</a:t>
            </a:r>
            <a:r>
              <a:rPr lang="id-ID" sz="2800" b="1" dirty="0" smtClean="0">
                <a:latin typeface="Castellar" pitchFamily="18" charset="0"/>
              </a:rPr>
              <a:t> </a:t>
            </a:r>
            <a:r>
              <a:rPr lang="en-US" sz="2800" b="1" dirty="0" smtClean="0">
                <a:latin typeface="Castellar" pitchFamily="18" charset="0"/>
              </a:rPr>
              <a:t>(PERSIAPAN)</a:t>
            </a:r>
            <a:endParaRPr lang="id-ID" sz="2800" b="1" dirty="0">
              <a:latin typeface="Castellar" pitchFamily="18" charset="0"/>
            </a:endParaRPr>
          </a:p>
        </p:txBody>
      </p:sp>
      <p:sp>
        <p:nvSpPr>
          <p:cNvPr id="7" name="TextBox 6"/>
          <p:cNvSpPr txBox="1"/>
          <p:nvPr/>
        </p:nvSpPr>
        <p:spPr>
          <a:xfrm>
            <a:off x="477219" y="2046744"/>
            <a:ext cx="8209582" cy="3970318"/>
          </a:xfrm>
          <a:prstGeom prst="rect">
            <a:avLst/>
          </a:prstGeom>
          <a:noFill/>
        </p:spPr>
        <p:txBody>
          <a:bodyPr wrap="square" rtlCol="0">
            <a:spAutoFit/>
          </a:bodyPr>
          <a:lstStyle/>
          <a:p>
            <a:pPr algn="just"/>
            <a:r>
              <a:rPr lang="en-US" sz="2800" b="1" dirty="0" smtClean="0"/>
              <a:t>KUALIFIKASI  CALON JARINGAN YANG DICARI : </a:t>
            </a:r>
          </a:p>
          <a:p>
            <a:pPr algn="just"/>
            <a:endParaRPr lang="en-US" sz="2800" dirty="0" smtClean="0"/>
          </a:p>
          <a:p>
            <a:pPr marL="342900" indent="-342900" algn="just">
              <a:buAutoNum type="arabicPeriod"/>
            </a:pPr>
            <a:r>
              <a:rPr lang="en-US" sz="2800" dirty="0" smtClean="0">
                <a:latin typeface="Arial Rounded MT Bold" pitchFamily="34" charset="0"/>
              </a:rPr>
              <a:t>ORANG BAGIAN PENGAWASAN ATAU PENGAMANAN</a:t>
            </a:r>
          </a:p>
          <a:p>
            <a:pPr marL="342900" indent="-342900" algn="just">
              <a:buAutoNum type="arabicPeriod"/>
            </a:pPr>
            <a:r>
              <a:rPr lang="en-US" sz="2800" dirty="0" smtClean="0">
                <a:latin typeface="Arial Rounded MT Bold" pitchFamily="34" charset="0"/>
              </a:rPr>
              <a:t>SOPIR TANGKI</a:t>
            </a:r>
          </a:p>
          <a:p>
            <a:pPr marL="342900" indent="-342900" algn="just">
              <a:buAutoNum type="arabicPeriod"/>
            </a:pPr>
            <a:r>
              <a:rPr lang="en-US" sz="2800" dirty="0" smtClean="0">
                <a:latin typeface="Arial Rounded MT Bold" pitchFamily="34" charset="0"/>
              </a:rPr>
              <a:t>PEGAWAI ATAU KARYAWAN  GUDANG PENIMBUNAN SOLAR</a:t>
            </a:r>
          </a:p>
          <a:p>
            <a:pPr marL="342900" indent="-342900" algn="just">
              <a:buAutoNum type="arabicPeriod"/>
            </a:pPr>
            <a:r>
              <a:rPr lang="en-US" sz="2800" dirty="0" smtClean="0">
                <a:latin typeface="Arial Rounded MT Bold" pitchFamily="34" charset="0"/>
              </a:rPr>
              <a:t>WARUNG  DIDEPAN AKTIVITAS SDR AHMAD</a:t>
            </a:r>
            <a:endParaRPr lang="id-ID" sz="2800" dirty="0">
              <a:latin typeface="Arial Rounded MT Bold" pitchFamily="34" charset="0"/>
            </a:endParaRPr>
          </a:p>
        </p:txBody>
      </p:sp>
      <p:grpSp>
        <p:nvGrpSpPr>
          <p:cNvPr id="9" name="Group 8"/>
          <p:cNvGrpSpPr/>
          <p:nvPr/>
        </p:nvGrpSpPr>
        <p:grpSpPr>
          <a:xfrm>
            <a:off x="228600" y="533400"/>
            <a:ext cx="1447800" cy="1371600"/>
            <a:chOff x="228600" y="533400"/>
            <a:chExt cx="1447800" cy="1371600"/>
          </a:xfrm>
        </p:grpSpPr>
        <p:pic>
          <p:nvPicPr>
            <p:cNvPr id="2050" name="Picture 2" descr="C:\Documents and Settings\User\My Documents\My Pictures\tukjarrr.png"/>
            <p:cNvPicPr>
              <a:picLocks noChangeAspect="1" noChangeArrowheads="1"/>
            </p:cNvPicPr>
            <p:nvPr/>
          </p:nvPicPr>
          <p:blipFill>
            <a:blip r:embed="rId2"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1</a:t>
              </a:r>
              <a:endParaRPr lang="id-ID" sz="4800" b="1" dirty="0">
                <a:latin typeface="Arial Rounded MT Bold"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0" name="Group 109"/>
          <p:cNvGrpSpPr/>
          <p:nvPr/>
        </p:nvGrpSpPr>
        <p:grpSpPr>
          <a:xfrm>
            <a:off x="533400" y="990600"/>
            <a:ext cx="8153400" cy="4721993"/>
            <a:chOff x="914400" y="1295400"/>
            <a:chExt cx="8001000" cy="4916488"/>
          </a:xfrm>
        </p:grpSpPr>
        <p:grpSp>
          <p:nvGrpSpPr>
            <p:cNvPr id="106" name="Group 105"/>
            <p:cNvGrpSpPr/>
            <p:nvPr/>
          </p:nvGrpSpPr>
          <p:grpSpPr>
            <a:xfrm>
              <a:off x="914400" y="1295400"/>
              <a:ext cx="7772400" cy="4916488"/>
              <a:chOff x="914400" y="1524000"/>
              <a:chExt cx="7772400" cy="4916488"/>
            </a:xfrm>
          </p:grpSpPr>
          <p:pic>
            <p:nvPicPr>
              <p:cNvPr id="3172" name="Picture 100" descr="C:\Documents and Settings\User\My Documents\My Pictures\PROSES TUKBNJAR315.png"/>
              <p:cNvPicPr>
                <a:picLocks noChangeAspect="1" noChangeArrowheads="1"/>
              </p:cNvPicPr>
              <p:nvPr/>
            </p:nvPicPr>
            <p:blipFill>
              <a:blip r:embed="rId2" cstate="print"/>
              <a:srcRect/>
              <a:stretch>
                <a:fillRect/>
              </a:stretch>
            </p:blipFill>
            <p:spPr bwMode="auto">
              <a:xfrm>
                <a:off x="914400" y="1524000"/>
                <a:ext cx="7772400" cy="4916488"/>
              </a:xfrm>
              <a:prstGeom prst="rect">
                <a:avLst/>
              </a:prstGeom>
              <a:ln>
                <a:noFill/>
              </a:ln>
              <a:effectLst>
                <a:outerShdw blurRad="292100" dist="139700" dir="2700000" algn="tl" rotWithShape="0">
                  <a:srgbClr val="333333">
                    <a:alpha val="65000"/>
                  </a:srgbClr>
                </a:outerShdw>
              </a:effectLst>
            </p:spPr>
          </p:pic>
          <p:sp>
            <p:nvSpPr>
              <p:cNvPr id="70" name="Oval 69"/>
              <p:cNvSpPr/>
              <p:nvPr/>
            </p:nvSpPr>
            <p:spPr>
              <a:xfrm>
                <a:off x="4173792" y="2364660"/>
                <a:ext cx="2514600" cy="3048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07" name="TextBox 106"/>
            <p:cNvSpPr txBox="1"/>
            <p:nvPr/>
          </p:nvSpPr>
          <p:spPr>
            <a:xfrm>
              <a:off x="5400942" y="5221805"/>
              <a:ext cx="3514458" cy="801134"/>
            </a:xfrm>
            <a:prstGeom prst="rect">
              <a:avLst/>
            </a:prstGeom>
            <a:noFill/>
          </p:spPr>
          <p:txBody>
            <a:bodyPr wrap="square" rtlCol="0">
              <a:spAutoFit/>
            </a:bodyPr>
            <a:lstStyle/>
            <a:p>
              <a:pPr algn="just"/>
              <a:r>
                <a:rPr lang="en-US" sz="1100" b="1" dirty="0" smtClean="0">
                  <a:latin typeface="Arial Rounded MT Bold" pitchFamily="34" charset="0"/>
                </a:rPr>
                <a:t>COVER :  PREMAN CARI KERJA </a:t>
              </a:r>
            </a:p>
            <a:p>
              <a:pPr algn="just"/>
              <a:r>
                <a:rPr lang="en-US" sz="1100" b="1" dirty="0" smtClean="0">
                  <a:latin typeface="Arial Rounded MT Bold" pitchFamily="34" charset="0"/>
                </a:rPr>
                <a:t>STORY  :  </a:t>
              </a:r>
              <a:r>
                <a:rPr lang="en-US" sz="1100" b="1" dirty="0" err="1" smtClean="0">
                  <a:latin typeface="Arial Rounded MT Bold" pitchFamily="34" charset="0"/>
                </a:rPr>
                <a:t>Cari</a:t>
              </a:r>
              <a:r>
                <a:rPr lang="en-US" sz="1100" b="1" dirty="0" smtClean="0">
                  <a:latin typeface="Arial Rounded MT Bold" pitchFamily="34" charset="0"/>
                </a:rPr>
                <a:t> </a:t>
              </a:r>
              <a:r>
                <a:rPr lang="en-US" sz="1100" b="1" dirty="0" err="1" smtClean="0">
                  <a:latin typeface="Arial Rounded MT Bold" pitchFamily="34" charset="0"/>
                </a:rPr>
                <a:t>tentara</a:t>
              </a:r>
              <a:r>
                <a:rPr lang="en-US" sz="1100" b="1" dirty="0" smtClean="0">
                  <a:latin typeface="Arial Rounded MT Bold" pitchFamily="34" charset="0"/>
                </a:rPr>
                <a:t> </a:t>
              </a:r>
              <a:r>
                <a:rPr lang="en-US" sz="1100" b="1" dirty="0" err="1" smtClean="0">
                  <a:latin typeface="Arial Rounded MT Bold" pitchFamily="34" charset="0"/>
                </a:rPr>
                <a:t>gak</a:t>
              </a:r>
              <a:r>
                <a:rPr lang="en-US" sz="1100" b="1" dirty="0" smtClean="0">
                  <a:latin typeface="Arial Rounded MT Bold" pitchFamily="34" charset="0"/>
                </a:rPr>
                <a:t> </a:t>
              </a:r>
              <a:r>
                <a:rPr lang="en-US" sz="1100" b="1" dirty="0" err="1" smtClean="0">
                  <a:latin typeface="Arial Rounded MT Bold" pitchFamily="34" charset="0"/>
                </a:rPr>
                <a:t>pernah</a:t>
              </a:r>
              <a:r>
                <a:rPr lang="en-US" sz="1100" b="1" dirty="0" smtClean="0">
                  <a:latin typeface="Arial Rounded MT Bold" pitchFamily="34" charset="0"/>
                </a:rPr>
                <a:t>  lulus, lulus </a:t>
              </a:r>
              <a:r>
                <a:rPr lang="en-US" sz="1100" b="1" dirty="0" err="1" smtClean="0">
                  <a:latin typeface="Arial Rounded MT Bold" pitchFamily="34" charset="0"/>
                </a:rPr>
                <a:t>sma</a:t>
              </a:r>
              <a:r>
                <a:rPr lang="en-US" sz="1100" b="1" dirty="0" smtClean="0">
                  <a:latin typeface="Arial Rounded MT Bold" pitchFamily="34" charset="0"/>
                </a:rPr>
                <a:t>, </a:t>
              </a:r>
              <a:r>
                <a:rPr lang="en-US" sz="1100" b="1" dirty="0" err="1" smtClean="0">
                  <a:latin typeface="Arial Rounded MT Bold" pitchFamily="34" charset="0"/>
                </a:rPr>
                <a:t>pernah</a:t>
              </a:r>
              <a:r>
                <a:rPr lang="en-US" sz="1100" b="1" dirty="0" smtClean="0">
                  <a:latin typeface="Arial Rounded MT Bold" pitchFamily="34" charset="0"/>
                </a:rPr>
                <a:t>  </a:t>
              </a:r>
              <a:r>
                <a:rPr lang="en-US" sz="1100" b="1" dirty="0" err="1" smtClean="0">
                  <a:latin typeface="Arial Rounded MT Bold" pitchFamily="34" charset="0"/>
                </a:rPr>
                <a:t>kerja</a:t>
              </a:r>
              <a:r>
                <a:rPr lang="en-US" sz="1100" b="1" dirty="0" smtClean="0">
                  <a:latin typeface="Arial Rounded MT Bold" pitchFamily="34" charset="0"/>
                </a:rPr>
                <a:t> di </a:t>
              </a:r>
              <a:r>
                <a:rPr lang="en-US" sz="1100" b="1" dirty="0" err="1" smtClean="0">
                  <a:latin typeface="Arial Rounded MT Bold" pitchFamily="34" charset="0"/>
                </a:rPr>
                <a:t>pengeboian</a:t>
              </a:r>
              <a:r>
                <a:rPr lang="en-US" sz="1100" b="1" dirty="0" smtClean="0">
                  <a:latin typeface="Arial Rounded MT Bold" pitchFamily="34" charset="0"/>
                </a:rPr>
                <a:t> </a:t>
              </a:r>
              <a:r>
                <a:rPr lang="en-US" sz="1100" b="1" dirty="0" err="1" smtClean="0">
                  <a:latin typeface="Arial Rounded MT Bold" pitchFamily="34" charset="0"/>
                </a:rPr>
                <a:t>miyak</a:t>
              </a:r>
              <a:r>
                <a:rPr lang="en-US" sz="1100" b="1" dirty="0" smtClean="0">
                  <a:latin typeface="Arial Rounded MT Bold" pitchFamily="34" charset="0"/>
                </a:rPr>
                <a:t> di </a:t>
              </a:r>
              <a:r>
                <a:rPr lang="en-US" sz="1100" b="1" dirty="0" err="1" smtClean="0">
                  <a:latin typeface="Arial Rounded MT Bold" pitchFamily="34" charset="0"/>
                </a:rPr>
                <a:t>kalimantan</a:t>
              </a:r>
              <a:r>
                <a:rPr lang="en-US" sz="1100" b="1" dirty="0" smtClean="0">
                  <a:latin typeface="Arial Rounded MT Bold" pitchFamily="34" charset="0"/>
                </a:rPr>
                <a:t>, </a:t>
              </a:r>
              <a:r>
                <a:rPr lang="en-US" sz="1100" b="1" dirty="0" err="1" smtClean="0">
                  <a:latin typeface="Arial Rounded MT Bold" pitchFamily="34" charset="0"/>
                </a:rPr>
                <a:t>sudah</a:t>
              </a:r>
              <a:r>
                <a:rPr lang="en-US" sz="1100" b="1" dirty="0" smtClean="0">
                  <a:latin typeface="Arial Rounded MT Bold" pitchFamily="34" charset="0"/>
                </a:rPr>
                <a:t> </a:t>
              </a:r>
              <a:r>
                <a:rPr lang="en-US" sz="1100" b="1" dirty="0" err="1" smtClean="0">
                  <a:latin typeface="Arial Rounded MT Bold" pitchFamily="34" charset="0"/>
                </a:rPr>
                <a:t>tutup</a:t>
              </a:r>
              <a:r>
                <a:rPr lang="en-US" sz="1100" b="1" dirty="0" smtClean="0">
                  <a:latin typeface="Arial Rounded MT Bold" pitchFamily="34" charset="0"/>
                </a:rPr>
                <a:t> </a:t>
              </a:r>
              <a:r>
                <a:rPr lang="en-US" sz="1100" b="1" dirty="0" err="1" smtClean="0">
                  <a:latin typeface="Arial Rounded MT Bold" pitchFamily="34" charset="0"/>
                </a:rPr>
                <a:t>karena</a:t>
              </a:r>
              <a:r>
                <a:rPr lang="en-US" sz="1100" b="1" dirty="0" smtClean="0">
                  <a:latin typeface="Arial Rounded MT Bold" pitchFamily="34" charset="0"/>
                </a:rPr>
                <a:t> illegal(</a:t>
              </a:r>
              <a:r>
                <a:rPr lang="en-US" sz="1100" b="1" dirty="0" err="1" smtClean="0">
                  <a:latin typeface="Arial Rounded MT Bold" pitchFamily="34" charset="0"/>
                </a:rPr>
                <a:t>tanpa</a:t>
              </a:r>
              <a:r>
                <a:rPr lang="en-US" sz="1100" b="1" dirty="0" smtClean="0">
                  <a:latin typeface="Arial Rounded MT Bold" pitchFamily="34" charset="0"/>
                </a:rPr>
                <a:t>  </a:t>
              </a:r>
              <a:r>
                <a:rPr lang="en-US" sz="1100" b="1" dirty="0" err="1" smtClean="0">
                  <a:latin typeface="Arial Rounded MT Bold" pitchFamily="34" charset="0"/>
                </a:rPr>
                <a:t>iji</a:t>
              </a:r>
              <a:r>
                <a:rPr lang="id-ID" sz="1100" b="1" dirty="0" smtClean="0">
                  <a:latin typeface="Arial Rounded MT Bold" pitchFamily="34" charset="0"/>
                </a:rPr>
                <a:t>n</a:t>
              </a:r>
              <a:r>
                <a:rPr lang="en-US" sz="1100" b="1" dirty="0" smtClean="0">
                  <a:latin typeface="Arial Rounded MT Bold" pitchFamily="34" charset="0"/>
                </a:rPr>
                <a:t>)</a:t>
              </a:r>
              <a:endParaRPr lang="id-ID" sz="1100" b="1" dirty="0">
                <a:latin typeface="Arial Rounded MT Bold" pitchFamily="34" charset="0"/>
              </a:endParaRPr>
            </a:p>
          </p:txBody>
        </p:sp>
      </p:grpSp>
      <p:sp>
        <p:nvSpPr>
          <p:cNvPr id="109" name="Rectangle 108"/>
          <p:cNvSpPr/>
          <p:nvPr/>
        </p:nvSpPr>
        <p:spPr>
          <a:xfrm>
            <a:off x="2332227" y="39967"/>
            <a:ext cx="4055919" cy="707886"/>
          </a:xfrm>
          <a:prstGeom prst="rect">
            <a:avLst/>
          </a:prstGeom>
        </p:spPr>
        <p:txBody>
          <a:bodyPr wrap="none">
            <a:spAutoFit/>
          </a:bodyPr>
          <a:lstStyle/>
          <a:p>
            <a:r>
              <a:rPr lang="en-US" sz="4000" dirty="0" smtClean="0">
                <a:latin typeface="Arial Rounded MT Bold" pitchFamily="34" charset="0"/>
              </a:rPr>
              <a:t>HASIL CASING </a:t>
            </a:r>
            <a:endParaRPr lang="id-ID" sz="4000" dirty="0">
              <a:latin typeface="Arial Rounded MT Bold"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Rectangle 108"/>
          <p:cNvSpPr/>
          <p:nvPr/>
        </p:nvSpPr>
        <p:spPr>
          <a:xfrm>
            <a:off x="3200400" y="76200"/>
            <a:ext cx="4355359" cy="707886"/>
          </a:xfrm>
          <a:prstGeom prst="rect">
            <a:avLst/>
          </a:prstGeom>
        </p:spPr>
        <p:txBody>
          <a:bodyPr wrap="none">
            <a:spAutoFit/>
          </a:bodyPr>
          <a:lstStyle/>
          <a:p>
            <a:r>
              <a:rPr lang="en-US" sz="4000" dirty="0" smtClean="0">
                <a:latin typeface="Arial Rounded MT Bold" pitchFamily="34" charset="0"/>
              </a:rPr>
              <a:t>HASIL  SPOTING</a:t>
            </a:r>
            <a:endParaRPr lang="id-ID" sz="4000" dirty="0">
              <a:latin typeface="Arial Rounded MT Bold" pitchFamily="34" charset="0"/>
            </a:endParaRPr>
          </a:p>
        </p:txBody>
      </p:sp>
      <p:pic>
        <p:nvPicPr>
          <p:cNvPr id="8" name="Picture 10" descr="images (7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84086"/>
            <a:ext cx="2514600" cy="607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514600" y="759797"/>
            <a:ext cx="6629400" cy="7017306"/>
          </a:xfrm>
          <a:prstGeom prst="rect">
            <a:avLst/>
          </a:prstGeom>
          <a:noFill/>
        </p:spPr>
        <p:txBody>
          <a:bodyPr wrap="square" rtlCol="0">
            <a:spAutoFit/>
          </a:bodyPr>
          <a:lstStyle/>
          <a:p>
            <a:pPr algn="ctr"/>
            <a:r>
              <a:rPr lang="id-ID" sz="2800" dirty="0" smtClean="0"/>
              <a:t>KENALI CALON JARINGAN ANDA</a:t>
            </a:r>
          </a:p>
          <a:p>
            <a:endParaRPr lang="id-ID" sz="1400" dirty="0" smtClean="0"/>
          </a:p>
          <a:p>
            <a:pPr marL="285750" indent="-285750" algn="just">
              <a:buFont typeface="Wingdings" panose="05000000000000000000" pitchFamily="2" charset="2"/>
              <a:buChar char="q"/>
            </a:pPr>
            <a:r>
              <a:rPr lang="id-ID" sz="2400" dirty="0" smtClean="0"/>
              <a:t>ADA BANYAK JENIS CALON JARINGAN YANG AKAN ANDA HADAPI YANG MUNGKIN DAPAT MEMBERI INFORMASI KEPADA ANDA. KADANG-KADANG ANDA MUNGKIN TELAH MENGIDENTIFIKASI MEREKA DAN “MENARGETKAN” MEREKA DALAM “PERSIAPAN” YANG DIRENCANAKAN.</a:t>
            </a:r>
          </a:p>
          <a:p>
            <a:pPr marL="342900" indent="-342900" algn="just">
              <a:buFont typeface="Wingdings" panose="05000000000000000000" pitchFamily="2" charset="2"/>
              <a:buChar char="q"/>
            </a:pPr>
            <a:endParaRPr lang="id-ID" sz="2400" dirty="0" smtClean="0"/>
          </a:p>
          <a:p>
            <a:pPr marL="342900" indent="-342900" algn="just">
              <a:buFont typeface="Wingdings" panose="05000000000000000000" pitchFamily="2" charset="2"/>
              <a:buChar char="q"/>
            </a:pPr>
            <a:r>
              <a:rPr lang="id-ID" sz="2400" dirty="0" smtClean="0"/>
              <a:t>PADA WAKTU-WAKTU LAIN, KESEMPATAN TIMBUL TANPA DIRENCANAKAN YANG HARUS DIREBUT!!!!!</a:t>
            </a:r>
          </a:p>
          <a:p>
            <a:pPr marL="342900" indent="-342900" algn="just">
              <a:buFont typeface="Wingdings" panose="05000000000000000000" pitchFamily="2" charset="2"/>
              <a:buChar char="q"/>
            </a:pPr>
            <a:endParaRPr lang="id-ID" sz="2400" dirty="0" smtClean="0"/>
          </a:p>
          <a:p>
            <a:pPr marL="342900" indent="-342900" algn="just">
              <a:buFont typeface="Wingdings" panose="05000000000000000000" pitchFamily="2" charset="2"/>
              <a:buChar char="q"/>
            </a:pPr>
            <a:r>
              <a:rPr lang="id-ID" sz="2400" dirty="0" smtClean="0"/>
              <a:t>TERGANTUNG PADA SITUASI DI SEKITAR PEREKRUTAN, ANDA MUNGKIN HARUS MENGELOLA DAN MENGEMBANGKAN HUBUNGAN TSB SECARA BERBEDA.</a:t>
            </a:r>
          </a:p>
          <a:p>
            <a:pPr marL="342900" indent="-342900" algn="just">
              <a:buFont typeface="Wingdings" panose="05000000000000000000" pitchFamily="2" charset="2"/>
              <a:buChar char="q"/>
            </a:pPr>
            <a:r>
              <a:rPr lang="id-ID" sz="2400" dirty="0" smtClean="0"/>
              <a:t> KEMAMPUAN TIAP CALON JARINGAN ITU BERBEDA….. </a:t>
            </a:r>
            <a:endParaRPr lang="id-ID" sz="2800" dirty="0"/>
          </a:p>
        </p:txBody>
      </p:sp>
    </p:spTree>
    <p:extLst>
      <p:ext uri="{BB962C8B-B14F-4D97-AF65-F5344CB8AC3E}">
        <p14:creationId xmlns:p14="http://schemas.microsoft.com/office/powerpoint/2010/main" val="32167384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5"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2</a:t>
              </a:r>
              <a:endParaRPr lang="id-ID" sz="4800" b="1" dirty="0">
                <a:latin typeface="Arial Rounded MT Bold" pitchFamily="34" charset="0"/>
              </a:endParaRPr>
            </a:p>
          </p:txBody>
        </p:sp>
      </p:grpSp>
      <p:sp>
        <p:nvSpPr>
          <p:cNvPr id="8" name="TextBox 7"/>
          <p:cNvSpPr txBox="1"/>
          <p:nvPr/>
        </p:nvSpPr>
        <p:spPr>
          <a:xfrm>
            <a:off x="1721030" y="696306"/>
            <a:ext cx="3001719" cy="830997"/>
          </a:xfrm>
          <a:prstGeom prst="rect">
            <a:avLst/>
          </a:prstGeom>
          <a:noFill/>
        </p:spPr>
        <p:txBody>
          <a:bodyPr wrap="none" rtlCol="0">
            <a:spAutoFit/>
          </a:bodyPr>
          <a:lstStyle/>
          <a:p>
            <a:r>
              <a:rPr lang="en-US" sz="4800" b="1" dirty="0" smtClean="0">
                <a:latin typeface="Arial Rounded MT Bold" pitchFamily="34" charset="0"/>
              </a:rPr>
              <a:t>SPOTING</a:t>
            </a:r>
            <a:endParaRPr lang="id-ID" sz="4800" b="1" dirty="0">
              <a:latin typeface="Arial Rounded MT Bold" pitchFamily="34" charset="0"/>
            </a:endParaRPr>
          </a:p>
        </p:txBody>
      </p:sp>
      <p:sp>
        <p:nvSpPr>
          <p:cNvPr id="10" name="TextBox 9"/>
          <p:cNvSpPr txBox="1"/>
          <p:nvPr/>
        </p:nvSpPr>
        <p:spPr>
          <a:xfrm>
            <a:off x="1754236" y="1381780"/>
            <a:ext cx="7237364" cy="307777"/>
          </a:xfrm>
          <a:prstGeom prst="rect">
            <a:avLst/>
          </a:prstGeom>
          <a:noFill/>
        </p:spPr>
        <p:txBody>
          <a:bodyPr wrap="square" rtlCol="0">
            <a:spAutoFit/>
          </a:bodyPr>
          <a:lstStyle/>
          <a:p>
            <a:r>
              <a:rPr lang="en-US" sz="1400" b="1" dirty="0" smtClean="0">
                <a:solidFill>
                  <a:srgbClr val="0000FF"/>
                </a:solidFill>
                <a:latin typeface="Castellar" pitchFamily="18" charset="0"/>
              </a:rPr>
              <a:t>MENEMUKAN CALON JARINGAN SESUAI YG DIBUTUHKAN</a:t>
            </a:r>
            <a:endParaRPr lang="id-ID" sz="1400" b="1" dirty="0">
              <a:solidFill>
                <a:srgbClr val="0000FF"/>
              </a:solidFill>
              <a:latin typeface="Castellar" pitchFamily="18" charset="0"/>
            </a:endParaRPr>
          </a:p>
        </p:txBody>
      </p:sp>
      <p:sp>
        <p:nvSpPr>
          <p:cNvPr id="16" name="Rectangle 15"/>
          <p:cNvSpPr/>
          <p:nvPr/>
        </p:nvSpPr>
        <p:spPr>
          <a:xfrm>
            <a:off x="6096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17" name="Rectangle 16"/>
          <p:cNvSpPr/>
          <p:nvPr/>
        </p:nvSpPr>
        <p:spPr>
          <a:xfrm>
            <a:off x="15240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18" name="Picture 2" descr="J:\BAHAN AJAR DEMLAT AKPOL 14\KONSEP DEMLAT AKPOL 14\DEMLAT\SSR ORG\imron.JPG"/>
          <p:cNvPicPr>
            <a:picLocks noChangeAspect="1" noChangeArrowheads="1"/>
          </p:cNvPicPr>
          <p:nvPr/>
        </p:nvPicPr>
        <p:blipFill>
          <a:blip r:embed="rId4" cstate="print"/>
          <a:srcRect/>
          <a:stretch>
            <a:fillRect/>
          </a:stretch>
        </p:blipFill>
        <p:spPr bwMode="auto">
          <a:xfrm>
            <a:off x="1571298" y="3321268"/>
            <a:ext cx="715026" cy="1075332"/>
          </a:xfrm>
          <a:prstGeom prst="rect">
            <a:avLst/>
          </a:prstGeom>
          <a:noFill/>
        </p:spPr>
      </p:pic>
      <p:sp>
        <p:nvSpPr>
          <p:cNvPr id="19" name="Rectangle 18"/>
          <p:cNvSpPr/>
          <p:nvPr/>
        </p:nvSpPr>
        <p:spPr>
          <a:xfrm>
            <a:off x="2438400" y="32766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1" name="Rectangle 20"/>
          <p:cNvSpPr/>
          <p:nvPr/>
        </p:nvSpPr>
        <p:spPr>
          <a:xfrm>
            <a:off x="36576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3" name="Rectangle 22"/>
          <p:cNvSpPr/>
          <p:nvPr/>
        </p:nvSpPr>
        <p:spPr>
          <a:xfrm>
            <a:off x="45720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5" name="Rectangle 24"/>
          <p:cNvSpPr/>
          <p:nvPr/>
        </p:nvSpPr>
        <p:spPr>
          <a:xfrm>
            <a:off x="57912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7" name="Rectangle 26"/>
          <p:cNvSpPr/>
          <p:nvPr/>
        </p:nvSpPr>
        <p:spPr>
          <a:xfrm>
            <a:off x="67056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9" name="Rectangle 28"/>
          <p:cNvSpPr/>
          <p:nvPr/>
        </p:nvSpPr>
        <p:spPr>
          <a:xfrm>
            <a:off x="7620000" y="35052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099" name="Picture 3" descr="J:\BAHAN AJAR DEMLAT AKPOL 14\KONSEP DEMLAT AKPOL 14\DEMLAT\SSR ORG\asri.JPG"/>
          <p:cNvPicPr>
            <a:picLocks noChangeAspect="1" noChangeArrowheads="1"/>
          </p:cNvPicPr>
          <p:nvPr/>
        </p:nvPicPr>
        <p:blipFill>
          <a:blip r:embed="rId5" cstate="print"/>
          <a:srcRect/>
          <a:stretch>
            <a:fillRect/>
          </a:stretch>
        </p:blipFill>
        <p:spPr bwMode="auto">
          <a:xfrm>
            <a:off x="685799" y="3352800"/>
            <a:ext cx="709353" cy="1066800"/>
          </a:xfrm>
          <a:prstGeom prst="rect">
            <a:avLst/>
          </a:prstGeom>
          <a:noFill/>
        </p:spPr>
      </p:pic>
      <p:pic>
        <p:nvPicPr>
          <p:cNvPr id="4100" name="Picture 4" descr="J:\BAHAN AJAR DEMLAT AKPOL 14\KONSEP DEMLAT AKPOL 14\DEMLAT\SSR ORG\hendra.JPG"/>
          <p:cNvPicPr>
            <a:picLocks noChangeAspect="1" noChangeArrowheads="1"/>
          </p:cNvPicPr>
          <p:nvPr/>
        </p:nvPicPr>
        <p:blipFill>
          <a:blip r:embed="rId6" cstate="print"/>
          <a:srcRect/>
          <a:stretch>
            <a:fillRect/>
          </a:stretch>
        </p:blipFill>
        <p:spPr bwMode="auto">
          <a:xfrm>
            <a:off x="2514600" y="3352800"/>
            <a:ext cx="685800" cy="1031379"/>
          </a:xfrm>
          <a:prstGeom prst="rect">
            <a:avLst/>
          </a:prstGeom>
          <a:noFill/>
        </p:spPr>
      </p:pic>
      <p:pic>
        <p:nvPicPr>
          <p:cNvPr id="4101" name="Picture 5" descr="J:\BAHAN AJAR DEMLAT AKPOL 14\KONSEP DEMLAT AKPOL 14\DEMLAT\SSR ORG\yosep.JPG"/>
          <p:cNvPicPr>
            <a:picLocks noChangeAspect="1" noChangeArrowheads="1"/>
          </p:cNvPicPr>
          <p:nvPr/>
        </p:nvPicPr>
        <p:blipFill>
          <a:blip r:embed="rId7" cstate="print"/>
          <a:srcRect/>
          <a:stretch>
            <a:fillRect/>
          </a:stretch>
        </p:blipFill>
        <p:spPr bwMode="auto">
          <a:xfrm>
            <a:off x="3673366" y="2285999"/>
            <a:ext cx="762000" cy="1145977"/>
          </a:xfrm>
          <a:prstGeom prst="rect">
            <a:avLst/>
          </a:prstGeom>
          <a:noFill/>
        </p:spPr>
      </p:pic>
      <p:pic>
        <p:nvPicPr>
          <p:cNvPr id="4102" name="Picture 6" descr="J:\BAHAN AJAR DEMLAT AKPOL 14\KONSEP DEMLAT AKPOL 14\DEMLAT\SSR ORG\agus a.JPG"/>
          <p:cNvPicPr>
            <a:picLocks noChangeAspect="1" noChangeArrowheads="1"/>
          </p:cNvPicPr>
          <p:nvPr/>
        </p:nvPicPr>
        <p:blipFill>
          <a:blip r:embed="rId8" cstate="print"/>
          <a:srcRect/>
          <a:stretch>
            <a:fillRect/>
          </a:stretch>
        </p:blipFill>
        <p:spPr bwMode="auto">
          <a:xfrm>
            <a:off x="4648200" y="2286000"/>
            <a:ext cx="698500" cy="1143000"/>
          </a:xfrm>
          <a:prstGeom prst="rect">
            <a:avLst/>
          </a:prstGeom>
          <a:noFill/>
        </p:spPr>
      </p:pic>
      <p:pic>
        <p:nvPicPr>
          <p:cNvPr id="4103" name="Picture 7" descr="J:\BAHAN AJAR DEMLAT AKPOL 14\KONSEP DEMLAT AKPOL 14\DEMLAT\SSR ORG\paulus.JPG"/>
          <p:cNvPicPr>
            <a:picLocks noChangeAspect="1" noChangeArrowheads="1"/>
          </p:cNvPicPr>
          <p:nvPr/>
        </p:nvPicPr>
        <p:blipFill>
          <a:blip r:embed="rId9" cstate="print"/>
          <a:srcRect/>
          <a:stretch>
            <a:fillRect/>
          </a:stretch>
        </p:blipFill>
        <p:spPr bwMode="auto">
          <a:xfrm>
            <a:off x="5851634" y="3536732"/>
            <a:ext cx="774700" cy="1143000"/>
          </a:xfrm>
          <a:prstGeom prst="rect">
            <a:avLst/>
          </a:prstGeom>
          <a:noFill/>
        </p:spPr>
      </p:pic>
      <p:pic>
        <p:nvPicPr>
          <p:cNvPr id="4104" name="Picture 8" descr="J:\BAHAN AJAR DEMLAT AKPOL 14\KONSEP DEMLAT AKPOL 14\DEMLAT\SSR ORG\mulya.JPG"/>
          <p:cNvPicPr>
            <a:picLocks noChangeAspect="1" noChangeArrowheads="1"/>
          </p:cNvPicPr>
          <p:nvPr/>
        </p:nvPicPr>
        <p:blipFill>
          <a:blip r:embed="rId10" cstate="print"/>
          <a:srcRect/>
          <a:stretch>
            <a:fillRect/>
          </a:stretch>
        </p:blipFill>
        <p:spPr bwMode="auto">
          <a:xfrm rot="16200000">
            <a:off x="6603077" y="3760124"/>
            <a:ext cx="1066799" cy="709352"/>
          </a:xfrm>
          <a:prstGeom prst="rect">
            <a:avLst/>
          </a:prstGeom>
          <a:noFill/>
        </p:spPr>
      </p:pic>
      <p:pic>
        <p:nvPicPr>
          <p:cNvPr id="4106" name="Picture 10" descr="J:\BAHAN AJAR DEMLAT AKPOL 14\KONSEP DEMLAT AKPOL 14\DEMLAT\SSR ORG\heri.JPG"/>
          <p:cNvPicPr>
            <a:picLocks noChangeAspect="1" noChangeArrowheads="1"/>
          </p:cNvPicPr>
          <p:nvPr/>
        </p:nvPicPr>
        <p:blipFill>
          <a:blip r:embed="rId11" cstate="print"/>
          <a:srcRect/>
          <a:stretch>
            <a:fillRect/>
          </a:stretch>
        </p:blipFill>
        <p:spPr bwMode="auto">
          <a:xfrm>
            <a:off x="7696200" y="3581400"/>
            <a:ext cx="712915" cy="1072158"/>
          </a:xfrm>
          <a:prstGeom prst="rect">
            <a:avLst/>
          </a:prstGeom>
          <a:noFill/>
        </p:spPr>
      </p:pic>
      <p:sp>
        <p:nvSpPr>
          <p:cNvPr id="39" name="TextBox 38"/>
          <p:cNvSpPr txBox="1"/>
          <p:nvPr/>
        </p:nvSpPr>
        <p:spPr>
          <a:xfrm>
            <a:off x="609600" y="4629804"/>
            <a:ext cx="2767104" cy="338554"/>
          </a:xfrm>
          <a:prstGeom prst="rect">
            <a:avLst/>
          </a:prstGeom>
          <a:noFill/>
        </p:spPr>
        <p:txBody>
          <a:bodyPr wrap="none" rtlCol="0">
            <a:spAutoFit/>
          </a:bodyPr>
          <a:lstStyle/>
          <a:p>
            <a:r>
              <a:rPr lang="en-US" sz="1600" b="1" dirty="0" smtClean="0">
                <a:latin typeface="Castellar" pitchFamily="18" charset="0"/>
              </a:rPr>
              <a:t>BAGIAN PENGAWASAN</a:t>
            </a:r>
            <a:endParaRPr lang="id-ID" sz="1600" b="1" dirty="0">
              <a:latin typeface="Castellar" pitchFamily="18" charset="0"/>
            </a:endParaRPr>
          </a:p>
        </p:txBody>
      </p:sp>
      <p:sp>
        <p:nvSpPr>
          <p:cNvPr id="40" name="TextBox 39"/>
          <p:cNvSpPr txBox="1"/>
          <p:nvPr/>
        </p:nvSpPr>
        <p:spPr>
          <a:xfrm>
            <a:off x="5791200" y="4876800"/>
            <a:ext cx="2704587" cy="338554"/>
          </a:xfrm>
          <a:prstGeom prst="rect">
            <a:avLst/>
          </a:prstGeom>
          <a:noFill/>
        </p:spPr>
        <p:txBody>
          <a:bodyPr wrap="none" rtlCol="0">
            <a:spAutoFit/>
          </a:bodyPr>
          <a:lstStyle/>
          <a:p>
            <a:r>
              <a:rPr lang="en-US" sz="1600" b="1" dirty="0" smtClean="0">
                <a:latin typeface="Castellar" pitchFamily="18" charset="0"/>
              </a:rPr>
              <a:t>KARYAWAN GUDANG</a:t>
            </a:r>
            <a:endParaRPr lang="id-ID" sz="1600" b="1" dirty="0">
              <a:latin typeface="Castellar" pitchFamily="18" charset="0"/>
            </a:endParaRPr>
          </a:p>
        </p:txBody>
      </p:sp>
      <p:sp>
        <p:nvSpPr>
          <p:cNvPr id="41" name="TextBox 40"/>
          <p:cNvSpPr txBox="1"/>
          <p:nvPr/>
        </p:nvSpPr>
        <p:spPr>
          <a:xfrm>
            <a:off x="3557758" y="3626068"/>
            <a:ext cx="1805302" cy="261610"/>
          </a:xfrm>
          <a:prstGeom prst="rect">
            <a:avLst/>
          </a:prstGeom>
          <a:noFill/>
        </p:spPr>
        <p:txBody>
          <a:bodyPr wrap="none" rtlCol="0">
            <a:spAutoFit/>
          </a:bodyPr>
          <a:lstStyle/>
          <a:p>
            <a:r>
              <a:rPr lang="en-US" sz="1100" b="1" dirty="0" smtClean="0">
                <a:latin typeface="Castellar" pitchFamily="18" charset="0"/>
              </a:rPr>
              <a:t>SOPIR TRUK TANGKI</a:t>
            </a:r>
            <a:endParaRPr lang="id-ID" sz="1100" b="1" dirty="0">
              <a:latin typeface="Castellar" pitchFamily="18" charset="0"/>
            </a:endParaRPr>
          </a:p>
        </p:txBody>
      </p:sp>
      <p:sp>
        <p:nvSpPr>
          <p:cNvPr id="42" name="TextBox 41"/>
          <p:cNvSpPr txBox="1"/>
          <p:nvPr/>
        </p:nvSpPr>
        <p:spPr>
          <a:xfrm>
            <a:off x="638502" y="2946484"/>
            <a:ext cx="801823" cy="253916"/>
          </a:xfrm>
          <a:prstGeom prst="rect">
            <a:avLst/>
          </a:prstGeom>
          <a:noFill/>
        </p:spPr>
        <p:txBody>
          <a:bodyPr wrap="none" rtlCol="0">
            <a:spAutoFit/>
          </a:bodyPr>
          <a:lstStyle/>
          <a:p>
            <a:r>
              <a:rPr lang="en-US" sz="1050" b="1" dirty="0" smtClean="0">
                <a:latin typeface="Castellar" pitchFamily="18" charset="0"/>
              </a:rPr>
              <a:t>MAMAD</a:t>
            </a:r>
            <a:endParaRPr lang="id-ID" sz="1050" b="1" dirty="0">
              <a:latin typeface="Castellar" pitchFamily="18" charset="0"/>
            </a:endParaRPr>
          </a:p>
        </p:txBody>
      </p:sp>
      <p:sp>
        <p:nvSpPr>
          <p:cNvPr id="43" name="TextBox 42"/>
          <p:cNvSpPr txBox="1"/>
          <p:nvPr/>
        </p:nvSpPr>
        <p:spPr>
          <a:xfrm>
            <a:off x="1557747" y="2971800"/>
            <a:ext cx="838691" cy="253916"/>
          </a:xfrm>
          <a:prstGeom prst="rect">
            <a:avLst/>
          </a:prstGeom>
          <a:noFill/>
        </p:spPr>
        <p:txBody>
          <a:bodyPr wrap="none" rtlCol="0">
            <a:spAutoFit/>
          </a:bodyPr>
          <a:lstStyle/>
          <a:p>
            <a:r>
              <a:rPr lang="en-US" sz="1050" b="1" dirty="0" smtClean="0">
                <a:latin typeface="Castellar" pitchFamily="18" charset="0"/>
              </a:rPr>
              <a:t>ROLAND</a:t>
            </a:r>
            <a:endParaRPr lang="id-ID" sz="1050" b="1" dirty="0">
              <a:latin typeface="Castellar" pitchFamily="18" charset="0"/>
            </a:endParaRPr>
          </a:p>
        </p:txBody>
      </p:sp>
      <p:sp>
        <p:nvSpPr>
          <p:cNvPr id="44" name="TextBox 43"/>
          <p:cNvSpPr txBox="1"/>
          <p:nvPr/>
        </p:nvSpPr>
        <p:spPr>
          <a:xfrm>
            <a:off x="2409007" y="2987566"/>
            <a:ext cx="835485" cy="253916"/>
          </a:xfrm>
          <a:prstGeom prst="rect">
            <a:avLst/>
          </a:prstGeom>
          <a:noFill/>
        </p:spPr>
        <p:txBody>
          <a:bodyPr wrap="none" rtlCol="0">
            <a:spAutoFit/>
          </a:bodyPr>
          <a:lstStyle/>
          <a:p>
            <a:r>
              <a:rPr lang="en-US" sz="1050" b="1" dirty="0" smtClean="0">
                <a:latin typeface="Castellar" pitchFamily="18" charset="0"/>
              </a:rPr>
              <a:t>HENDRA</a:t>
            </a:r>
            <a:endParaRPr lang="id-ID" sz="1050" b="1" dirty="0">
              <a:latin typeface="Castellar" pitchFamily="18" charset="0"/>
            </a:endParaRPr>
          </a:p>
        </p:txBody>
      </p:sp>
      <p:sp>
        <p:nvSpPr>
          <p:cNvPr id="45" name="TextBox 44"/>
          <p:cNvSpPr txBox="1"/>
          <p:nvPr/>
        </p:nvSpPr>
        <p:spPr>
          <a:xfrm>
            <a:off x="3754911" y="1981200"/>
            <a:ext cx="631904" cy="253916"/>
          </a:xfrm>
          <a:prstGeom prst="rect">
            <a:avLst/>
          </a:prstGeom>
          <a:noFill/>
        </p:spPr>
        <p:txBody>
          <a:bodyPr wrap="none" rtlCol="0">
            <a:spAutoFit/>
          </a:bodyPr>
          <a:lstStyle/>
          <a:p>
            <a:r>
              <a:rPr lang="en-US" sz="1050" b="1" dirty="0" smtClean="0">
                <a:latin typeface="Castellar" pitchFamily="18" charset="0"/>
              </a:rPr>
              <a:t>RUDY</a:t>
            </a:r>
            <a:endParaRPr lang="id-ID" sz="1050" b="1" dirty="0">
              <a:latin typeface="Castellar" pitchFamily="18" charset="0"/>
            </a:endParaRPr>
          </a:p>
        </p:txBody>
      </p:sp>
      <p:sp>
        <p:nvSpPr>
          <p:cNvPr id="46" name="TextBox 45"/>
          <p:cNvSpPr txBox="1"/>
          <p:nvPr/>
        </p:nvSpPr>
        <p:spPr>
          <a:xfrm>
            <a:off x="4625896" y="1981200"/>
            <a:ext cx="631904" cy="253916"/>
          </a:xfrm>
          <a:prstGeom prst="rect">
            <a:avLst/>
          </a:prstGeom>
          <a:noFill/>
        </p:spPr>
        <p:txBody>
          <a:bodyPr wrap="none" rtlCol="0">
            <a:spAutoFit/>
          </a:bodyPr>
          <a:lstStyle/>
          <a:p>
            <a:r>
              <a:rPr lang="en-US" sz="1050" b="1" dirty="0" smtClean="0">
                <a:latin typeface="Castellar" pitchFamily="18" charset="0"/>
              </a:rPr>
              <a:t>CECEP</a:t>
            </a:r>
            <a:endParaRPr lang="id-ID" sz="1050" b="1" dirty="0">
              <a:latin typeface="Castellar" pitchFamily="18" charset="0"/>
            </a:endParaRPr>
          </a:p>
        </p:txBody>
      </p:sp>
      <p:sp>
        <p:nvSpPr>
          <p:cNvPr id="47" name="TextBox 46"/>
          <p:cNvSpPr txBox="1"/>
          <p:nvPr/>
        </p:nvSpPr>
        <p:spPr>
          <a:xfrm>
            <a:off x="5826700" y="3206616"/>
            <a:ext cx="750526" cy="253916"/>
          </a:xfrm>
          <a:prstGeom prst="rect">
            <a:avLst/>
          </a:prstGeom>
          <a:noFill/>
        </p:spPr>
        <p:txBody>
          <a:bodyPr wrap="none" rtlCol="0">
            <a:spAutoFit/>
          </a:bodyPr>
          <a:lstStyle/>
          <a:p>
            <a:r>
              <a:rPr lang="en-US" sz="1050" b="1" dirty="0" smtClean="0">
                <a:latin typeface="Castellar" pitchFamily="18" charset="0"/>
              </a:rPr>
              <a:t>AGUNG</a:t>
            </a:r>
            <a:endParaRPr lang="id-ID" sz="1050" b="1" dirty="0">
              <a:latin typeface="Castellar" pitchFamily="18" charset="0"/>
            </a:endParaRPr>
          </a:p>
        </p:txBody>
      </p:sp>
      <p:sp>
        <p:nvSpPr>
          <p:cNvPr id="48" name="TextBox 47"/>
          <p:cNvSpPr txBox="1"/>
          <p:nvPr/>
        </p:nvSpPr>
        <p:spPr>
          <a:xfrm>
            <a:off x="6703938" y="3200400"/>
            <a:ext cx="713657" cy="253916"/>
          </a:xfrm>
          <a:prstGeom prst="rect">
            <a:avLst/>
          </a:prstGeom>
          <a:noFill/>
        </p:spPr>
        <p:txBody>
          <a:bodyPr wrap="none" rtlCol="0">
            <a:spAutoFit/>
          </a:bodyPr>
          <a:lstStyle/>
          <a:p>
            <a:r>
              <a:rPr lang="en-US" sz="1050" b="1" dirty="0" smtClean="0">
                <a:latin typeface="Castellar" pitchFamily="18" charset="0"/>
              </a:rPr>
              <a:t>UJANG</a:t>
            </a:r>
            <a:endParaRPr lang="id-ID" sz="1050" b="1" dirty="0">
              <a:latin typeface="Castellar" pitchFamily="18" charset="0"/>
            </a:endParaRPr>
          </a:p>
        </p:txBody>
      </p:sp>
      <p:sp>
        <p:nvSpPr>
          <p:cNvPr id="49" name="TextBox 48"/>
          <p:cNvSpPr txBox="1"/>
          <p:nvPr/>
        </p:nvSpPr>
        <p:spPr>
          <a:xfrm>
            <a:off x="7754574" y="3231932"/>
            <a:ext cx="519694" cy="253916"/>
          </a:xfrm>
          <a:prstGeom prst="rect">
            <a:avLst/>
          </a:prstGeom>
          <a:noFill/>
        </p:spPr>
        <p:txBody>
          <a:bodyPr wrap="none" rtlCol="0">
            <a:spAutoFit/>
          </a:bodyPr>
          <a:lstStyle/>
          <a:p>
            <a:r>
              <a:rPr lang="en-US" sz="1050" b="1" dirty="0" smtClean="0">
                <a:latin typeface="Castellar" pitchFamily="18" charset="0"/>
              </a:rPr>
              <a:t>ASEP</a:t>
            </a:r>
            <a:endParaRPr lang="id-ID" sz="1050" b="1" dirty="0">
              <a:latin typeface="Castellar" pitchFamily="18" charset="0"/>
            </a:endParaRPr>
          </a:p>
        </p:txBody>
      </p:sp>
      <p:sp>
        <p:nvSpPr>
          <p:cNvPr id="50" name="TextBox 49"/>
          <p:cNvSpPr txBox="1"/>
          <p:nvPr/>
        </p:nvSpPr>
        <p:spPr>
          <a:xfrm>
            <a:off x="3550874" y="5816799"/>
            <a:ext cx="2179892" cy="830997"/>
          </a:xfrm>
          <a:prstGeom prst="rect">
            <a:avLst/>
          </a:prstGeom>
          <a:noFill/>
        </p:spPr>
        <p:txBody>
          <a:bodyPr wrap="none" rtlCol="0">
            <a:spAutoFit/>
          </a:bodyPr>
          <a:lstStyle/>
          <a:p>
            <a:pPr algn="ctr"/>
            <a:r>
              <a:rPr lang="en-US" sz="2400" b="1" dirty="0" smtClean="0">
                <a:solidFill>
                  <a:srgbClr val="C00000"/>
                </a:solidFill>
                <a:latin typeface="Arial Rounded MT Bold" pitchFamily="34" charset="0"/>
              </a:rPr>
              <a:t>REN</a:t>
            </a:r>
          </a:p>
          <a:p>
            <a:pPr algn="ctr"/>
            <a:r>
              <a:rPr lang="en-US" sz="2400" b="1" dirty="0" smtClean="0">
                <a:solidFill>
                  <a:srgbClr val="C00000"/>
                </a:solidFill>
                <a:latin typeface="Arial Rounded MT Bold" pitchFamily="34" charset="0"/>
              </a:rPr>
              <a:t>INVESTIGASI</a:t>
            </a:r>
            <a:endParaRPr lang="id-ID" sz="2400" b="1" dirty="0">
              <a:solidFill>
                <a:srgbClr val="C00000"/>
              </a:solidFill>
              <a:latin typeface="Arial Rounded MT Bold" pitchFamily="34" charset="0"/>
            </a:endParaRPr>
          </a:p>
        </p:txBody>
      </p:sp>
      <p:cxnSp>
        <p:nvCxnSpPr>
          <p:cNvPr id="52" name="Straight Arrow Connector 51"/>
          <p:cNvCxnSpPr>
            <a:stCxn id="16" idx="2"/>
            <a:endCxn id="50" idx="0"/>
          </p:cNvCxnSpPr>
          <p:nvPr/>
        </p:nvCxnSpPr>
        <p:spPr>
          <a:xfrm rot="16200000" flipH="1">
            <a:off x="2204478" y="3380456"/>
            <a:ext cx="1260565" cy="361212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17" idx="2"/>
            <a:endCxn id="50" idx="0"/>
          </p:cNvCxnSpPr>
          <p:nvPr/>
        </p:nvCxnSpPr>
        <p:spPr>
          <a:xfrm rot="16200000" flipH="1">
            <a:off x="2661678" y="3837656"/>
            <a:ext cx="1260565" cy="269772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stCxn id="19" idx="2"/>
            <a:endCxn id="50" idx="0"/>
          </p:cNvCxnSpPr>
          <p:nvPr/>
        </p:nvCxnSpPr>
        <p:spPr>
          <a:xfrm rot="16200000" flipH="1">
            <a:off x="3126761" y="4302739"/>
            <a:ext cx="1244799" cy="178332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29" idx="2"/>
            <a:endCxn id="50" idx="0"/>
          </p:cNvCxnSpPr>
          <p:nvPr/>
        </p:nvCxnSpPr>
        <p:spPr>
          <a:xfrm rot="5400000">
            <a:off x="5831861" y="3609559"/>
            <a:ext cx="1016199" cy="339828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27" idx="2"/>
            <a:endCxn id="50" idx="0"/>
          </p:cNvCxnSpPr>
          <p:nvPr/>
        </p:nvCxnSpPr>
        <p:spPr>
          <a:xfrm rot="5400000">
            <a:off x="5366778" y="4058876"/>
            <a:ext cx="1031965" cy="248388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25" idx="2"/>
            <a:endCxn id="50" idx="0"/>
          </p:cNvCxnSpPr>
          <p:nvPr/>
        </p:nvCxnSpPr>
        <p:spPr>
          <a:xfrm rot="5400000">
            <a:off x="4909578" y="4516076"/>
            <a:ext cx="1031965" cy="156948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a:stCxn id="21" idx="2"/>
          </p:cNvCxnSpPr>
          <p:nvPr/>
        </p:nvCxnSpPr>
        <p:spPr>
          <a:xfrm rot="16200000" flipH="1">
            <a:off x="3197116" y="4416316"/>
            <a:ext cx="2254468" cy="4953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a:stCxn id="23" idx="2"/>
          </p:cNvCxnSpPr>
          <p:nvPr/>
        </p:nvCxnSpPr>
        <p:spPr>
          <a:xfrm rot="5400000">
            <a:off x="3654316" y="4454416"/>
            <a:ext cx="2254468" cy="419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1" name="Picture 5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776104" y="3581400"/>
            <a:ext cx="691496" cy="1121018"/>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3</a:t>
              </a:r>
              <a:endParaRPr lang="id-ID" sz="4800" b="1" dirty="0">
                <a:latin typeface="Arial Rounded MT Bold" pitchFamily="34" charset="0"/>
              </a:endParaRPr>
            </a:p>
          </p:txBody>
        </p:sp>
      </p:grpSp>
      <p:sp>
        <p:nvSpPr>
          <p:cNvPr id="8" name="TextBox 7"/>
          <p:cNvSpPr txBox="1"/>
          <p:nvPr/>
        </p:nvSpPr>
        <p:spPr>
          <a:xfrm>
            <a:off x="1721030" y="696306"/>
            <a:ext cx="4175117" cy="830997"/>
          </a:xfrm>
          <a:prstGeom prst="rect">
            <a:avLst/>
          </a:prstGeom>
          <a:noFill/>
        </p:spPr>
        <p:txBody>
          <a:bodyPr wrap="none" rtlCol="0">
            <a:spAutoFit/>
          </a:bodyPr>
          <a:lstStyle/>
          <a:p>
            <a:r>
              <a:rPr lang="en-US" sz="4800" b="1" dirty="0" smtClean="0">
                <a:solidFill>
                  <a:srgbClr val="C00000"/>
                </a:solidFill>
                <a:latin typeface="Arial Rounded MT Bold" pitchFamily="34" charset="0"/>
              </a:rPr>
              <a:t>INVESTIGASI</a:t>
            </a:r>
            <a:endParaRPr lang="id-ID" sz="4800" b="1" dirty="0">
              <a:solidFill>
                <a:srgbClr val="C00000"/>
              </a:solidFill>
              <a:latin typeface="Arial Rounded MT Bold" pitchFamily="34" charset="0"/>
            </a:endParaRPr>
          </a:p>
        </p:txBody>
      </p:sp>
      <p:sp>
        <p:nvSpPr>
          <p:cNvPr id="10" name="TextBox 9"/>
          <p:cNvSpPr txBox="1"/>
          <p:nvPr/>
        </p:nvSpPr>
        <p:spPr>
          <a:xfrm>
            <a:off x="1572342" y="1381298"/>
            <a:ext cx="7237364" cy="307777"/>
          </a:xfrm>
          <a:prstGeom prst="rect">
            <a:avLst/>
          </a:prstGeom>
          <a:noFill/>
        </p:spPr>
        <p:txBody>
          <a:bodyPr wrap="square" rtlCol="0">
            <a:spAutoFit/>
          </a:bodyPr>
          <a:lstStyle/>
          <a:p>
            <a:r>
              <a:rPr lang="en-US" sz="1400" b="1" dirty="0" smtClean="0">
                <a:solidFill>
                  <a:srgbClr val="0000FF"/>
                </a:solidFill>
                <a:latin typeface="Castellar" pitchFamily="18" charset="0"/>
              </a:rPr>
              <a:t>MENDALAMI SUIT</a:t>
            </a:r>
            <a:r>
              <a:rPr lang="id-ID" sz="1400" b="1" dirty="0" smtClean="0">
                <a:solidFill>
                  <a:srgbClr val="0000FF"/>
                </a:solidFill>
                <a:latin typeface="Castellar" pitchFamily="18" charset="0"/>
              </a:rPr>
              <a:t>a</a:t>
            </a:r>
            <a:r>
              <a:rPr lang="en-US" sz="1400" b="1" dirty="0" smtClean="0">
                <a:solidFill>
                  <a:srgbClr val="0000FF"/>
                </a:solidFill>
                <a:latin typeface="Castellar" pitchFamily="18" charset="0"/>
              </a:rPr>
              <a:t>BLE</a:t>
            </a:r>
            <a:r>
              <a:rPr lang="id-ID" sz="1400" b="1" dirty="0" smtClean="0">
                <a:solidFill>
                  <a:srgbClr val="0000FF"/>
                </a:solidFill>
                <a:latin typeface="Castellar" pitchFamily="18" charset="0"/>
              </a:rPr>
              <a:t> </a:t>
            </a:r>
            <a:r>
              <a:rPr lang="en-US" sz="1400" b="1" dirty="0">
                <a:solidFill>
                  <a:srgbClr val="0000FF"/>
                </a:solidFill>
                <a:latin typeface="Castellar" pitchFamily="18" charset="0"/>
              </a:rPr>
              <a:t>AKSES</a:t>
            </a:r>
            <a:r>
              <a:rPr lang="en-US" sz="1400" b="1" dirty="0" smtClean="0">
                <a:solidFill>
                  <a:srgbClr val="0000FF"/>
                </a:solidFill>
                <a:latin typeface="Castellar" pitchFamily="18" charset="0"/>
              </a:rPr>
              <a:t>,</a:t>
            </a:r>
            <a:r>
              <a:rPr lang="en-US" sz="1400" b="1" dirty="0">
                <a:solidFill>
                  <a:srgbClr val="0000FF"/>
                </a:solidFill>
                <a:latin typeface="Castellar" pitchFamily="18" charset="0"/>
              </a:rPr>
              <a:t> DAN</a:t>
            </a:r>
            <a:r>
              <a:rPr lang="en-US" sz="1400" b="1" dirty="0" smtClean="0">
                <a:solidFill>
                  <a:srgbClr val="0000FF"/>
                </a:solidFill>
                <a:latin typeface="Castellar" pitchFamily="18" charset="0"/>
              </a:rPr>
              <a:t> MOTIVASI</a:t>
            </a:r>
            <a:r>
              <a:rPr lang="id-ID" sz="1400" b="1" dirty="0" smtClean="0">
                <a:solidFill>
                  <a:srgbClr val="0000FF"/>
                </a:solidFill>
                <a:latin typeface="Castellar" pitchFamily="18" charset="0"/>
              </a:rPr>
              <a:t>  (SAM)</a:t>
            </a:r>
            <a:r>
              <a:rPr lang="en-US" sz="1400" b="1" dirty="0" smtClean="0">
                <a:solidFill>
                  <a:srgbClr val="0000FF"/>
                </a:solidFill>
                <a:latin typeface="Castellar" pitchFamily="18" charset="0"/>
              </a:rPr>
              <a:t> </a:t>
            </a:r>
            <a:endParaRPr lang="id-ID" sz="1400" b="1" dirty="0">
              <a:solidFill>
                <a:srgbClr val="0000FF"/>
              </a:solidFill>
              <a:latin typeface="Castellar" pitchFamily="18" charset="0"/>
            </a:endParaRPr>
          </a:p>
        </p:txBody>
      </p:sp>
      <p:sp>
        <p:nvSpPr>
          <p:cNvPr id="16" name="Rectangle 15"/>
          <p:cNvSpPr/>
          <p:nvPr/>
        </p:nvSpPr>
        <p:spPr>
          <a:xfrm>
            <a:off x="6096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17" name="Rectangle 16"/>
          <p:cNvSpPr/>
          <p:nvPr/>
        </p:nvSpPr>
        <p:spPr>
          <a:xfrm>
            <a:off x="15240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18" name="Picture 2" descr="J:\BAHAN AJAR DEMLAT AKPOL 14\KONSEP DEMLAT AKPOL 14\DEMLAT\SSR ORG\imron.JPG"/>
          <p:cNvPicPr>
            <a:picLocks noChangeAspect="1" noChangeArrowheads="1"/>
          </p:cNvPicPr>
          <p:nvPr/>
        </p:nvPicPr>
        <p:blipFill>
          <a:blip r:embed="rId4" cstate="print"/>
          <a:srcRect/>
          <a:stretch>
            <a:fillRect/>
          </a:stretch>
        </p:blipFill>
        <p:spPr bwMode="auto">
          <a:xfrm>
            <a:off x="1571298" y="3321268"/>
            <a:ext cx="715026" cy="1075332"/>
          </a:xfrm>
          <a:prstGeom prst="rect">
            <a:avLst/>
          </a:prstGeom>
          <a:noFill/>
        </p:spPr>
      </p:pic>
      <p:sp>
        <p:nvSpPr>
          <p:cNvPr id="19" name="Rectangle 18"/>
          <p:cNvSpPr/>
          <p:nvPr/>
        </p:nvSpPr>
        <p:spPr>
          <a:xfrm>
            <a:off x="2438400" y="32766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1" name="Rectangle 20"/>
          <p:cNvSpPr/>
          <p:nvPr/>
        </p:nvSpPr>
        <p:spPr>
          <a:xfrm>
            <a:off x="36576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3" name="Rectangle 22"/>
          <p:cNvSpPr/>
          <p:nvPr/>
        </p:nvSpPr>
        <p:spPr>
          <a:xfrm>
            <a:off x="45720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5" name="Rectangle 24"/>
          <p:cNvSpPr/>
          <p:nvPr/>
        </p:nvSpPr>
        <p:spPr>
          <a:xfrm>
            <a:off x="57912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7" name="Rectangle 26"/>
          <p:cNvSpPr/>
          <p:nvPr/>
        </p:nvSpPr>
        <p:spPr>
          <a:xfrm>
            <a:off x="67056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9" name="Rectangle 28"/>
          <p:cNvSpPr/>
          <p:nvPr/>
        </p:nvSpPr>
        <p:spPr>
          <a:xfrm>
            <a:off x="7620000" y="35052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099" name="Picture 3" descr="J:\BAHAN AJAR DEMLAT AKPOL 14\KONSEP DEMLAT AKPOL 14\DEMLAT\SSR ORG\asri.JPG"/>
          <p:cNvPicPr>
            <a:picLocks noChangeAspect="1" noChangeArrowheads="1"/>
          </p:cNvPicPr>
          <p:nvPr/>
        </p:nvPicPr>
        <p:blipFill>
          <a:blip r:embed="rId5" cstate="print"/>
          <a:srcRect/>
          <a:stretch>
            <a:fillRect/>
          </a:stretch>
        </p:blipFill>
        <p:spPr bwMode="auto">
          <a:xfrm>
            <a:off x="685799" y="3352800"/>
            <a:ext cx="709353" cy="1066800"/>
          </a:xfrm>
          <a:prstGeom prst="rect">
            <a:avLst/>
          </a:prstGeom>
          <a:noFill/>
        </p:spPr>
      </p:pic>
      <p:pic>
        <p:nvPicPr>
          <p:cNvPr id="4100" name="Picture 4" descr="J:\BAHAN AJAR DEMLAT AKPOL 14\KONSEP DEMLAT AKPOL 14\DEMLAT\SSR ORG\hendra.JPG"/>
          <p:cNvPicPr>
            <a:picLocks noChangeAspect="1" noChangeArrowheads="1"/>
          </p:cNvPicPr>
          <p:nvPr/>
        </p:nvPicPr>
        <p:blipFill>
          <a:blip r:embed="rId6" cstate="print"/>
          <a:srcRect/>
          <a:stretch>
            <a:fillRect/>
          </a:stretch>
        </p:blipFill>
        <p:spPr bwMode="auto">
          <a:xfrm>
            <a:off x="2514600" y="3352800"/>
            <a:ext cx="685800" cy="1031379"/>
          </a:xfrm>
          <a:prstGeom prst="rect">
            <a:avLst/>
          </a:prstGeom>
          <a:noFill/>
        </p:spPr>
      </p:pic>
      <p:pic>
        <p:nvPicPr>
          <p:cNvPr id="4101" name="Picture 5" descr="J:\BAHAN AJAR DEMLAT AKPOL 14\KONSEP DEMLAT AKPOL 14\DEMLAT\SSR ORG\yosep.JPG"/>
          <p:cNvPicPr>
            <a:picLocks noChangeAspect="1" noChangeArrowheads="1"/>
          </p:cNvPicPr>
          <p:nvPr/>
        </p:nvPicPr>
        <p:blipFill>
          <a:blip r:embed="rId7" cstate="print"/>
          <a:srcRect/>
          <a:stretch>
            <a:fillRect/>
          </a:stretch>
        </p:blipFill>
        <p:spPr bwMode="auto">
          <a:xfrm>
            <a:off x="3673366" y="2285999"/>
            <a:ext cx="762000" cy="1145977"/>
          </a:xfrm>
          <a:prstGeom prst="rect">
            <a:avLst/>
          </a:prstGeom>
          <a:noFill/>
        </p:spPr>
      </p:pic>
      <p:pic>
        <p:nvPicPr>
          <p:cNvPr id="4102" name="Picture 6" descr="J:\BAHAN AJAR DEMLAT AKPOL 14\KONSEP DEMLAT AKPOL 14\DEMLAT\SSR ORG\agus a.JPG"/>
          <p:cNvPicPr>
            <a:picLocks noChangeAspect="1" noChangeArrowheads="1"/>
          </p:cNvPicPr>
          <p:nvPr/>
        </p:nvPicPr>
        <p:blipFill>
          <a:blip r:embed="rId8" cstate="print"/>
          <a:srcRect/>
          <a:stretch>
            <a:fillRect/>
          </a:stretch>
        </p:blipFill>
        <p:spPr bwMode="auto">
          <a:xfrm>
            <a:off x="4648200" y="2286000"/>
            <a:ext cx="698500" cy="1143000"/>
          </a:xfrm>
          <a:prstGeom prst="rect">
            <a:avLst/>
          </a:prstGeom>
          <a:noFill/>
        </p:spPr>
      </p:pic>
      <p:pic>
        <p:nvPicPr>
          <p:cNvPr id="4103" name="Picture 7" descr="J:\BAHAN AJAR DEMLAT AKPOL 14\KONSEP DEMLAT AKPOL 14\DEMLAT\SSR ORG\paulus.JPG"/>
          <p:cNvPicPr>
            <a:picLocks noChangeAspect="1" noChangeArrowheads="1"/>
          </p:cNvPicPr>
          <p:nvPr/>
        </p:nvPicPr>
        <p:blipFill>
          <a:blip r:embed="rId9" cstate="print"/>
          <a:srcRect/>
          <a:stretch>
            <a:fillRect/>
          </a:stretch>
        </p:blipFill>
        <p:spPr bwMode="auto">
          <a:xfrm>
            <a:off x="5851634" y="3536732"/>
            <a:ext cx="774700" cy="1143000"/>
          </a:xfrm>
          <a:prstGeom prst="rect">
            <a:avLst/>
          </a:prstGeom>
          <a:noFill/>
        </p:spPr>
      </p:pic>
      <p:pic>
        <p:nvPicPr>
          <p:cNvPr id="4104" name="Picture 8" descr="J:\BAHAN AJAR DEMLAT AKPOL 14\KONSEP DEMLAT AKPOL 14\DEMLAT\SSR ORG\mulya.JPG"/>
          <p:cNvPicPr>
            <a:picLocks noChangeAspect="1" noChangeArrowheads="1"/>
          </p:cNvPicPr>
          <p:nvPr/>
        </p:nvPicPr>
        <p:blipFill>
          <a:blip r:embed="rId10" cstate="print"/>
          <a:srcRect/>
          <a:stretch>
            <a:fillRect/>
          </a:stretch>
        </p:blipFill>
        <p:spPr bwMode="auto">
          <a:xfrm rot="16200000">
            <a:off x="6603077" y="3760124"/>
            <a:ext cx="1066799" cy="709352"/>
          </a:xfrm>
          <a:prstGeom prst="rect">
            <a:avLst/>
          </a:prstGeom>
          <a:noFill/>
        </p:spPr>
      </p:pic>
      <p:pic>
        <p:nvPicPr>
          <p:cNvPr id="4106" name="Picture 10" descr="J:\BAHAN AJAR DEMLAT AKPOL 14\KONSEP DEMLAT AKPOL 14\DEMLAT\SSR ORG\heri.JPG"/>
          <p:cNvPicPr>
            <a:picLocks noChangeAspect="1" noChangeArrowheads="1"/>
          </p:cNvPicPr>
          <p:nvPr/>
        </p:nvPicPr>
        <p:blipFill>
          <a:blip r:embed="rId11" cstate="print"/>
          <a:srcRect/>
          <a:stretch>
            <a:fillRect/>
          </a:stretch>
        </p:blipFill>
        <p:spPr bwMode="auto">
          <a:xfrm>
            <a:off x="7696200" y="3581400"/>
            <a:ext cx="712915" cy="1072158"/>
          </a:xfrm>
          <a:prstGeom prst="rect">
            <a:avLst/>
          </a:prstGeom>
          <a:noFill/>
        </p:spPr>
      </p:pic>
      <p:sp>
        <p:nvSpPr>
          <p:cNvPr id="42" name="TextBox 41"/>
          <p:cNvSpPr txBox="1"/>
          <p:nvPr/>
        </p:nvSpPr>
        <p:spPr>
          <a:xfrm>
            <a:off x="638502" y="2946484"/>
            <a:ext cx="801823" cy="253916"/>
          </a:xfrm>
          <a:prstGeom prst="rect">
            <a:avLst/>
          </a:prstGeom>
          <a:noFill/>
        </p:spPr>
        <p:txBody>
          <a:bodyPr wrap="none" rtlCol="0">
            <a:spAutoFit/>
          </a:bodyPr>
          <a:lstStyle/>
          <a:p>
            <a:r>
              <a:rPr lang="en-US" sz="1050" b="1" dirty="0" smtClean="0">
                <a:latin typeface="Castellar" pitchFamily="18" charset="0"/>
              </a:rPr>
              <a:t>MAMAD</a:t>
            </a:r>
            <a:endParaRPr lang="id-ID" sz="1050" b="1" dirty="0">
              <a:latin typeface="Castellar" pitchFamily="18" charset="0"/>
            </a:endParaRPr>
          </a:p>
        </p:txBody>
      </p:sp>
      <p:sp>
        <p:nvSpPr>
          <p:cNvPr id="43" name="TextBox 42"/>
          <p:cNvSpPr txBox="1"/>
          <p:nvPr/>
        </p:nvSpPr>
        <p:spPr>
          <a:xfrm>
            <a:off x="1557747" y="2971800"/>
            <a:ext cx="838691" cy="253916"/>
          </a:xfrm>
          <a:prstGeom prst="rect">
            <a:avLst/>
          </a:prstGeom>
          <a:noFill/>
        </p:spPr>
        <p:txBody>
          <a:bodyPr wrap="none" rtlCol="0">
            <a:spAutoFit/>
          </a:bodyPr>
          <a:lstStyle/>
          <a:p>
            <a:r>
              <a:rPr lang="en-US" sz="1050" b="1" dirty="0" smtClean="0">
                <a:latin typeface="Castellar" pitchFamily="18" charset="0"/>
              </a:rPr>
              <a:t>ROLAND</a:t>
            </a:r>
            <a:endParaRPr lang="id-ID" sz="1050" b="1" dirty="0">
              <a:latin typeface="Castellar" pitchFamily="18" charset="0"/>
            </a:endParaRPr>
          </a:p>
        </p:txBody>
      </p:sp>
      <p:sp>
        <p:nvSpPr>
          <p:cNvPr id="44" name="TextBox 43"/>
          <p:cNvSpPr txBox="1"/>
          <p:nvPr/>
        </p:nvSpPr>
        <p:spPr>
          <a:xfrm>
            <a:off x="2409007" y="2987566"/>
            <a:ext cx="835485" cy="253916"/>
          </a:xfrm>
          <a:prstGeom prst="rect">
            <a:avLst/>
          </a:prstGeom>
          <a:noFill/>
        </p:spPr>
        <p:txBody>
          <a:bodyPr wrap="none" rtlCol="0">
            <a:spAutoFit/>
          </a:bodyPr>
          <a:lstStyle/>
          <a:p>
            <a:r>
              <a:rPr lang="en-US" sz="1050" b="1" dirty="0" smtClean="0">
                <a:latin typeface="Castellar" pitchFamily="18" charset="0"/>
              </a:rPr>
              <a:t>HENDRA</a:t>
            </a:r>
            <a:endParaRPr lang="id-ID" sz="1050" b="1" dirty="0">
              <a:latin typeface="Castellar" pitchFamily="18" charset="0"/>
            </a:endParaRPr>
          </a:p>
        </p:txBody>
      </p:sp>
      <p:sp>
        <p:nvSpPr>
          <p:cNvPr id="45" name="TextBox 44"/>
          <p:cNvSpPr txBox="1"/>
          <p:nvPr/>
        </p:nvSpPr>
        <p:spPr>
          <a:xfrm>
            <a:off x="3754911" y="1981200"/>
            <a:ext cx="631904" cy="253916"/>
          </a:xfrm>
          <a:prstGeom prst="rect">
            <a:avLst/>
          </a:prstGeom>
          <a:noFill/>
        </p:spPr>
        <p:txBody>
          <a:bodyPr wrap="none" rtlCol="0">
            <a:spAutoFit/>
          </a:bodyPr>
          <a:lstStyle/>
          <a:p>
            <a:r>
              <a:rPr lang="en-US" sz="1050" b="1" dirty="0" smtClean="0">
                <a:latin typeface="Castellar" pitchFamily="18" charset="0"/>
              </a:rPr>
              <a:t>RUDY</a:t>
            </a:r>
            <a:endParaRPr lang="id-ID" sz="1050" b="1" dirty="0">
              <a:latin typeface="Castellar" pitchFamily="18" charset="0"/>
            </a:endParaRPr>
          </a:p>
        </p:txBody>
      </p:sp>
      <p:sp>
        <p:nvSpPr>
          <p:cNvPr id="46" name="TextBox 45"/>
          <p:cNvSpPr txBox="1"/>
          <p:nvPr/>
        </p:nvSpPr>
        <p:spPr>
          <a:xfrm>
            <a:off x="4625896" y="1981200"/>
            <a:ext cx="631904" cy="253916"/>
          </a:xfrm>
          <a:prstGeom prst="rect">
            <a:avLst/>
          </a:prstGeom>
          <a:noFill/>
        </p:spPr>
        <p:txBody>
          <a:bodyPr wrap="none" rtlCol="0">
            <a:spAutoFit/>
          </a:bodyPr>
          <a:lstStyle/>
          <a:p>
            <a:r>
              <a:rPr lang="en-US" sz="1050" b="1" dirty="0" smtClean="0">
                <a:latin typeface="Castellar" pitchFamily="18" charset="0"/>
              </a:rPr>
              <a:t>CECEP</a:t>
            </a:r>
            <a:endParaRPr lang="id-ID" sz="1050" b="1" dirty="0">
              <a:latin typeface="Castellar" pitchFamily="18" charset="0"/>
            </a:endParaRPr>
          </a:p>
        </p:txBody>
      </p:sp>
      <p:sp>
        <p:nvSpPr>
          <p:cNvPr id="47" name="TextBox 46"/>
          <p:cNvSpPr txBox="1"/>
          <p:nvPr/>
        </p:nvSpPr>
        <p:spPr>
          <a:xfrm>
            <a:off x="5826700" y="3206616"/>
            <a:ext cx="750526" cy="253916"/>
          </a:xfrm>
          <a:prstGeom prst="rect">
            <a:avLst/>
          </a:prstGeom>
          <a:noFill/>
        </p:spPr>
        <p:txBody>
          <a:bodyPr wrap="none" rtlCol="0">
            <a:spAutoFit/>
          </a:bodyPr>
          <a:lstStyle/>
          <a:p>
            <a:r>
              <a:rPr lang="en-US" sz="1050" b="1" dirty="0" smtClean="0">
                <a:latin typeface="Castellar" pitchFamily="18" charset="0"/>
              </a:rPr>
              <a:t>AGUNG</a:t>
            </a:r>
            <a:endParaRPr lang="id-ID" sz="1050" b="1" dirty="0">
              <a:latin typeface="Castellar" pitchFamily="18" charset="0"/>
            </a:endParaRPr>
          </a:p>
        </p:txBody>
      </p:sp>
      <p:sp>
        <p:nvSpPr>
          <p:cNvPr id="48" name="TextBox 47"/>
          <p:cNvSpPr txBox="1"/>
          <p:nvPr/>
        </p:nvSpPr>
        <p:spPr>
          <a:xfrm>
            <a:off x="6703938" y="3200400"/>
            <a:ext cx="713657" cy="253916"/>
          </a:xfrm>
          <a:prstGeom prst="rect">
            <a:avLst/>
          </a:prstGeom>
          <a:noFill/>
        </p:spPr>
        <p:txBody>
          <a:bodyPr wrap="none" rtlCol="0">
            <a:spAutoFit/>
          </a:bodyPr>
          <a:lstStyle/>
          <a:p>
            <a:r>
              <a:rPr lang="en-US" sz="1050" b="1" dirty="0" smtClean="0">
                <a:latin typeface="Castellar" pitchFamily="18" charset="0"/>
              </a:rPr>
              <a:t>UJANG</a:t>
            </a:r>
            <a:endParaRPr lang="id-ID" sz="1050" b="1" dirty="0">
              <a:latin typeface="Castellar" pitchFamily="18" charset="0"/>
            </a:endParaRPr>
          </a:p>
        </p:txBody>
      </p:sp>
      <p:sp>
        <p:nvSpPr>
          <p:cNvPr id="49" name="TextBox 48"/>
          <p:cNvSpPr txBox="1"/>
          <p:nvPr/>
        </p:nvSpPr>
        <p:spPr>
          <a:xfrm>
            <a:off x="7754574" y="3231932"/>
            <a:ext cx="519694" cy="253916"/>
          </a:xfrm>
          <a:prstGeom prst="rect">
            <a:avLst/>
          </a:prstGeom>
          <a:noFill/>
        </p:spPr>
        <p:txBody>
          <a:bodyPr wrap="none" rtlCol="0">
            <a:spAutoFit/>
          </a:bodyPr>
          <a:lstStyle/>
          <a:p>
            <a:r>
              <a:rPr lang="en-US" sz="1050" b="1" dirty="0" smtClean="0">
                <a:latin typeface="Castellar" pitchFamily="18" charset="0"/>
              </a:rPr>
              <a:t>ASEP</a:t>
            </a:r>
            <a:endParaRPr lang="id-ID" sz="1050" b="1" dirty="0">
              <a:latin typeface="Castellar" pitchFamily="18" charset="0"/>
            </a:endParaRPr>
          </a:p>
        </p:txBody>
      </p:sp>
      <p:sp>
        <p:nvSpPr>
          <p:cNvPr id="51" name="TextBox 50"/>
          <p:cNvSpPr txBox="1"/>
          <p:nvPr/>
        </p:nvSpPr>
        <p:spPr>
          <a:xfrm>
            <a:off x="593834" y="4651786"/>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3" name="TextBox 52"/>
          <p:cNvSpPr txBox="1"/>
          <p:nvPr/>
        </p:nvSpPr>
        <p:spPr>
          <a:xfrm>
            <a:off x="1517955" y="4632434"/>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5" name="TextBox 54"/>
          <p:cNvSpPr txBox="1"/>
          <p:nvPr/>
        </p:nvSpPr>
        <p:spPr>
          <a:xfrm>
            <a:off x="2400823" y="4648200"/>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7" name="TextBox 56"/>
          <p:cNvSpPr txBox="1"/>
          <p:nvPr/>
        </p:nvSpPr>
        <p:spPr>
          <a:xfrm>
            <a:off x="3575355" y="36103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9" name="TextBox 58"/>
          <p:cNvSpPr txBox="1"/>
          <p:nvPr/>
        </p:nvSpPr>
        <p:spPr>
          <a:xfrm>
            <a:off x="4579091" y="3581400"/>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1" name="TextBox 60"/>
          <p:cNvSpPr txBox="1"/>
          <p:nvPr/>
        </p:nvSpPr>
        <p:spPr>
          <a:xfrm>
            <a:off x="5740487" y="4840803"/>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3" name="TextBox 62"/>
          <p:cNvSpPr txBox="1"/>
          <p:nvPr/>
        </p:nvSpPr>
        <p:spPr>
          <a:xfrm>
            <a:off x="6681159" y="4845268"/>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5" name="TextBox 64"/>
          <p:cNvSpPr txBox="1"/>
          <p:nvPr/>
        </p:nvSpPr>
        <p:spPr>
          <a:xfrm>
            <a:off x="7635766" y="48295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7" name="TextBox 66"/>
          <p:cNvSpPr txBox="1"/>
          <p:nvPr/>
        </p:nvSpPr>
        <p:spPr>
          <a:xfrm>
            <a:off x="3550874" y="5816799"/>
            <a:ext cx="2114681" cy="461665"/>
          </a:xfrm>
          <a:prstGeom prst="rect">
            <a:avLst/>
          </a:prstGeom>
          <a:noFill/>
        </p:spPr>
        <p:txBody>
          <a:bodyPr wrap="none" rtlCol="0">
            <a:spAutoFit/>
          </a:bodyPr>
          <a:lstStyle/>
          <a:p>
            <a:pPr algn="ctr"/>
            <a:r>
              <a:rPr lang="en-US" sz="2400" b="1" dirty="0" smtClean="0">
                <a:solidFill>
                  <a:srgbClr val="0000FF"/>
                </a:solidFill>
                <a:latin typeface="Arial Rounded MT Bold" pitchFamily="34" charset="0"/>
              </a:rPr>
              <a:t>ASSESMENT</a:t>
            </a:r>
            <a:endParaRPr lang="id-ID" sz="2400" b="1" dirty="0">
              <a:solidFill>
                <a:srgbClr val="0000FF"/>
              </a:solidFill>
              <a:latin typeface="Arial Rounded MT Bold" pitchFamily="34" charset="0"/>
            </a:endParaRPr>
          </a:p>
        </p:txBody>
      </p:sp>
      <p:cxnSp>
        <p:nvCxnSpPr>
          <p:cNvPr id="69" name="Straight Arrow Connector 68"/>
          <p:cNvCxnSpPr>
            <a:stCxn id="51" idx="2"/>
            <a:endCxn id="67" idx="0"/>
          </p:cNvCxnSpPr>
          <p:nvPr/>
        </p:nvCxnSpPr>
        <p:spPr>
          <a:xfrm rot="16200000" flipH="1">
            <a:off x="2479462" y="3688046"/>
            <a:ext cx="703348" cy="3554158"/>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53" idx="2"/>
            <a:endCxn id="67" idx="0"/>
          </p:cNvCxnSpPr>
          <p:nvPr/>
        </p:nvCxnSpPr>
        <p:spPr>
          <a:xfrm rot="16200000" flipH="1">
            <a:off x="2931846" y="4140430"/>
            <a:ext cx="722700" cy="2630037"/>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a:stCxn id="55" idx="2"/>
            <a:endCxn id="67" idx="0"/>
          </p:cNvCxnSpPr>
          <p:nvPr/>
        </p:nvCxnSpPr>
        <p:spPr>
          <a:xfrm rot="16200000" flipH="1">
            <a:off x="3381163" y="4589747"/>
            <a:ext cx="706934" cy="1747169"/>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stCxn id="65" idx="2"/>
            <a:endCxn id="67" idx="0"/>
          </p:cNvCxnSpPr>
          <p:nvPr/>
        </p:nvCxnSpPr>
        <p:spPr>
          <a:xfrm rot="5400000">
            <a:off x="6089286" y="3810096"/>
            <a:ext cx="525632" cy="3487774"/>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stCxn id="63" idx="2"/>
            <a:endCxn id="67" idx="0"/>
          </p:cNvCxnSpPr>
          <p:nvPr/>
        </p:nvCxnSpPr>
        <p:spPr>
          <a:xfrm rot="5400000">
            <a:off x="5619866" y="4295283"/>
            <a:ext cx="509866" cy="2533167"/>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61" idx="2"/>
            <a:endCxn id="67" idx="0"/>
          </p:cNvCxnSpPr>
          <p:nvPr/>
        </p:nvCxnSpPr>
        <p:spPr>
          <a:xfrm rot="5400000">
            <a:off x="5147298" y="4763386"/>
            <a:ext cx="514331" cy="1592495"/>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a:stCxn id="57" idx="2"/>
            <a:endCxn id="67" idx="0"/>
          </p:cNvCxnSpPr>
          <p:nvPr/>
        </p:nvCxnSpPr>
        <p:spPr>
          <a:xfrm rot="16200000" flipH="1">
            <a:off x="3449480" y="4658064"/>
            <a:ext cx="1744832" cy="572637"/>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stCxn id="59" idx="2"/>
          </p:cNvCxnSpPr>
          <p:nvPr/>
        </p:nvCxnSpPr>
        <p:spPr>
          <a:xfrm rot="5400000">
            <a:off x="3931590" y="4683475"/>
            <a:ext cx="1748135" cy="467314"/>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776104" y="3581400"/>
            <a:ext cx="691496" cy="1121018"/>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4</a:t>
              </a:r>
              <a:endParaRPr lang="id-ID" sz="4800" b="1" dirty="0">
                <a:latin typeface="Arial Rounded MT Bold" pitchFamily="34" charset="0"/>
              </a:endParaRPr>
            </a:p>
          </p:txBody>
        </p:sp>
      </p:grpSp>
      <p:sp>
        <p:nvSpPr>
          <p:cNvPr id="8" name="TextBox 7"/>
          <p:cNvSpPr txBox="1"/>
          <p:nvPr/>
        </p:nvSpPr>
        <p:spPr>
          <a:xfrm>
            <a:off x="1721030" y="696306"/>
            <a:ext cx="4044697" cy="830997"/>
          </a:xfrm>
          <a:prstGeom prst="rect">
            <a:avLst/>
          </a:prstGeom>
          <a:noFill/>
        </p:spPr>
        <p:txBody>
          <a:bodyPr wrap="none" rtlCol="0">
            <a:spAutoFit/>
          </a:bodyPr>
          <a:lstStyle/>
          <a:p>
            <a:r>
              <a:rPr lang="en-US" sz="4800" b="1" dirty="0" smtClean="0">
                <a:solidFill>
                  <a:srgbClr val="C00000"/>
                </a:solidFill>
                <a:latin typeface="Arial Rounded MT Bold" pitchFamily="34" charset="0"/>
              </a:rPr>
              <a:t>ASSESMENT</a:t>
            </a:r>
            <a:endParaRPr lang="id-ID" sz="4800" b="1" dirty="0">
              <a:solidFill>
                <a:srgbClr val="C00000"/>
              </a:solidFill>
              <a:latin typeface="Arial Rounded MT Bold" pitchFamily="34" charset="0"/>
            </a:endParaRPr>
          </a:p>
        </p:txBody>
      </p:sp>
      <p:sp>
        <p:nvSpPr>
          <p:cNvPr id="10" name="TextBox 9"/>
          <p:cNvSpPr txBox="1"/>
          <p:nvPr/>
        </p:nvSpPr>
        <p:spPr>
          <a:xfrm>
            <a:off x="1754236" y="1381780"/>
            <a:ext cx="7237364" cy="523220"/>
          </a:xfrm>
          <a:prstGeom prst="rect">
            <a:avLst/>
          </a:prstGeom>
          <a:noFill/>
        </p:spPr>
        <p:txBody>
          <a:bodyPr wrap="square" rtlCol="0">
            <a:spAutoFit/>
          </a:bodyPr>
          <a:lstStyle/>
          <a:p>
            <a:r>
              <a:rPr lang="en-US" sz="1400" b="1" dirty="0" smtClean="0">
                <a:solidFill>
                  <a:srgbClr val="0000FF"/>
                </a:solidFill>
                <a:latin typeface="Castellar" pitchFamily="18" charset="0"/>
              </a:rPr>
              <a:t>MENENTUKAN KEDEKATAN KRITERIA DAN MENGUATKAN PENILAIAN CALON JARINGAN YANG AKAN DI REKRUT</a:t>
            </a:r>
            <a:endParaRPr lang="id-ID" sz="1400" b="1" dirty="0">
              <a:solidFill>
                <a:srgbClr val="0000FF"/>
              </a:solidFill>
              <a:latin typeface="Castellar" pitchFamily="18" charset="0"/>
            </a:endParaRPr>
          </a:p>
        </p:txBody>
      </p:sp>
      <p:sp>
        <p:nvSpPr>
          <p:cNvPr id="16" name="Rectangle 15"/>
          <p:cNvSpPr/>
          <p:nvPr/>
        </p:nvSpPr>
        <p:spPr>
          <a:xfrm>
            <a:off x="6096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17" name="Rectangle 16"/>
          <p:cNvSpPr/>
          <p:nvPr/>
        </p:nvSpPr>
        <p:spPr>
          <a:xfrm>
            <a:off x="1524000" y="32608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18" name="Picture 2" descr="J:\BAHAN AJAR DEMLAT AKPOL 14\KONSEP DEMLAT AKPOL 14\DEMLAT\SSR ORG\imron.JPG"/>
          <p:cNvPicPr>
            <a:picLocks noChangeAspect="1" noChangeArrowheads="1"/>
          </p:cNvPicPr>
          <p:nvPr/>
        </p:nvPicPr>
        <p:blipFill>
          <a:blip r:embed="rId4" cstate="print"/>
          <a:srcRect/>
          <a:stretch>
            <a:fillRect/>
          </a:stretch>
        </p:blipFill>
        <p:spPr bwMode="auto">
          <a:xfrm>
            <a:off x="1567886" y="3321268"/>
            <a:ext cx="715026" cy="1075332"/>
          </a:xfrm>
          <a:prstGeom prst="rect">
            <a:avLst/>
          </a:prstGeom>
          <a:noFill/>
        </p:spPr>
      </p:pic>
      <p:sp>
        <p:nvSpPr>
          <p:cNvPr id="19" name="Rectangle 18"/>
          <p:cNvSpPr/>
          <p:nvPr/>
        </p:nvSpPr>
        <p:spPr>
          <a:xfrm>
            <a:off x="2438400" y="32766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1" name="Rectangle 20"/>
          <p:cNvSpPr/>
          <p:nvPr/>
        </p:nvSpPr>
        <p:spPr>
          <a:xfrm>
            <a:off x="36576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3" name="Rectangle 22"/>
          <p:cNvSpPr/>
          <p:nvPr/>
        </p:nvSpPr>
        <p:spPr>
          <a:xfrm>
            <a:off x="45720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5" name="Rectangle 24"/>
          <p:cNvSpPr/>
          <p:nvPr/>
        </p:nvSpPr>
        <p:spPr>
          <a:xfrm>
            <a:off x="57912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7" name="Rectangle 26"/>
          <p:cNvSpPr/>
          <p:nvPr/>
        </p:nvSpPr>
        <p:spPr>
          <a:xfrm>
            <a:off x="67056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9" name="Rectangle 28"/>
          <p:cNvSpPr/>
          <p:nvPr/>
        </p:nvSpPr>
        <p:spPr>
          <a:xfrm>
            <a:off x="7620000" y="35052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099" name="Picture 3" descr="J:\BAHAN AJAR DEMLAT AKPOL 14\KONSEP DEMLAT AKPOL 14\DEMLAT\SSR ORG\asri.JPG"/>
          <p:cNvPicPr>
            <a:picLocks noChangeAspect="1" noChangeArrowheads="1"/>
          </p:cNvPicPr>
          <p:nvPr/>
        </p:nvPicPr>
        <p:blipFill>
          <a:blip r:embed="rId5" cstate="print"/>
          <a:srcRect/>
          <a:stretch>
            <a:fillRect/>
          </a:stretch>
        </p:blipFill>
        <p:spPr bwMode="auto">
          <a:xfrm>
            <a:off x="685799" y="3352800"/>
            <a:ext cx="709353" cy="1066800"/>
          </a:xfrm>
          <a:prstGeom prst="rect">
            <a:avLst/>
          </a:prstGeom>
          <a:noFill/>
        </p:spPr>
      </p:pic>
      <p:pic>
        <p:nvPicPr>
          <p:cNvPr id="4100" name="Picture 4" descr="J:\BAHAN AJAR DEMLAT AKPOL 14\KONSEP DEMLAT AKPOL 14\DEMLAT\SSR ORG\hendra.JPG"/>
          <p:cNvPicPr>
            <a:picLocks noChangeAspect="1" noChangeArrowheads="1"/>
          </p:cNvPicPr>
          <p:nvPr/>
        </p:nvPicPr>
        <p:blipFill>
          <a:blip r:embed="rId6" cstate="print"/>
          <a:srcRect/>
          <a:stretch>
            <a:fillRect/>
          </a:stretch>
        </p:blipFill>
        <p:spPr bwMode="auto">
          <a:xfrm>
            <a:off x="2514600" y="3352800"/>
            <a:ext cx="685800" cy="1031379"/>
          </a:xfrm>
          <a:prstGeom prst="rect">
            <a:avLst/>
          </a:prstGeom>
          <a:noFill/>
        </p:spPr>
      </p:pic>
      <p:pic>
        <p:nvPicPr>
          <p:cNvPr id="4101" name="Picture 5" descr="J:\BAHAN AJAR DEMLAT AKPOL 14\KONSEP DEMLAT AKPOL 14\DEMLAT\SSR ORG\yosep.JPG"/>
          <p:cNvPicPr>
            <a:picLocks noChangeAspect="1" noChangeArrowheads="1"/>
          </p:cNvPicPr>
          <p:nvPr/>
        </p:nvPicPr>
        <p:blipFill>
          <a:blip r:embed="rId7" cstate="print"/>
          <a:srcRect/>
          <a:stretch>
            <a:fillRect/>
          </a:stretch>
        </p:blipFill>
        <p:spPr bwMode="auto">
          <a:xfrm>
            <a:off x="3669954" y="2285999"/>
            <a:ext cx="762000" cy="1145977"/>
          </a:xfrm>
          <a:prstGeom prst="rect">
            <a:avLst/>
          </a:prstGeom>
          <a:noFill/>
        </p:spPr>
      </p:pic>
      <p:pic>
        <p:nvPicPr>
          <p:cNvPr id="4102" name="Picture 6" descr="J:\BAHAN AJAR DEMLAT AKPOL 14\KONSEP DEMLAT AKPOL 14\DEMLAT\SSR ORG\agus a.JPG"/>
          <p:cNvPicPr>
            <a:picLocks noChangeAspect="1" noChangeArrowheads="1"/>
          </p:cNvPicPr>
          <p:nvPr/>
        </p:nvPicPr>
        <p:blipFill>
          <a:blip r:embed="rId8" cstate="print"/>
          <a:srcRect/>
          <a:stretch>
            <a:fillRect/>
          </a:stretch>
        </p:blipFill>
        <p:spPr bwMode="auto">
          <a:xfrm>
            <a:off x="4648200" y="2286000"/>
            <a:ext cx="698500" cy="1143000"/>
          </a:xfrm>
          <a:prstGeom prst="rect">
            <a:avLst/>
          </a:prstGeom>
          <a:noFill/>
        </p:spPr>
      </p:pic>
      <p:pic>
        <p:nvPicPr>
          <p:cNvPr id="4103" name="Picture 7" descr="J:\BAHAN AJAR DEMLAT AKPOL 14\KONSEP DEMLAT AKPOL 14\DEMLAT\SSR ORG\paulus.JPG"/>
          <p:cNvPicPr>
            <a:picLocks noChangeAspect="1" noChangeArrowheads="1"/>
          </p:cNvPicPr>
          <p:nvPr/>
        </p:nvPicPr>
        <p:blipFill>
          <a:blip r:embed="rId9" cstate="print"/>
          <a:srcRect/>
          <a:stretch>
            <a:fillRect/>
          </a:stretch>
        </p:blipFill>
        <p:spPr bwMode="auto">
          <a:xfrm>
            <a:off x="5851634" y="3536732"/>
            <a:ext cx="774700" cy="1143000"/>
          </a:xfrm>
          <a:prstGeom prst="rect">
            <a:avLst/>
          </a:prstGeom>
          <a:noFill/>
        </p:spPr>
      </p:pic>
      <p:pic>
        <p:nvPicPr>
          <p:cNvPr id="4106" name="Picture 10" descr="J:\BAHAN AJAR DEMLAT AKPOL 14\KONSEP DEMLAT AKPOL 14\DEMLAT\SSR ORG\heri.JPG"/>
          <p:cNvPicPr>
            <a:picLocks noChangeAspect="1" noChangeArrowheads="1"/>
          </p:cNvPicPr>
          <p:nvPr/>
        </p:nvPicPr>
        <p:blipFill>
          <a:blip r:embed="rId10" cstate="print"/>
          <a:srcRect/>
          <a:stretch>
            <a:fillRect/>
          </a:stretch>
        </p:blipFill>
        <p:spPr bwMode="auto">
          <a:xfrm>
            <a:off x="7692788" y="3581400"/>
            <a:ext cx="712915" cy="1072158"/>
          </a:xfrm>
          <a:prstGeom prst="rect">
            <a:avLst/>
          </a:prstGeom>
          <a:noFill/>
        </p:spPr>
      </p:pic>
      <p:sp>
        <p:nvSpPr>
          <p:cNvPr id="42" name="TextBox 41"/>
          <p:cNvSpPr txBox="1"/>
          <p:nvPr/>
        </p:nvSpPr>
        <p:spPr>
          <a:xfrm>
            <a:off x="638502" y="2946484"/>
            <a:ext cx="801823" cy="253916"/>
          </a:xfrm>
          <a:prstGeom prst="rect">
            <a:avLst/>
          </a:prstGeom>
          <a:noFill/>
        </p:spPr>
        <p:txBody>
          <a:bodyPr wrap="none" rtlCol="0">
            <a:spAutoFit/>
          </a:bodyPr>
          <a:lstStyle/>
          <a:p>
            <a:r>
              <a:rPr lang="en-US" sz="1050" b="1" dirty="0" smtClean="0">
                <a:latin typeface="Castellar" pitchFamily="18" charset="0"/>
              </a:rPr>
              <a:t>MAMAD</a:t>
            </a:r>
            <a:endParaRPr lang="id-ID" sz="1050" b="1" dirty="0">
              <a:latin typeface="Castellar" pitchFamily="18" charset="0"/>
            </a:endParaRPr>
          </a:p>
        </p:txBody>
      </p:sp>
      <p:sp>
        <p:nvSpPr>
          <p:cNvPr id="43" name="TextBox 42"/>
          <p:cNvSpPr txBox="1"/>
          <p:nvPr/>
        </p:nvSpPr>
        <p:spPr>
          <a:xfrm>
            <a:off x="1557747" y="2971800"/>
            <a:ext cx="838691" cy="253916"/>
          </a:xfrm>
          <a:prstGeom prst="rect">
            <a:avLst/>
          </a:prstGeom>
          <a:noFill/>
        </p:spPr>
        <p:txBody>
          <a:bodyPr wrap="none" rtlCol="0">
            <a:spAutoFit/>
          </a:bodyPr>
          <a:lstStyle/>
          <a:p>
            <a:r>
              <a:rPr lang="en-US" sz="1050" b="1" dirty="0" smtClean="0">
                <a:latin typeface="Castellar" pitchFamily="18" charset="0"/>
              </a:rPr>
              <a:t>ROLAND</a:t>
            </a:r>
            <a:endParaRPr lang="id-ID" sz="1050" b="1" dirty="0">
              <a:latin typeface="Castellar" pitchFamily="18" charset="0"/>
            </a:endParaRPr>
          </a:p>
        </p:txBody>
      </p:sp>
      <p:sp>
        <p:nvSpPr>
          <p:cNvPr id="44" name="TextBox 43"/>
          <p:cNvSpPr txBox="1"/>
          <p:nvPr/>
        </p:nvSpPr>
        <p:spPr>
          <a:xfrm>
            <a:off x="2409007" y="2987566"/>
            <a:ext cx="835485" cy="253916"/>
          </a:xfrm>
          <a:prstGeom prst="rect">
            <a:avLst/>
          </a:prstGeom>
          <a:noFill/>
        </p:spPr>
        <p:txBody>
          <a:bodyPr wrap="none" rtlCol="0">
            <a:spAutoFit/>
          </a:bodyPr>
          <a:lstStyle/>
          <a:p>
            <a:r>
              <a:rPr lang="en-US" sz="1050" b="1" dirty="0" smtClean="0">
                <a:latin typeface="Castellar" pitchFamily="18" charset="0"/>
              </a:rPr>
              <a:t>HENDRA</a:t>
            </a:r>
            <a:endParaRPr lang="id-ID" sz="1050" b="1" dirty="0">
              <a:latin typeface="Castellar" pitchFamily="18" charset="0"/>
            </a:endParaRPr>
          </a:p>
        </p:txBody>
      </p:sp>
      <p:sp>
        <p:nvSpPr>
          <p:cNvPr id="45" name="TextBox 44"/>
          <p:cNvSpPr txBox="1"/>
          <p:nvPr/>
        </p:nvSpPr>
        <p:spPr>
          <a:xfrm>
            <a:off x="3754911" y="1981200"/>
            <a:ext cx="631904" cy="253916"/>
          </a:xfrm>
          <a:prstGeom prst="rect">
            <a:avLst/>
          </a:prstGeom>
          <a:noFill/>
        </p:spPr>
        <p:txBody>
          <a:bodyPr wrap="none" rtlCol="0">
            <a:spAutoFit/>
          </a:bodyPr>
          <a:lstStyle/>
          <a:p>
            <a:r>
              <a:rPr lang="en-US" sz="1050" b="1" dirty="0" smtClean="0">
                <a:latin typeface="Castellar" pitchFamily="18" charset="0"/>
              </a:rPr>
              <a:t>RUDY</a:t>
            </a:r>
            <a:endParaRPr lang="id-ID" sz="1050" b="1" dirty="0">
              <a:latin typeface="Castellar" pitchFamily="18" charset="0"/>
            </a:endParaRPr>
          </a:p>
        </p:txBody>
      </p:sp>
      <p:sp>
        <p:nvSpPr>
          <p:cNvPr id="46" name="TextBox 45"/>
          <p:cNvSpPr txBox="1"/>
          <p:nvPr/>
        </p:nvSpPr>
        <p:spPr>
          <a:xfrm>
            <a:off x="4625896" y="1981200"/>
            <a:ext cx="631904" cy="253916"/>
          </a:xfrm>
          <a:prstGeom prst="rect">
            <a:avLst/>
          </a:prstGeom>
          <a:noFill/>
        </p:spPr>
        <p:txBody>
          <a:bodyPr wrap="none" rtlCol="0">
            <a:spAutoFit/>
          </a:bodyPr>
          <a:lstStyle/>
          <a:p>
            <a:r>
              <a:rPr lang="en-US" sz="1050" b="1" dirty="0" smtClean="0">
                <a:latin typeface="Castellar" pitchFamily="18" charset="0"/>
              </a:rPr>
              <a:t>CECEP</a:t>
            </a:r>
            <a:endParaRPr lang="id-ID" sz="1050" b="1" dirty="0">
              <a:latin typeface="Castellar" pitchFamily="18" charset="0"/>
            </a:endParaRPr>
          </a:p>
        </p:txBody>
      </p:sp>
      <p:sp>
        <p:nvSpPr>
          <p:cNvPr id="47" name="TextBox 46"/>
          <p:cNvSpPr txBox="1"/>
          <p:nvPr/>
        </p:nvSpPr>
        <p:spPr>
          <a:xfrm>
            <a:off x="5826700" y="3206616"/>
            <a:ext cx="750526" cy="253916"/>
          </a:xfrm>
          <a:prstGeom prst="rect">
            <a:avLst/>
          </a:prstGeom>
          <a:noFill/>
        </p:spPr>
        <p:txBody>
          <a:bodyPr wrap="none" rtlCol="0">
            <a:spAutoFit/>
          </a:bodyPr>
          <a:lstStyle/>
          <a:p>
            <a:r>
              <a:rPr lang="en-US" sz="1050" b="1" dirty="0" smtClean="0">
                <a:latin typeface="Castellar" pitchFamily="18" charset="0"/>
              </a:rPr>
              <a:t>AGUNG</a:t>
            </a:r>
            <a:endParaRPr lang="id-ID" sz="1050" b="1" dirty="0">
              <a:latin typeface="Castellar" pitchFamily="18" charset="0"/>
            </a:endParaRPr>
          </a:p>
        </p:txBody>
      </p:sp>
      <p:sp>
        <p:nvSpPr>
          <p:cNvPr id="48" name="TextBox 47"/>
          <p:cNvSpPr txBox="1"/>
          <p:nvPr/>
        </p:nvSpPr>
        <p:spPr>
          <a:xfrm>
            <a:off x="6703938" y="3200400"/>
            <a:ext cx="713657" cy="253916"/>
          </a:xfrm>
          <a:prstGeom prst="rect">
            <a:avLst/>
          </a:prstGeom>
          <a:noFill/>
        </p:spPr>
        <p:txBody>
          <a:bodyPr wrap="none" rtlCol="0">
            <a:spAutoFit/>
          </a:bodyPr>
          <a:lstStyle/>
          <a:p>
            <a:r>
              <a:rPr lang="en-US" sz="1050" b="1" dirty="0" smtClean="0">
                <a:latin typeface="Castellar" pitchFamily="18" charset="0"/>
              </a:rPr>
              <a:t>UJANG</a:t>
            </a:r>
            <a:endParaRPr lang="id-ID" sz="1050" b="1" dirty="0">
              <a:latin typeface="Castellar" pitchFamily="18" charset="0"/>
            </a:endParaRPr>
          </a:p>
        </p:txBody>
      </p:sp>
      <p:sp>
        <p:nvSpPr>
          <p:cNvPr id="49" name="TextBox 48"/>
          <p:cNvSpPr txBox="1"/>
          <p:nvPr/>
        </p:nvSpPr>
        <p:spPr>
          <a:xfrm>
            <a:off x="7754574" y="3231932"/>
            <a:ext cx="519694" cy="253916"/>
          </a:xfrm>
          <a:prstGeom prst="rect">
            <a:avLst/>
          </a:prstGeom>
          <a:noFill/>
        </p:spPr>
        <p:txBody>
          <a:bodyPr wrap="none" rtlCol="0">
            <a:spAutoFit/>
          </a:bodyPr>
          <a:lstStyle/>
          <a:p>
            <a:r>
              <a:rPr lang="en-US" sz="1050" b="1" dirty="0" smtClean="0">
                <a:latin typeface="Castellar" pitchFamily="18" charset="0"/>
              </a:rPr>
              <a:t>ASEP</a:t>
            </a:r>
            <a:endParaRPr lang="id-ID" sz="1050" b="1" dirty="0">
              <a:latin typeface="Castellar" pitchFamily="18" charset="0"/>
            </a:endParaRPr>
          </a:p>
        </p:txBody>
      </p:sp>
      <p:sp>
        <p:nvSpPr>
          <p:cNvPr id="51" name="TextBox 50"/>
          <p:cNvSpPr txBox="1"/>
          <p:nvPr/>
        </p:nvSpPr>
        <p:spPr>
          <a:xfrm>
            <a:off x="593834" y="4651786"/>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3" name="TextBox 52"/>
          <p:cNvSpPr txBox="1"/>
          <p:nvPr/>
        </p:nvSpPr>
        <p:spPr>
          <a:xfrm>
            <a:off x="1517955" y="4632434"/>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5" name="TextBox 54"/>
          <p:cNvSpPr txBox="1"/>
          <p:nvPr/>
        </p:nvSpPr>
        <p:spPr>
          <a:xfrm>
            <a:off x="2400823" y="4648200"/>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7" name="TextBox 56"/>
          <p:cNvSpPr txBox="1"/>
          <p:nvPr/>
        </p:nvSpPr>
        <p:spPr>
          <a:xfrm>
            <a:off x="3575355" y="36103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59" name="TextBox 58"/>
          <p:cNvSpPr txBox="1"/>
          <p:nvPr/>
        </p:nvSpPr>
        <p:spPr>
          <a:xfrm>
            <a:off x="4579091" y="3581400"/>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1" name="TextBox 60"/>
          <p:cNvSpPr txBox="1"/>
          <p:nvPr/>
        </p:nvSpPr>
        <p:spPr>
          <a:xfrm>
            <a:off x="5740487" y="4840803"/>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3" name="TextBox 62"/>
          <p:cNvSpPr txBox="1"/>
          <p:nvPr/>
        </p:nvSpPr>
        <p:spPr>
          <a:xfrm>
            <a:off x="6681159" y="4845268"/>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5" name="TextBox 64"/>
          <p:cNvSpPr txBox="1"/>
          <p:nvPr/>
        </p:nvSpPr>
        <p:spPr>
          <a:xfrm>
            <a:off x="7635766" y="48295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sp>
        <p:nvSpPr>
          <p:cNvPr id="67" name="TextBox 66"/>
          <p:cNvSpPr txBox="1"/>
          <p:nvPr/>
        </p:nvSpPr>
        <p:spPr>
          <a:xfrm>
            <a:off x="3550874" y="5816799"/>
            <a:ext cx="2366674" cy="461665"/>
          </a:xfrm>
          <a:prstGeom prst="rect">
            <a:avLst/>
          </a:prstGeom>
          <a:noFill/>
        </p:spPr>
        <p:txBody>
          <a:bodyPr wrap="none" rtlCol="0">
            <a:spAutoFit/>
          </a:bodyPr>
          <a:lstStyle/>
          <a:p>
            <a:pPr algn="ctr"/>
            <a:r>
              <a:rPr lang="en-US" sz="2400" b="1" dirty="0" smtClean="0">
                <a:solidFill>
                  <a:srgbClr val="0000FF"/>
                </a:solidFill>
                <a:latin typeface="Arial Rounded MT Bold" pitchFamily="34" charset="0"/>
              </a:rPr>
              <a:t>REKRUTMENT</a:t>
            </a:r>
            <a:endParaRPr lang="id-ID" sz="2400" b="1" dirty="0">
              <a:solidFill>
                <a:srgbClr val="0000FF"/>
              </a:solidFill>
              <a:latin typeface="Arial Rounded MT Bold" pitchFamily="34" charset="0"/>
            </a:endParaRPr>
          </a:p>
        </p:txBody>
      </p:sp>
      <p:cxnSp>
        <p:nvCxnSpPr>
          <p:cNvPr id="71" name="Straight Arrow Connector 70"/>
          <p:cNvCxnSpPr>
            <a:stCxn id="53" idx="2"/>
            <a:endCxn id="67" idx="0"/>
          </p:cNvCxnSpPr>
          <p:nvPr/>
        </p:nvCxnSpPr>
        <p:spPr>
          <a:xfrm rot="16200000" flipH="1">
            <a:off x="2994844" y="4077432"/>
            <a:ext cx="722700" cy="27560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stCxn id="65" idx="2"/>
            <a:endCxn id="67" idx="0"/>
          </p:cNvCxnSpPr>
          <p:nvPr/>
        </p:nvCxnSpPr>
        <p:spPr>
          <a:xfrm rot="5400000">
            <a:off x="6152284" y="3873094"/>
            <a:ext cx="525632" cy="336177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61" idx="2"/>
            <a:endCxn id="67" idx="0"/>
          </p:cNvCxnSpPr>
          <p:nvPr/>
        </p:nvCxnSpPr>
        <p:spPr>
          <a:xfrm rot="5400000">
            <a:off x="5210296" y="4826384"/>
            <a:ext cx="514331" cy="146649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a:stCxn id="57" idx="2"/>
            <a:endCxn id="67" idx="0"/>
          </p:cNvCxnSpPr>
          <p:nvPr/>
        </p:nvCxnSpPr>
        <p:spPr>
          <a:xfrm rot="16200000" flipH="1">
            <a:off x="3512478" y="4595066"/>
            <a:ext cx="1744832" cy="6986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776104" y="3581400"/>
            <a:ext cx="691496" cy="112101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099"/>
                                        </p:tgtEl>
                                      </p:cBhvr>
                                    </p:animEffect>
                                    <p:set>
                                      <p:cBhvr>
                                        <p:cTn id="7" dur="1" fill="hold">
                                          <p:stCondLst>
                                            <p:cond delay="1999"/>
                                          </p:stCondLst>
                                        </p:cTn>
                                        <p:tgtEl>
                                          <p:spTgt spid="409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000"/>
                                        <p:tgtEl>
                                          <p:spTgt spid="4100"/>
                                        </p:tgtEl>
                                      </p:cBhvr>
                                    </p:animEffect>
                                    <p:set>
                                      <p:cBhvr>
                                        <p:cTn id="12" dur="1" fill="hold">
                                          <p:stCondLst>
                                            <p:cond delay="1999"/>
                                          </p:stCondLst>
                                        </p:cTn>
                                        <p:tgtEl>
                                          <p:spTgt spid="410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2000"/>
                                        <p:tgtEl>
                                          <p:spTgt spid="4102"/>
                                        </p:tgtEl>
                                      </p:cBhvr>
                                    </p:animEffect>
                                    <p:set>
                                      <p:cBhvr>
                                        <p:cTn id="17" dur="1" fill="hold">
                                          <p:stCondLst>
                                            <p:cond delay="1999"/>
                                          </p:stCondLst>
                                        </p:cTn>
                                        <p:tgtEl>
                                          <p:spTgt spid="410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4200" y="114772"/>
            <a:ext cx="6019800" cy="3477875"/>
          </a:xfrm>
          <a:prstGeom prst="rect">
            <a:avLst/>
          </a:prstGeom>
        </p:spPr>
        <p:txBody>
          <a:bodyPr wrap="square">
            <a:spAutoFit/>
          </a:bodyPr>
          <a:lstStyle/>
          <a:p>
            <a:pPr algn="just"/>
            <a:r>
              <a:rPr lang="id-ID" sz="2400" dirty="0" smtClean="0"/>
              <a:t>JENIS JARINGAN MAHAL PEMBINAANYA</a:t>
            </a:r>
            <a:r>
              <a:rPr lang="id-ID" sz="2800" dirty="0" smtClean="0"/>
              <a:t>. </a:t>
            </a:r>
          </a:p>
          <a:p>
            <a:pPr algn="just"/>
            <a:r>
              <a:rPr lang="id-ID" sz="2400" dirty="0" smtClean="0"/>
              <a:t>JENIS INI  SANGAT BERGANTUNG PADA SI PENANGAN DALAM HAL UANG DAN GAYA HIDUP…</a:t>
            </a:r>
          </a:p>
          <a:p>
            <a:pPr algn="just"/>
            <a:endParaRPr lang="id-ID" sz="2400" dirty="0" smtClean="0"/>
          </a:p>
          <a:p>
            <a:pPr algn="just"/>
            <a:r>
              <a:rPr lang="id-ID" sz="2400" dirty="0" smtClean="0"/>
              <a:t>KEMUNGKINAN DIREKRUT SEBAGAI ANGGOTA TINGKAT RENDAHAN DALAM SEBUAH KELOMPOK KRIMINAL YAITU SEBAGAI KURIR, SUPIR, DLL.. </a:t>
            </a:r>
            <a:endParaRPr lang="id-ID" sz="2400" dirty="0"/>
          </a:p>
        </p:txBody>
      </p:sp>
      <p:sp>
        <p:nvSpPr>
          <p:cNvPr id="5" name="Rectangle 4"/>
          <p:cNvSpPr/>
          <p:nvPr/>
        </p:nvSpPr>
        <p:spPr>
          <a:xfrm>
            <a:off x="3101454" y="3592647"/>
            <a:ext cx="5902657" cy="3046988"/>
          </a:xfrm>
          <a:prstGeom prst="rect">
            <a:avLst/>
          </a:prstGeom>
        </p:spPr>
        <p:txBody>
          <a:bodyPr wrap="square">
            <a:spAutoFit/>
          </a:bodyPr>
          <a:lstStyle/>
          <a:p>
            <a:pPr algn="just"/>
            <a:r>
              <a:rPr lang="id-ID" sz="2400" dirty="0" smtClean="0"/>
              <a:t>TIDAK SEMUA INFORMAN DATANG KEPADA ANDA SEBAGAI CALON JARINGAN.  NAMUN, DENGAN BERLALUNYA WAKTU, DAN “PROGRAM PELATIHAN” YANG DIPERTIMBANGKAN DENGAN SEKSAMA CALON JARINGAN DAPAT DILATIH…. </a:t>
            </a:r>
          </a:p>
          <a:p>
            <a:pPr algn="just"/>
            <a:r>
              <a:rPr lang="id-ID" sz="2400" dirty="0"/>
              <a:t>J</a:t>
            </a:r>
            <a:r>
              <a:rPr lang="id-ID" sz="2400" dirty="0" smtClean="0"/>
              <a:t>IKA MEREKA TIDAK DAPAT DILATIH, CARI CALON JARINGAN  LAIN!!</a:t>
            </a:r>
            <a:endParaRPr lang="id-ID" sz="2400" dirty="0"/>
          </a:p>
        </p:txBody>
      </p:sp>
      <p:pic>
        <p:nvPicPr>
          <p:cNvPr id="6" name="Picture 2" descr="J:\BAHAN AJAR DEMLAT AKPOL 14\KONSEP DEMLAT AKPOL 14\DEMLAT\SSR ORG\imron.JPG"/>
          <p:cNvPicPr>
            <a:picLocks noChangeAspect="1" noChangeArrowheads="1"/>
          </p:cNvPicPr>
          <p:nvPr/>
        </p:nvPicPr>
        <p:blipFill>
          <a:blip r:embed="rId2" cstate="print"/>
          <a:srcRect/>
          <a:stretch>
            <a:fillRect/>
          </a:stretch>
        </p:blipFill>
        <p:spPr bwMode="auto">
          <a:xfrm>
            <a:off x="381000" y="496242"/>
            <a:ext cx="2514600" cy="1484958"/>
          </a:xfrm>
          <a:prstGeom prst="rect">
            <a:avLst/>
          </a:prstGeom>
          <a:noFill/>
        </p:spPr>
      </p:pic>
      <p:pic>
        <p:nvPicPr>
          <p:cNvPr id="7" name="Picture 5" descr="J:\BAHAN AJAR DEMLAT AKPOL 14\KONSEP DEMLAT AKPOL 14\DEMLAT\SSR ORG\yosep.JPG"/>
          <p:cNvPicPr>
            <a:picLocks noChangeAspect="1" noChangeArrowheads="1"/>
          </p:cNvPicPr>
          <p:nvPr/>
        </p:nvPicPr>
        <p:blipFill>
          <a:blip r:embed="rId3" cstate="print"/>
          <a:srcRect/>
          <a:stretch>
            <a:fillRect/>
          </a:stretch>
        </p:blipFill>
        <p:spPr bwMode="auto">
          <a:xfrm>
            <a:off x="381000" y="2438400"/>
            <a:ext cx="2514600" cy="1600200"/>
          </a:xfrm>
          <a:prstGeom prst="rect">
            <a:avLst/>
          </a:prstGeom>
          <a:noFill/>
        </p:spPr>
      </p:pic>
      <p:pic>
        <p:nvPicPr>
          <p:cNvPr id="8" name="Picture 10" descr="J:\BAHAN AJAR DEMLAT AKPOL 14\KONSEP DEMLAT AKPOL 14\DEMLAT\SSR ORG\heri.JPG"/>
          <p:cNvPicPr>
            <a:picLocks noChangeAspect="1" noChangeArrowheads="1"/>
          </p:cNvPicPr>
          <p:nvPr/>
        </p:nvPicPr>
        <p:blipFill>
          <a:blip r:embed="rId4" cstate="print"/>
          <a:srcRect/>
          <a:stretch>
            <a:fillRect/>
          </a:stretch>
        </p:blipFill>
        <p:spPr bwMode="auto">
          <a:xfrm>
            <a:off x="381001" y="4114800"/>
            <a:ext cx="2514600" cy="2362200"/>
          </a:xfrm>
          <a:prstGeom prst="rect">
            <a:avLst/>
          </a:prstGeom>
          <a:noFill/>
        </p:spPr>
      </p:pic>
    </p:spTree>
    <p:extLst>
      <p:ext uri="{BB962C8B-B14F-4D97-AF65-F5344CB8AC3E}">
        <p14:creationId xmlns:p14="http://schemas.microsoft.com/office/powerpoint/2010/main" val="42743175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5</a:t>
              </a:r>
              <a:endParaRPr lang="id-ID" sz="4800" b="1" dirty="0">
                <a:latin typeface="Arial Rounded MT Bold" pitchFamily="34" charset="0"/>
              </a:endParaRPr>
            </a:p>
          </p:txBody>
        </p:sp>
      </p:grpSp>
      <p:sp>
        <p:nvSpPr>
          <p:cNvPr id="8" name="TextBox 7"/>
          <p:cNvSpPr txBox="1"/>
          <p:nvPr/>
        </p:nvSpPr>
        <p:spPr>
          <a:xfrm>
            <a:off x="1721030" y="696306"/>
            <a:ext cx="4548746" cy="830997"/>
          </a:xfrm>
          <a:prstGeom prst="rect">
            <a:avLst/>
          </a:prstGeom>
          <a:noFill/>
        </p:spPr>
        <p:txBody>
          <a:bodyPr wrap="none" rtlCol="0">
            <a:spAutoFit/>
          </a:bodyPr>
          <a:lstStyle/>
          <a:p>
            <a:r>
              <a:rPr lang="en-US" sz="4800" b="1" dirty="0" smtClean="0">
                <a:solidFill>
                  <a:srgbClr val="C00000"/>
                </a:solidFill>
                <a:latin typeface="Arial Rounded MT Bold" pitchFamily="34" charset="0"/>
              </a:rPr>
              <a:t>REKRUTMENT</a:t>
            </a:r>
            <a:endParaRPr lang="id-ID" sz="4800" b="1" dirty="0">
              <a:solidFill>
                <a:srgbClr val="C00000"/>
              </a:solidFill>
              <a:latin typeface="Arial Rounded MT Bold" pitchFamily="34" charset="0"/>
            </a:endParaRPr>
          </a:p>
        </p:txBody>
      </p:sp>
      <p:sp>
        <p:nvSpPr>
          <p:cNvPr id="10" name="TextBox 9"/>
          <p:cNvSpPr txBox="1"/>
          <p:nvPr/>
        </p:nvSpPr>
        <p:spPr>
          <a:xfrm>
            <a:off x="1754236" y="1381780"/>
            <a:ext cx="7237364" cy="523220"/>
          </a:xfrm>
          <a:prstGeom prst="rect">
            <a:avLst/>
          </a:prstGeom>
          <a:noFill/>
        </p:spPr>
        <p:txBody>
          <a:bodyPr wrap="square" rtlCol="0">
            <a:spAutoFit/>
          </a:bodyPr>
          <a:lstStyle/>
          <a:p>
            <a:r>
              <a:rPr lang="en-US" sz="1400" b="1" dirty="0" smtClean="0">
                <a:solidFill>
                  <a:srgbClr val="0000FF"/>
                </a:solidFill>
                <a:latin typeface="Castellar" pitchFamily="18" charset="0"/>
              </a:rPr>
              <a:t>MENENTUKAN KEDEKATAN KRITERIA DAN MENGUATKAN PENILAIAN CALON JARINGAN YANG AKAN DI REKRUT</a:t>
            </a:r>
            <a:endParaRPr lang="id-ID" sz="1400" b="1" dirty="0">
              <a:solidFill>
                <a:srgbClr val="0000FF"/>
              </a:solidFill>
              <a:latin typeface="Castellar" pitchFamily="18" charset="0"/>
            </a:endParaRPr>
          </a:p>
        </p:txBody>
      </p:sp>
      <p:grpSp>
        <p:nvGrpSpPr>
          <p:cNvPr id="31" name="Group 30"/>
          <p:cNvGrpSpPr/>
          <p:nvPr/>
        </p:nvGrpSpPr>
        <p:grpSpPr>
          <a:xfrm>
            <a:off x="762000" y="2313067"/>
            <a:ext cx="943717" cy="2106533"/>
            <a:chOff x="762000" y="2313067"/>
            <a:chExt cx="943717" cy="2106533"/>
          </a:xfrm>
        </p:grpSpPr>
        <p:sp>
          <p:nvSpPr>
            <p:cNvPr id="17" name="Rectangle 16"/>
            <p:cNvSpPr/>
            <p:nvPr/>
          </p:nvSpPr>
          <p:spPr>
            <a:xfrm>
              <a:off x="791317" y="2586335"/>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18" name="Picture 2" descr="J:\BAHAN AJAR DEMLAT AKPOL 14\KONSEP DEMLAT AKPOL 14\DEMLAT\SSR ORG\imron.JPG"/>
            <p:cNvPicPr>
              <a:picLocks noChangeAspect="1" noChangeArrowheads="1"/>
            </p:cNvPicPr>
            <p:nvPr/>
          </p:nvPicPr>
          <p:blipFill>
            <a:blip r:embed="rId4" cstate="print"/>
            <a:srcRect/>
            <a:stretch>
              <a:fillRect/>
            </a:stretch>
          </p:blipFill>
          <p:spPr bwMode="auto">
            <a:xfrm>
              <a:off x="838615" y="2646769"/>
              <a:ext cx="715026" cy="1075332"/>
            </a:xfrm>
            <a:prstGeom prst="rect">
              <a:avLst/>
            </a:prstGeom>
            <a:noFill/>
          </p:spPr>
        </p:pic>
        <p:sp>
          <p:nvSpPr>
            <p:cNvPr id="43" name="TextBox 42"/>
            <p:cNvSpPr txBox="1"/>
            <p:nvPr/>
          </p:nvSpPr>
          <p:spPr>
            <a:xfrm>
              <a:off x="762000" y="2313067"/>
              <a:ext cx="838691" cy="253916"/>
            </a:xfrm>
            <a:prstGeom prst="rect">
              <a:avLst/>
            </a:prstGeom>
            <a:noFill/>
          </p:spPr>
          <p:txBody>
            <a:bodyPr wrap="none" rtlCol="0">
              <a:spAutoFit/>
            </a:bodyPr>
            <a:lstStyle/>
            <a:p>
              <a:r>
                <a:rPr lang="en-US" sz="1050" b="1" dirty="0" smtClean="0">
                  <a:latin typeface="Castellar" pitchFamily="18" charset="0"/>
                </a:rPr>
                <a:t>ROLAND</a:t>
              </a:r>
              <a:endParaRPr lang="id-ID" sz="1050" b="1" dirty="0">
                <a:latin typeface="Castellar" pitchFamily="18" charset="0"/>
              </a:endParaRPr>
            </a:p>
          </p:txBody>
        </p:sp>
        <p:sp>
          <p:nvSpPr>
            <p:cNvPr id="53" name="TextBox 52"/>
            <p:cNvSpPr txBox="1"/>
            <p:nvPr/>
          </p:nvSpPr>
          <p:spPr>
            <a:xfrm>
              <a:off x="785272" y="3957935"/>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grpSp>
      <p:grpSp>
        <p:nvGrpSpPr>
          <p:cNvPr id="30" name="Group 29"/>
          <p:cNvGrpSpPr/>
          <p:nvPr/>
        </p:nvGrpSpPr>
        <p:grpSpPr>
          <a:xfrm>
            <a:off x="730468" y="4609573"/>
            <a:ext cx="920445" cy="2090767"/>
            <a:chOff x="3575355" y="1981200"/>
            <a:chExt cx="920445" cy="2090767"/>
          </a:xfrm>
        </p:grpSpPr>
        <p:sp>
          <p:nvSpPr>
            <p:cNvPr id="21" name="Rectangle 20"/>
            <p:cNvSpPr/>
            <p:nvPr/>
          </p:nvSpPr>
          <p:spPr>
            <a:xfrm>
              <a:off x="3657600" y="2241332"/>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101" name="Picture 5" descr="J:\BAHAN AJAR DEMLAT AKPOL 14\KONSEP DEMLAT AKPOL 14\DEMLAT\SSR ORG\yosep.JPG"/>
            <p:cNvPicPr>
              <a:picLocks noChangeAspect="1" noChangeArrowheads="1"/>
            </p:cNvPicPr>
            <p:nvPr/>
          </p:nvPicPr>
          <p:blipFill>
            <a:blip r:embed="rId5" cstate="print"/>
            <a:srcRect/>
            <a:stretch>
              <a:fillRect/>
            </a:stretch>
          </p:blipFill>
          <p:spPr bwMode="auto">
            <a:xfrm>
              <a:off x="3673366" y="2285999"/>
              <a:ext cx="762000" cy="1145977"/>
            </a:xfrm>
            <a:prstGeom prst="rect">
              <a:avLst/>
            </a:prstGeom>
            <a:noFill/>
          </p:spPr>
        </p:pic>
        <p:sp>
          <p:nvSpPr>
            <p:cNvPr id="45" name="TextBox 44"/>
            <p:cNvSpPr txBox="1"/>
            <p:nvPr/>
          </p:nvSpPr>
          <p:spPr>
            <a:xfrm>
              <a:off x="3754911" y="1981200"/>
              <a:ext cx="631904" cy="253916"/>
            </a:xfrm>
            <a:prstGeom prst="rect">
              <a:avLst/>
            </a:prstGeom>
            <a:noFill/>
          </p:spPr>
          <p:txBody>
            <a:bodyPr wrap="none" rtlCol="0">
              <a:spAutoFit/>
            </a:bodyPr>
            <a:lstStyle/>
            <a:p>
              <a:r>
                <a:rPr lang="en-US" sz="1050" b="1" dirty="0" smtClean="0">
                  <a:latin typeface="Castellar" pitchFamily="18" charset="0"/>
                </a:rPr>
                <a:t>RUDY</a:t>
              </a:r>
              <a:endParaRPr lang="id-ID" sz="1050" b="1" dirty="0">
                <a:latin typeface="Castellar" pitchFamily="18" charset="0"/>
              </a:endParaRPr>
            </a:p>
          </p:txBody>
        </p:sp>
        <p:sp>
          <p:nvSpPr>
            <p:cNvPr id="57" name="TextBox 56"/>
            <p:cNvSpPr txBox="1"/>
            <p:nvPr/>
          </p:nvSpPr>
          <p:spPr>
            <a:xfrm>
              <a:off x="3575355" y="36103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grpSp>
      <p:grpSp>
        <p:nvGrpSpPr>
          <p:cNvPr id="42" name="Group 41"/>
          <p:cNvGrpSpPr/>
          <p:nvPr/>
        </p:nvGrpSpPr>
        <p:grpSpPr>
          <a:xfrm>
            <a:off x="1676400" y="2209800"/>
            <a:ext cx="609600" cy="4114800"/>
            <a:chOff x="1676400" y="2209800"/>
            <a:chExt cx="609600" cy="4114800"/>
          </a:xfrm>
        </p:grpSpPr>
        <p:sp>
          <p:nvSpPr>
            <p:cNvPr id="41" name="Right Arrow 40"/>
            <p:cNvSpPr/>
            <p:nvPr/>
          </p:nvSpPr>
          <p:spPr>
            <a:xfrm>
              <a:off x="1676400" y="2209800"/>
              <a:ext cx="609600" cy="4114800"/>
            </a:xfrm>
            <a:prstGeom prst="rightArrow">
              <a:avLst/>
            </a:prstGeom>
            <a:solidFill>
              <a:srgbClr val="92D050">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7" name="TextBox 66"/>
            <p:cNvSpPr txBox="1"/>
            <p:nvPr/>
          </p:nvSpPr>
          <p:spPr>
            <a:xfrm rot="16200000">
              <a:off x="931251" y="4116534"/>
              <a:ext cx="1978234" cy="338554"/>
            </a:xfrm>
            <a:prstGeom prst="rect">
              <a:avLst/>
            </a:prstGeom>
            <a:noFill/>
          </p:spPr>
          <p:txBody>
            <a:bodyPr wrap="none" rtlCol="0">
              <a:spAutoFit/>
            </a:bodyPr>
            <a:lstStyle/>
            <a:p>
              <a:pPr algn="ctr"/>
              <a:r>
                <a:rPr lang="en-US" sz="1600" b="1" dirty="0" smtClean="0">
                  <a:solidFill>
                    <a:srgbClr val="0000FF"/>
                  </a:solidFill>
                  <a:latin typeface="Arial Rounded MT Bold" pitchFamily="34" charset="0"/>
                </a:rPr>
                <a:t>CATAT DALAM LJI</a:t>
              </a:r>
              <a:endParaRPr lang="id-ID" sz="1600" b="1" dirty="0">
                <a:solidFill>
                  <a:srgbClr val="0000FF"/>
                </a:solidFill>
                <a:latin typeface="Arial Rounded MT Bold" pitchFamily="34" charset="0"/>
              </a:endParaRPr>
            </a:p>
          </p:txBody>
        </p:sp>
      </p:grpSp>
      <p:pic>
        <p:nvPicPr>
          <p:cNvPr id="6151" name="Picture 7" descr="C:\Documents and Settings\User\My Documents\My Pictures\LJI2.png"/>
          <p:cNvPicPr>
            <a:picLocks noChangeAspect="1" noChangeArrowheads="1"/>
          </p:cNvPicPr>
          <p:nvPr/>
        </p:nvPicPr>
        <p:blipFill>
          <a:blip r:embed="rId6" cstate="print"/>
          <a:srcRect/>
          <a:stretch>
            <a:fillRect/>
          </a:stretch>
        </p:blipFill>
        <p:spPr bwMode="auto">
          <a:xfrm>
            <a:off x="2438401" y="2050414"/>
            <a:ext cx="6626224" cy="42789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5</a:t>
              </a:r>
              <a:endParaRPr lang="id-ID" sz="4800" b="1" dirty="0">
                <a:latin typeface="Arial Rounded MT Bold" pitchFamily="34" charset="0"/>
              </a:endParaRPr>
            </a:p>
          </p:txBody>
        </p:sp>
      </p:grpSp>
      <p:sp>
        <p:nvSpPr>
          <p:cNvPr id="8" name="TextBox 7"/>
          <p:cNvSpPr txBox="1"/>
          <p:nvPr/>
        </p:nvSpPr>
        <p:spPr>
          <a:xfrm>
            <a:off x="1721030" y="696306"/>
            <a:ext cx="4548746" cy="830997"/>
          </a:xfrm>
          <a:prstGeom prst="rect">
            <a:avLst/>
          </a:prstGeom>
          <a:noFill/>
        </p:spPr>
        <p:txBody>
          <a:bodyPr wrap="none" rtlCol="0">
            <a:spAutoFit/>
          </a:bodyPr>
          <a:lstStyle/>
          <a:p>
            <a:r>
              <a:rPr lang="en-US" sz="4800" b="1" dirty="0" smtClean="0">
                <a:solidFill>
                  <a:srgbClr val="C00000"/>
                </a:solidFill>
                <a:latin typeface="Arial Rounded MT Bold" pitchFamily="34" charset="0"/>
              </a:rPr>
              <a:t>REKRUTMENT</a:t>
            </a:r>
            <a:endParaRPr lang="id-ID" sz="4800" b="1" dirty="0">
              <a:solidFill>
                <a:srgbClr val="C00000"/>
              </a:solidFill>
              <a:latin typeface="Arial Rounded MT Bold" pitchFamily="34" charset="0"/>
            </a:endParaRPr>
          </a:p>
        </p:txBody>
      </p:sp>
      <p:sp>
        <p:nvSpPr>
          <p:cNvPr id="10" name="TextBox 9"/>
          <p:cNvSpPr txBox="1"/>
          <p:nvPr/>
        </p:nvSpPr>
        <p:spPr>
          <a:xfrm>
            <a:off x="1754236" y="1381780"/>
            <a:ext cx="7237364" cy="523220"/>
          </a:xfrm>
          <a:prstGeom prst="rect">
            <a:avLst/>
          </a:prstGeom>
          <a:noFill/>
        </p:spPr>
        <p:txBody>
          <a:bodyPr wrap="square" rtlCol="0">
            <a:spAutoFit/>
          </a:bodyPr>
          <a:lstStyle/>
          <a:p>
            <a:r>
              <a:rPr lang="en-US" sz="1400" b="1" dirty="0" smtClean="0">
                <a:solidFill>
                  <a:srgbClr val="0000FF"/>
                </a:solidFill>
                <a:latin typeface="Castellar" pitchFamily="18" charset="0"/>
              </a:rPr>
              <a:t>MENENTUKAN KEDEKATAN KRITERIA DAN MENGUATKAN PENILAIAN CALON JARINGAN YANG AKAN DI REKRUT</a:t>
            </a:r>
            <a:endParaRPr lang="id-ID" sz="1400" b="1" dirty="0">
              <a:solidFill>
                <a:srgbClr val="0000FF"/>
              </a:solidFill>
              <a:latin typeface="Castellar" pitchFamily="18" charset="0"/>
            </a:endParaRPr>
          </a:p>
        </p:txBody>
      </p:sp>
      <p:grpSp>
        <p:nvGrpSpPr>
          <p:cNvPr id="30" name="Group 29"/>
          <p:cNvGrpSpPr/>
          <p:nvPr/>
        </p:nvGrpSpPr>
        <p:grpSpPr>
          <a:xfrm>
            <a:off x="457200" y="2133600"/>
            <a:ext cx="920445" cy="2095852"/>
            <a:chOff x="5740487" y="3206616"/>
            <a:chExt cx="920445" cy="2095852"/>
          </a:xfrm>
        </p:grpSpPr>
        <p:sp>
          <p:nvSpPr>
            <p:cNvPr id="25" name="Rectangle 24"/>
            <p:cNvSpPr/>
            <p:nvPr/>
          </p:nvSpPr>
          <p:spPr>
            <a:xfrm>
              <a:off x="5791200" y="3489434"/>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103" name="Picture 7" descr="J:\BAHAN AJAR DEMLAT AKPOL 14\KONSEP DEMLAT AKPOL 14\DEMLAT\SSR ORG\paulus.JPG"/>
            <p:cNvPicPr>
              <a:picLocks noChangeAspect="1" noChangeArrowheads="1"/>
            </p:cNvPicPr>
            <p:nvPr/>
          </p:nvPicPr>
          <p:blipFill>
            <a:blip r:embed="rId4" cstate="print"/>
            <a:srcRect/>
            <a:stretch>
              <a:fillRect/>
            </a:stretch>
          </p:blipFill>
          <p:spPr bwMode="auto">
            <a:xfrm>
              <a:off x="5851634" y="3536732"/>
              <a:ext cx="774700" cy="1143000"/>
            </a:xfrm>
            <a:prstGeom prst="rect">
              <a:avLst/>
            </a:prstGeom>
            <a:noFill/>
          </p:spPr>
        </p:pic>
        <p:sp>
          <p:nvSpPr>
            <p:cNvPr id="47" name="TextBox 46"/>
            <p:cNvSpPr txBox="1"/>
            <p:nvPr/>
          </p:nvSpPr>
          <p:spPr>
            <a:xfrm>
              <a:off x="5826700" y="3206616"/>
              <a:ext cx="750526" cy="253916"/>
            </a:xfrm>
            <a:prstGeom prst="rect">
              <a:avLst/>
            </a:prstGeom>
            <a:noFill/>
          </p:spPr>
          <p:txBody>
            <a:bodyPr wrap="none" rtlCol="0">
              <a:spAutoFit/>
            </a:bodyPr>
            <a:lstStyle/>
            <a:p>
              <a:r>
                <a:rPr lang="en-US" sz="1050" b="1" dirty="0" smtClean="0">
                  <a:latin typeface="Castellar" pitchFamily="18" charset="0"/>
                </a:rPr>
                <a:t>AGUNG</a:t>
              </a:r>
              <a:endParaRPr lang="id-ID" sz="1050" b="1" dirty="0">
                <a:latin typeface="Castellar" pitchFamily="18" charset="0"/>
              </a:endParaRPr>
            </a:p>
          </p:txBody>
        </p:sp>
        <p:sp>
          <p:nvSpPr>
            <p:cNvPr id="61" name="TextBox 60"/>
            <p:cNvSpPr txBox="1"/>
            <p:nvPr/>
          </p:nvSpPr>
          <p:spPr>
            <a:xfrm>
              <a:off x="5740487" y="4840803"/>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grpSp>
      <p:grpSp>
        <p:nvGrpSpPr>
          <p:cNvPr id="28" name="Group 27"/>
          <p:cNvGrpSpPr/>
          <p:nvPr/>
        </p:nvGrpSpPr>
        <p:grpSpPr>
          <a:xfrm>
            <a:off x="533400" y="4419600"/>
            <a:ext cx="936211" cy="2059235"/>
            <a:chOff x="7620000" y="3231932"/>
            <a:chExt cx="936211" cy="2059235"/>
          </a:xfrm>
        </p:grpSpPr>
        <p:sp>
          <p:nvSpPr>
            <p:cNvPr id="29" name="Rectangle 28"/>
            <p:cNvSpPr/>
            <p:nvPr/>
          </p:nvSpPr>
          <p:spPr>
            <a:xfrm>
              <a:off x="7620000" y="3505200"/>
              <a:ext cx="838200" cy="1295400"/>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106" name="Picture 10" descr="J:\BAHAN AJAR DEMLAT AKPOL 14\KONSEP DEMLAT AKPOL 14\DEMLAT\SSR ORG\heri.JPG"/>
            <p:cNvPicPr>
              <a:picLocks noChangeAspect="1" noChangeArrowheads="1"/>
            </p:cNvPicPr>
            <p:nvPr/>
          </p:nvPicPr>
          <p:blipFill>
            <a:blip r:embed="rId5" cstate="print"/>
            <a:srcRect/>
            <a:stretch>
              <a:fillRect/>
            </a:stretch>
          </p:blipFill>
          <p:spPr bwMode="auto">
            <a:xfrm>
              <a:off x="7696200" y="3581400"/>
              <a:ext cx="712915" cy="1072158"/>
            </a:xfrm>
            <a:prstGeom prst="rect">
              <a:avLst/>
            </a:prstGeom>
            <a:noFill/>
          </p:spPr>
        </p:pic>
        <p:sp>
          <p:nvSpPr>
            <p:cNvPr id="49" name="TextBox 48"/>
            <p:cNvSpPr txBox="1"/>
            <p:nvPr/>
          </p:nvSpPr>
          <p:spPr>
            <a:xfrm>
              <a:off x="7754574" y="3231932"/>
              <a:ext cx="519694" cy="253916"/>
            </a:xfrm>
            <a:prstGeom prst="rect">
              <a:avLst/>
            </a:prstGeom>
            <a:noFill/>
          </p:spPr>
          <p:txBody>
            <a:bodyPr wrap="none" rtlCol="0">
              <a:spAutoFit/>
            </a:bodyPr>
            <a:lstStyle/>
            <a:p>
              <a:r>
                <a:rPr lang="en-US" sz="1050" b="1" dirty="0" smtClean="0">
                  <a:latin typeface="Castellar" pitchFamily="18" charset="0"/>
                </a:rPr>
                <a:t>ASEP</a:t>
              </a:r>
              <a:endParaRPr lang="id-ID" sz="1050" b="1" dirty="0">
                <a:latin typeface="Castellar" pitchFamily="18" charset="0"/>
              </a:endParaRPr>
            </a:p>
          </p:txBody>
        </p:sp>
        <p:sp>
          <p:nvSpPr>
            <p:cNvPr id="65" name="TextBox 64"/>
            <p:cNvSpPr txBox="1"/>
            <p:nvPr/>
          </p:nvSpPr>
          <p:spPr>
            <a:xfrm>
              <a:off x="7635766" y="4829502"/>
              <a:ext cx="920445" cy="461665"/>
            </a:xfrm>
            <a:prstGeom prst="rect">
              <a:avLst/>
            </a:prstGeom>
            <a:noFill/>
          </p:spPr>
          <p:txBody>
            <a:bodyPr wrap="none" rtlCol="0">
              <a:spAutoFit/>
            </a:bodyPr>
            <a:lstStyle/>
            <a:p>
              <a:r>
                <a:rPr lang="en-US" sz="800" b="1" dirty="0" err="1" smtClean="0">
                  <a:latin typeface="Castellar" pitchFamily="18" charset="0"/>
                </a:rPr>
                <a:t>Motivasi</a:t>
              </a:r>
              <a:endParaRPr lang="en-US" sz="800" b="1" dirty="0" smtClean="0">
                <a:latin typeface="Castellar" pitchFamily="18" charset="0"/>
              </a:endParaRPr>
            </a:p>
            <a:p>
              <a:r>
                <a:rPr lang="en-US" sz="800" b="1" dirty="0" err="1" smtClean="0">
                  <a:latin typeface="Castellar" pitchFamily="18" charset="0"/>
                </a:rPr>
                <a:t>Akses</a:t>
              </a:r>
              <a:endParaRPr lang="en-US" sz="800" b="1" dirty="0" smtClean="0">
                <a:latin typeface="Castellar" pitchFamily="18" charset="0"/>
              </a:endParaRPr>
            </a:p>
            <a:p>
              <a:r>
                <a:rPr lang="en-US" sz="800" b="1" dirty="0" err="1" smtClean="0">
                  <a:latin typeface="Castellar" pitchFamily="18" charset="0"/>
                </a:rPr>
                <a:t>kecocokan</a:t>
              </a:r>
              <a:endParaRPr lang="id-ID" sz="800" b="1" dirty="0">
                <a:latin typeface="Castellar" pitchFamily="18" charset="0"/>
              </a:endParaRPr>
            </a:p>
          </p:txBody>
        </p:sp>
      </p:grpSp>
      <p:grpSp>
        <p:nvGrpSpPr>
          <p:cNvPr id="31" name="Group 30"/>
          <p:cNvGrpSpPr/>
          <p:nvPr/>
        </p:nvGrpSpPr>
        <p:grpSpPr>
          <a:xfrm>
            <a:off x="1432034" y="2146736"/>
            <a:ext cx="609600" cy="4114800"/>
            <a:chOff x="1676400" y="2209800"/>
            <a:chExt cx="609600" cy="4114800"/>
          </a:xfrm>
        </p:grpSpPr>
        <p:sp>
          <p:nvSpPr>
            <p:cNvPr id="32" name="Right Arrow 31"/>
            <p:cNvSpPr/>
            <p:nvPr/>
          </p:nvSpPr>
          <p:spPr>
            <a:xfrm>
              <a:off x="1676400" y="2209800"/>
              <a:ext cx="609600" cy="4114800"/>
            </a:xfrm>
            <a:prstGeom prst="rightArrow">
              <a:avLst/>
            </a:prstGeom>
            <a:solidFill>
              <a:srgbClr val="92D050">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3" name="TextBox 32"/>
            <p:cNvSpPr txBox="1"/>
            <p:nvPr/>
          </p:nvSpPr>
          <p:spPr>
            <a:xfrm rot="16200000">
              <a:off x="931251" y="4116534"/>
              <a:ext cx="1978234" cy="338554"/>
            </a:xfrm>
            <a:prstGeom prst="rect">
              <a:avLst/>
            </a:prstGeom>
            <a:noFill/>
          </p:spPr>
          <p:txBody>
            <a:bodyPr wrap="none" rtlCol="0">
              <a:spAutoFit/>
            </a:bodyPr>
            <a:lstStyle/>
            <a:p>
              <a:pPr algn="ctr"/>
              <a:r>
                <a:rPr lang="en-US" sz="1600" b="1" dirty="0" smtClean="0">
                  <a:solidFill>
                    <a:srgbClr val="0000FF"/>
                  </a:solidFill>
                  <a:latin typeface="Arial Rounded MT Bold" pitchFamily="34" charset="0"/>
                </a:rPr>
                <a:t>CATAT DALAM LJI</a:t>
              </a:r>
              <a:endParaRPr lang="id-ID" sz="1600" b="1" dirty="0">
                <a:solidFill>
                  <a:srgbClr val="0000FF"/>
                </a:solidFill>
                <a:latin typeface="Arial Rounded MT Bold" pitchFamily="34" charset="0"/>
              </a:endParaRPr>
            </a:p>
          </p:txBody>
        </p:sp>
      </p:grpSp>
      <p:pic>
        <p:nvPicPr>
          <p:cNvPr id="34" name="Picture 7" descr="C:\Documents and Settings\User\My Documents\My Pictures\LJI2.png"/>
          <p:cNvPicPr>
            <a:picLocks noChangeAspect="1" noChangeArrowheads="1"/>
          </p:cNvPicPr>
          <p:nvPr/>
        </p:nvPicPr>
        <p:blipFill>
          <a:blip r:embed="rId6" cstate="print"/>
          <a:srcRect/>
          <a:stretch>
            <a:fillRect/>
          </a:stretch>
        </p:blipFill>
        <p:spPr bwMode="auto">
          <a:xfrm>
            <a:off x="2133600" y="2121851"/>
            <a:ext cx="6626224" cy="42789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457200"/>
            <a:ext cx="2257425" cy="5943600"/>
          </a:xfrm>
          <a:prstGeom prst="rect">
            <a:avLst/>
          </a:prstGeom>
        </p:spPr>
      </p:pic>
      <p:sp>
        <p:nvSpPr>
          <p:cNvPr id="5" name="Rectangle 4"/>
          <p:cNvSpPr/>
          <p:nvPr/>
        </p:nvSpPr>
        <p:spPr>
          <a:xfrm>
            <a:off x="3048000" y="426493"/>
            <a:ext cx="5486400" cy="6186309"/>
          </a:xfrm>
          <a:prstGeom prst="rect">
            <a:avLst/>
          </a:prstGeom>
        </p:spPr>
        <p:txBody>
          <a:bodyPr wrap="square">
            <a:spAutoFit/>
          </a:bodyPr>
          <a:lstStyle/>
          <a:p>
            <a:r>
              <a:rPr lang="id-ID" sz="3600" dirty="0" smtClean="0"/>
              <a:t>DIA PERLU MEMBANTU ANDA AGAR TERHINDAR DARI PENJARA….. DIA TELAH DIBERI PILIHAN UNTUK MEMBANTU ANDA ATAU HADAPI KONSEKUENSINYA……</a:t>
            </a:r>
          </a:p>
          <a:p>
            <a:r>
              <a:rPr lang="id-ID" sz="3600" dirty="0" smtClean="0"/>
              <a:t>APA SAJA BAHAYANYA?? BAGAIMANA KITA MELATIHNYA?? JANGAN SAMPAI DIPERALAT !!!</a:t>
            </a:r>
            <a:endParaRPr lang="id-ID" sz="3600" dirty="0"/>
          </a:p>
        </p:txBody>
      </p:sp>
    </p:spTree>
    <p:extLst>
      <p:ext uri="{BB962C8B-B14F-4D97-AF65-F5344CB8AC3E}">
        <p14:creationId xmlns:p14="http://schemas.microsoft.com/office/powerpoint/2010/main" val="7044933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6</a:t>
              </a:r>
              <a:endParaRPr lang="id-ID" sz="4800" b="1" dirty="0">
                <a:latin typeface="Arial Rounded MT Bold" pitchFamily="34" charset="0"/>
              </a:endParaRPr>
            </a:p>
          </p:txBody>
        </p:sp>
      </p:grpSp>
      <p:sp>
        <p:nvSpPr>
          <p:cNvPr id="8" name="TextBox 7"/>
          <p:cNvSpPr txBox="1"/>
          <p:nvPr/>
        </p:nvSpPr>
        <p:spPr>
          <a:xfrm>
            <a:off x="1721030" y="696306"/>
            <a:ext cx="3262432" cy="830997"/>
          </a:xfrm>
          <a:prstGeom prst="rect">
            <a:avLst/>
          </a:prstGeom>
          <a:noFill/>
        </p:spPr>
        <p:txBody>
          <a:bodyPr wrap="none" rtlCol="0">
            <a:spAutoFit/>
          </a:bodyPr>
          <a:lstStyle/>
          <a:p>
            <a:r>
              <a:rPr lang="en-US" sz="4800" b="1" dirty="0" smtClean="0">
                <a:solidFill>
                  <a:srgbClr val="0000FF"/>
                </a:solidFill>
                <a:latin typeface="Arial Rounded MT Bold" pitchFamily="34" charset="0"/>
              </a:rPr>
              <a:t>TRAINING</a:t>
            </a:r>
            <a:endParaRPr lang="id-ID" sz="4800" b="1" dirty="0">
              <a:solidFill>
                <a:srgbClr val="0000FF"/>
              </a:solidFill>
              <a:latin typeface="Arial Rounded MT Bold" pitchFamily="34" charset="0"/>
            </a:endParaRPr>
          </a:p>
        </p:txBody>
      </p:sp>
      <p:sp>
        <p:nvSpPr>
          <p:cNvPr id="10" name="TextBox 9"/>
          <p:cNvSpPr txBox="1"/>
          <p:nvPr/>
        </p:nvSpPr>
        <p:spPr>
          <a:xfrm>
            <a:off x="1754236" y="1381780"/>
            <a:ext cx="7237364" cy="738664"/>
          </a:xfrm>
          <a:prstGeom prst="rect">
            <a:avLst/>
          </a:prstGeom>
          <a:noFill/>
        </p:spPr>
        <p:txBody>
          <a:bodyPr wrap="square" rtlCol="0">
            <a:spAutoFit/>
          </a:bodyPr>
          <a:lstStyle/>
          <a:p>
            <a:r>
              <a:rPr lang="en-US" sz="1400" b="1" dirty="0" smtClean="0">
                <a:latin typeface="Castellar" pitchFamily="18" charset="0"/>
              </a:rPr>
              <a:t>PEMBINAAN </a:t>
            </a:r>
            <a:r>
              <a:rPr lang="en-US" sz="1400" b="1" dirty="0" err="1" smtClean="0">
                <a:latin typeface="Castellar" pitchFamily="18" charset="0"/>
              </a:rPr>
              <a:t>calon</a:t>
            </a:r>
            <a:r>
              <a:rPr lang="en-US" sz="1400" b="1" dirty="0" smtClean="0">
                <a:latin typeface="Castellar" pitchFamily="18" charset="0"/>
              </a:rPr>
              <a:t> </a:t>
            </a:r>
            <a:r>
              <a:rPr lang="en-US" sz="1400" b="1" dirty="0" err="1" smtClean="0">
                <a:latin typeface="Castellar" pitchFamily="18" charset="0"/>
              </a:rPr>
              <a:t>jaringan</a:t>
            </a:r>
            <a:r>
              <a:rPr lang="en-US" sz="1400" b="1" dirty="0" smtClean="0">
                <a:latin typeface="Castellar" pitchFamily="18" charset="0"/>
              </a:rPr>
              <a:t> , DENGAN  MELAKUKAN PENDEKATAN LEBIH INTENSIF, MEMBERIKAN BERBAGAI JENIS MOTIVASI, DOKTRINASI DAN MEKANISME PENUGASAN</a:t>
            </a:r>
            <a:endParaRPr lang="id-ID" sz="1400" b="1" dirty="0">
              <a:latin typeface="Castellar" pitchFamily="18" charset="0"/>
            </a:endParaRPr>
          </a:p>
        </p:txBody>
      </p:sp>
      <p:pic>
        <p:nvPicPr>
          <p:cNvPr id="25602" name="Picture 2" descr="C:\Documents and Settings\User\My Documents\My Pictures\AGUNG.png"/>
          <p:cNvPicPr>
            <a:picLocks noChangeAspect="1" noChangeArrowheads="1"/>
          </p:cNvPicPr>
          <p:nvPr/>
        </p:nvPicPr>
        <p:blipFill>
          <a:blip r:embed="rId4" cstate="print"/>
          <a:srcRect/>
          <a:stretch>
            <a:fillRect/>
          </a:stretch>
        </p:blipFill>
        <p:spPr bwMode="auto">
          <a:xfrm>
            <a:off x="5189210" y="2431779"/>
            <a:ext cx="809703" cy="1752600"/>
          </a:xfrm>
          <a:prstGeom prst="rect">
            <a:avLst/>
          </a:prstGeom>
          <a:ln>
            <a:noFill/>
          </a:ln>
          <a:effectLst>
            <a:outerShdw blurRad="292100" dist="139700" dir="2700000" algn="tl" rotWithShape="0">
              <a:srgbClr val="333333">
                <a:alpha val="65000"/>
              </a:srgbClr>
            </a:outerShdw>
          </a:effectLst>
        </p:spPr>
      </p:pic>
      <p:pic>
        <p:nvPicPr>
          <p:cNvPr id="25603" name="Picture 3" descr="C:\Documents and Settings\User\My Documents\My Pictures\ASEP.png"/>
          <p:cNvPicPr>
            <a:picLocks noChangeAspect="1" noChangeArrowheads="1"/>
          </p:cNvPicPr>
          <p:nvPr/>
        </p:nvPicPr>
        <p:blipFill>
          <a:blip r:embed="rId5" cstate="print"/>
          <a:srcRect/>
          <a:stretch>
            <a:fillRect/>
          </a:stretch>
        </p:blipFill>
        <p:spPr bwMode="auto">
          <a:xfrm>
            <a:off x="3284210" y="2398629"/>
            <a:ext cx="838200" cy="1725316"/>
          </a:xfrm>
          <a:prstGeom prst="rect">
            <a:avLst/>
          </a:prstGeom>
          <a:ln>
            <a:noFill/>
          </a:ln>
          <a:effectLst>
            <a:outerShdw blurRad="292100" dist="139700" dir="2700000" algn="tl" rotWithShape="0">
              <a:srgbClr val="333333">
                <a:alpha val="65000"/>
              </a:srgbClr>
            </a:outerShdw>
          </a:effectLst>
        </p:spPr>
      </p:pic>
      <p:pic>
        <p:nvPicPr>
          <p:cNvPr id="25604" name="Picture 4" descr="C:\Documents and Settings\User\My Documents\My Pictures\ROLAND.png"/>
          <p:cNvPicPr>
            <a:picLocks noChangeAspect="1" noChangeArrowheads="1"/>
          </p:cNvPicPr>
          <p:nvPr/>
        </p:nvPicPr>
        <p:blipFill>
          <a:blip r:embed="rId6" cstate="print"/>
          <a:srcRect/>
          <a:stretch>
            <a:fillRect/>
          </a:stretch>
        </p:blipFill>
        <p:spPr bwMode="auto">
          <a:xfrm>
            <a:off x="1428561" y="2398629"/>
            <a:ext cx="790902" cy="1698787"/>
          </a:xfrm>
          <a:prstGeom prst="rect">
            <a:avLst/>
          </a:prstGeom>
          <a:ln>
            <a:noFill/>
          </a:ln>
          <a:effectLst>
            <a:outerShdw blurRad="292100" dist="139700" dir="2700000" algn="tl" rotWithShape="0">
              <a:srgbClr val="333333">
                <a:alpha val="65000"/>
              </a:srgbClr>
            </a:outerShdw>
          </a:effectLst>
        </p:spPr>
      </p:pic>
      <p:pic>
        <p:nvPicPr>
          <p:cNvPr id="25605" name="Picture 5" descr="C:\Documents and Settings\User\My Documents\My Pictures\RULY.png"/>
          <p:cNvPicPr>
            <a:picLocks noChangeAspect="1" noChangeArrowheads="1"/>
          </p:cNvPicPr>
          <p:nvPr/>
        </p:nvPicPr>
        <p:blipFill>
          <a:blip r:embed="rId7" cstate="print"/>
          <a:srcRect/>
          <a:stretch>
            <a:fillRect/>
          </a:stretch>
        </p:blipFill>
        <p:spPr bwMode="auto">
          <a:xfrm>
            <a:off x="6941810" y="2438400"/>
            <a:ext cx="801688" cy="1696863"/>
          </a:xfrm>
          <a:prstGeom prst="rect">
            <a:avLst/>
          </a:prstGeom>
          <a:ln>
            <a:noFill/>
          </a:ln>
          <a:effectLst>
            <a:outerShdw blurRad="292100" dist="139700" dir="2700000" algn="tl" rotWithShape="0">
              <a:srgbClr val="333333">
                <a:alpha val="65000"/>
              </a:srgbClr>
            </a:outerShdw>
          </a:effectLst>
        </p:spPr>
      </p:pic>
      <p:pic>
        <p:nvPicPr>
          <p:cNvPr id="26626" name="Picture 2" descr="C:\Documents and Settings\User\My Documents\My Pictures\grey.png"/>
          <p:cNvPicPr>
            <a:picLocks noChangeAspect="1" noChangeArrowheads="1"/>
          </p:cNvPicPr>
          <p:nvPr/>
        </p:nvPicPr>
        <p:blipFill>
          <a:blip r:embed="rId8" cstate="print"/>
          <a:srcRect/>
          <a:stretch>
            <a:fillRect/>
          </a:stretch>
        </p:blipFill>
        <p:spPr bwMode="auto">
          <a:xfrm>
            <a:off x="1981200" y="4648200"/>
            <a:ext cx="5821363" cy="1919287"/>
          </a:xfrm>
          <a:prstGeom prst="rect">
            <a:avLst/>
          </a:prstGeom>
          <a:ln>
            <a:noFill/>
          </a:ln>
          <a:effectLst>
            <a:outerShdw blurRad="292100" dist="139700" dir="2700000" algn="tl" rotWithShape="0">
              <a:srgbClr val="333333">
                <a:alpha val="65000"/>
              </a:srgbClr>
            </a:outerShdw>
          </a:effectLst>
        </p:spPr>
      </p:pic>
      <p:cxnSp>
        <p:nvCxnSpPr>
          <p:cNvPr id="16" name="Straight Arrow Connector 15"/>
          <p:cNvCxnSpPr>
            <a:stCxn id="25604" idx="2"/>
          </p:cNvCxnSpPr>
          <p:nvPr/>
        </p:nvCxnSpPr>
        <p:spPr>
          <a:xfrm rot="16200000" flipH="1">
            <a:off x="2273492" y="3647935"/>
            <a:ext cx="1501613" cy="2400573"/>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25603" idx="2"/>
          </p:cNvCxnSpPr>
          <p:nvPr/>
        </p:nvCxnSpPr>
        <p:spPr>
          <a:xfrm rot="5400000">
            <a:off x="2618228" y="3944117"/>
            <a:ext cx="905255" cy="126491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25605" idx="2"/>
          </p:cNvCxnSpPr>
          <p:nvPr/>
        </p:nvCxnSpPr>
        <p:spPr>
          <a:xfrm rot="5400000">
            <a:off x="6615259" y="3997004"/>
            <a:ext cx="589137" cy="865654"/>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25602" idx="2"/>
          </p:cNvCxnSpPr>
          <p:nvPr/>
        </p:nvCxnSpPr>
        <p:spPr>
          <a:xfrm rot="16200000" flipH="1">
            <a:off x="5651221" y="4127220"/>
            <a:ext cx="1606821" cy="1721138"/>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49" y="492406"/>
            <a:ext cx="5660250" cy="3785652"/>
          </a:xfrm>
          <a:prstGeom prst="rect">
            <a:avLst/>
          </a:prstGeom>
        </p:spPr>
        <p:txBody>
          <a:bodyPr wrap="square">
            <a:spAutoFit/>
          </a:bodyPr>
          <a:lstStyle/>
          <a:p>
            <a:pPr algn="just"/>
            <a:r>
              <a:rPr lang="id-ID" dirty="0"/>
              <a:t> </a:t>
            </a:r>
            <a:r>
              <a:rPr lang="id-ID" sz="2400" dirty="0" smtClean="0"/>
              <a:t>SABAR DAN KEMBANGKAN HUBUNGAN YANG BAIK;  KEPERCAYAAN ITU BERSIFAT 2 ARAH, JANGAN TERBURU-BURU DALAM MEMBINA HUBUNGAN;  GUNAKAN TUGAS-TUGAS RINGAN SEBAGAI CARA UNTUK MEMBENTUK KEPERCAYAAN;  COBA DAN PASTIKAN INFORMASI; TENTUKAN LANGKAH-LANGKAH PENGENDALIAN, JANGAN TERLALU BANYAK MEMBERI PAKAN (OVERFEED)</a:t>
            </a:r>
            <a:endParaRPr lang="id-ID" sz="2400" dirty="0"/>
          </a:p>
        </p:txBody>
      </p:sp>
      <p:sp>
        <p:nvSpPr>
          <p:cNvPr id="5" name="Rectangle 4"/>
          <p:cNvSpPr/>
          <p:nvPr/>
        </p:nvSpPr>
        <p:spPr>
          <a:xfrm>
            <a:off x="508379" y="4495800"/>
            <a:ext cx="8305799" cy="1938992"/>
          </a:xfrm>
          <a:prstGeom prst="rect">
            <a:avLst/>
          </a:prstGeom>
        </p:spPr>
        <p:txBody>
          <a:bodyPr wrap="square">
            <a:spAutoFit/>
          </a:bodyPr>
          <a:lstStyle/>
          <a:p>
            <a:pPr algn="just"/>
            <a:r>
              <a:rPr lang="id-ID" sz="2400" dirty="0" smtClean="0"/>
              <a:t>PETUNJUK PELATIHAN</a:t>
            </a:r>
          </a:p>
          <a:p>
            <a:pPr algn="just"/>
            <a:endParaRPr lang="id-ID" sz="2400" dirty="0" smtClean="0"/>
          </a:p>
          <a:p>
            <a:pPr algn="just"/>
            <a:r>
              <a:rPr lang="id-ID" sz="2400" dirty="0" smtClean="0"/>
              <a:t>“SAYA TIDAK AKAN BERBOHONG KEPADA ANDA.” “SAYA PEDULI PADA KESEJAHTERAAN ANDA.” “SAYA TIDAK SEPERTI PARA PENYIDIK/ SATGAS.” “ANDA ITU PENTING.” “SAYA MAKLUM.”</a:t>
            </a:r>
            <a:endParaRPr lang="id-ID" sz="2400" dirty="0"/>
          </a:p>
        </p:txBody>
      </p:sp>
      <p:pic>
        <p:nvPicPr>
          <p:cNvPr id="8" name="Picture 2" descr="C:\Documents and Settings\User\My Documents\My Pictures\AGUNG.png"/>
          <p:cNvPicPr>
            <a:picLocks noChangeAspect="1" noChangeArrowheads="1"/>
          </p:cNvPicPr>
          <p:nvPr/>
        </p:nvPicPr>
        <p:blipFill>
          <a:blip r:embed="rId2" cstate="print"/>
          <a:srcRect/>
          <a:stretch>
            <a:fillRect/>
          </a:stretch>
        </p:blipFill>
        <p:spPr bwMode="auto">
          <a:xfrm>
            <a:off x="685800" y="2473146"/>
            <a:ext cx="809703" cy="1752600"/>
          </a:xfrm>
          <a:prstGeom prst="rect">
            <a:avLst/>
          </a:prstGeom>
          <a:ln>
            <a:noFill/>
          </a:ln>
          <a:effectLst>
            <a:outerShdw blurRad="292100" dist="139700" dir="2700000" algn="tl" rotWithShape="0">
              <a:srgbClr val="333333">
                <a:alpha val="65000"/>
              </a:srgbClr>
            </a:outerShdw>
          </a:effectLst>
        </p:spPr>
      </p:pic>
      <p:pic>
        <p:nvPicPr>
          <p:cNvPr id="9" name="Picture 3" descr="C:\Documents and Settings\User\My Documents\My Pictures\ASEP.png"/>
          <p:cNvPicPr>
            <a:picLocks noChangeAspect="1" noChangeArrowheads="1"/>
          </p:cNvPicPr>
          <p:nvPr/>
        </p:nvPicPr>
        <p:blipFill>
          <a:blip r:embed="rId3" cstate="print"/>
          <a:srcRect/>
          <a:stretch>
            <a:fillRect/>
          </a:stretch>
        </p:blipFill>
        <p:spPr bwMode="auto">
          <a:xfrm>
            <a:off x="2057400" y="278271"/>
            <a:ext cx="838200" cy="1725316"/>
          </a:xfrm>
          <a:prstGeom prst="rect">
            <a:avLst/>
          </a:prstGeom>
          <a:ln>
            <a:noFill/>
          </a:ln>
          <a:effectLst>
            <a:outerShdw blurRad="292100" dist="139700" dir="2700000" algn="tl" rotWithShape="0">
              <a:srgbClr val="333333">
                <a:alpha val="65000"/>
              </a:srgbClr>
            </a:outerShdw>
          </a:effectLst>
        </p:spPr>
      </p:pic>
      <p:pic>
        <p:nvPicPr>
          <p:cNvPr id="10" name="Picture 4" descr="C:\Documents and Settings\User\My Documents\My Pictures\ROLAND.png"/>
          <p:cNvPicPr>
            <a:picLocks noChangeAspect="1" noChangeArrowheads="1"/>
          </p:cNvPicPr>
          <p:nvPr/>
        </p:nvPicPr>
        <p:blipFill>
          <a:blip r:embed="rId4" cstate="print"/>
          <a:srcRect/>
          <a:stretch>
            <a:fillRect/>
          </a:stretch>
        </p:blipFill>
        <p:spPr bwMode="auto">
          <a:xfrm>
            <a:off x="533400" y="304800"/>
            <a:ext cx="790902" cy="1698787"/>
          </a:xfrm>
          <a:prstGeom prst="rect">
            <a:avLst/>
          </a:prstGeom>
          <a:ln>
            <a:noFill/>
          </a:ln>
          <a:effectLst>
            <a:outerShdw blurRad="292100" dist="139700" dir="2700000" algn="tl" rotWithShape="0">
              <a:srgbClr val="333333">
                <a:alpha val="65000"/>
              </a:srgbClr>
            </a:outerShdw>
          </a:effectLst>
        </p:spPr>
      </p:pic>
      <p:pic>
        <p:nvPicPr>
          <p:cNvPr id="11" name="Picture 5" descr="C:\Documents and Settings\User\My Documents\My Pictures\RULY.png"/>
          <p:cNvPicPr>
            <a:picLocks noChangeAspect="1" noChangeArrowheads="1"/>
          </p:cNvPicPr>
          <p:nvPr/>
        </p:nvPicPr>
        <p:blipFill>
          <a:blip r:embed="rId5" cstate="print"/>
          <a:srcRect/>
          <a:stretch>
            <a:fillRect/>
          </a:stretch>
        </p:blipFill>
        <p:spPr bwMode="auto">
          <a:xfrm>
            <a:off x="2148662" y="2553899"/>
            <a:ext cx="801688" cy="16968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57824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457200"/>
            <a:ext cx="8382000" cy="6019800"/>
          </a:xfrm>
          <a:prstGeom prst="rect">
            <a:avLst/>
          </a:prstGeom>
          <a:ln>
            <a:noFill/>
          </a:ln>
          <a:effectLst>
            <a:outerShdw blurRad="292100" dist="139700" dir="2700000" algn="tl" rotWithShape="0">
              <a:srgbClr val="333333">
                <a:alpha val="65000"/>
              </a:srgbClr>
            </a:outerShdw>
          </a:effectLst>
        </p:spPr>
      </p:pic>
      <p:sp>
        <p:nvSpPr>
          <p:cNvPr id="48" name="Oval 47"/>
          <p:cNvSpPr/>
          <p:nvPr/>
        </p:nvSpPr>
        <p:spPr>
          <a:xfrm>
            <a:off x="4889936" y="2241332"/>
            <a:ext cx="1447800" cy="2057400"/>
          </a:xfrm>
          <a:prstGeom prst="ellipse">
            <a:avLst/>
          </a:prstGeom>
          <a:solidFill>
            <a:schemeClr val="accent3">
              <a:lumMod val="75000"/>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0" name="Oval 49"/>
          <p:cNvSpPr/>
          <p:nvPr/>
        </p:nvSpPr>
        <p:spPr>
          <a:xfrm>
            <a:off x="6597868" y="2209800"/>
            <a:ext cx="1447800" cy="2057400"/>
          </a:xfrm>
          <a:prstGeom prst="ellipse">
            <a:avLst/>
          </a:prstGeom>
          <a:solidFill>
            <a:schemeClr val="accent3">
              <a:lumMod val="75000"/>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6" name="Oval 45"/>
          <p:cNvSpPr/>
          <p:nvPr/>
        </p:nvSpPr>
        <p:spPr>
          <a:xfrm>
            <a:off x="914400" y="2438400"/>
            <a:ext cx="1447800" cy="2057400"/>
          </a:xfrm>
          <a:prstGeom prst="ellipse">
            <a:avLst/>
          </a:prstGeom>
          <a:solidFill>
            <a:schemeClr val="accent3">
              <a:lumMod val="75000"/>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Oval 34"/>
          <p:cNvSpPr/>
          <p:nvPr/>
        </p:nvSpPr>
        <p:spPr>
          <a:xfrm>
            <a:off x="2971800" y="2286000"/>
            <a:ext cx="1447800" cy="2057400"/>
          </a:xfrm>
          <a:prstGeom prst="ellipse">
            <a:avLst/>
          </a:prstGeom>
          <a:solidFill>
            <a:srgbClr val="FF0000">
              <a:alpha val="3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7</a:t>
              </a:r>
              <a:endParaRPr lang="id-ID" sz="4800" b="1" dirty="0">
                <a:latin typeface="Arial Rounded MT Bold" pitchFamily="34" charset="0"/>
              </a:endParaRPr>
            </a:p>
          </p:txBody>
        </p:sp>
      </p:grpSp>
      <p:sp>
        <p:nvSpPr>
          <p:cNvPr id="8" name="TextBox 7"/>
          <p:cNvSpPr txBox="1"/>
          <p:nvPr/>
        </p:nvSpPr>
        <p:spPr>
          <a:xfrm>
            <a:off x="1721030" y="696306"/>
            <a:ext cx="2922595" cy="830997"/>
          </a:xfrm>
          <a:prstGeom prst="rect">
            <a:avLst/>
          </a:prstGeom>
          <a:noFill/>
        </p:spPr>
        <p:txBody>
          <a:bodyPr wrap="none" rtlCol="0">
            <a:spAutoFit/>
          </a:bodyPr>
          <a:lstStyle/>
          <a:p>
            <a:r>
              <a:rPr lang="en-US" sz="4800" b="1" dirty="0" smtClean="0">
                <a:solidFill>
                  <a:srgbClr val="FF0000"/>
                </a:solidFill>
                <a:latin typeface="Arial Rounded MT Bold" pitchFamily="34" charset="0"/>
              </a:rPr>
              <a:t>TESTING</a:t>
            </a:r>
            <a:endParaRPr lang="id-ID" sz="4800" b="1" dirty="0">
              <a:solidFill>
                <a:srgbClr val="FF0000"/>
              </a:solidFill>
              <a:latin typeface="Arial Rounded MT Bold" pitchFamily="34" charset="0"/>
            </a:endParaRPr>
          </a:p>
        </p:txBody>
      </p:sp>
      <p:sp>
        <p:nvSpPr>
          <p:cNvPr id="10" name="TextBox 9"/>
          <p:cNvSpPr txBox="1"/>
          <p:nvPr/>
        </p:nvSpPr>
        <p:spPr>
          <a:xfrm>
            <a:off x="1754236" y="1381780"/>
            <a:ext cx="7237364" cy="954107"/>
          </a:xfrm>
          <a:prstGeom prst="rect">
            <a:avLst/>
          </a:prstGeom>
          <a:noFill/>
        </p:spPr>
        <p:txBody>
          <a:bodyPr wrap="square" rtlCol="0">
            <a:spAutoFit/>
          </a:bodyPr>
          <a:lstStyle/>
          <a:p>
            <a:pPr algn="just"/>
            <a:r>
              <a:rPr lang="en-US" sz="1400" b="1" dirty="0" err="1" smtClean="0">
                <a:latin typeface="Castellar" pitchFamily="18" charset="0"/>
              </a:rPr>
              <a:t>Pengujian</a:t>
            </a:r>
            <a:r>
              <a:rPr lang="en-US" sz="1400" b="1" dirty="0" smtClean="0">
                <a:latin typeface="Castellar" pitchFamily="18" charset="0"/>
              </a:rPr>
              <a:t> </a:t>
            </a:r>
            <a:r>
              <a:rPr lang="en-US" sz="1400" b="1" dirty="0" err="1" smtClean="0">
                <a:latin typeface="Castellar" pitchFamily="18" charset="0"/>
              </a:rPr>
              <a:t>kemampuan</a:t>
            </a:r>
            <a:r>
              <a:rPr lang="en-US" sz="1400" b="1" dirty="0" smtClean="0">
                <a:latin typeface="Castellar" pitchFamily="18" charset="0"/>
              </a:rPr>
              <a:t> </a:t>
            </a:r>
            <a:r>
              <a:rPr lang="en-US" sz="1400" b="1" dirty="0" err="1" smtClean="0">
                <a:latin typeface="Castellar" pitchFamily="18" charset="0"/>
              </a:rPr>
              <a:t>calon</a:t>
            </a:r>
            <a:r>
              <a:rPr lang="en-US" sz="1400" b="1" dirty="0" smtClean="0">
                <a:latin typeface="Castellar" pitchFamily="18" charset="0"/>
              </a:rPr>
              <a:t> </a:t>
            </a:r>
            <a:r>
              <a:rPr lang="en-US" sz="1400" b="1" dirty="0" err="1" smtClean="0">
                <a:latin typeface="Castellar" pitchFamily="18" charset="0"/>
              </a:rPr>
              <a:t>jaringan</a:t>
            </a:r>
            <a:r>
              <a:rPr lang="en-US" sz="1400" b="1" dirty="0" smtClean="0">
                <a:latin typeface="Castellar" pitchFamily="18" charset="0"/>
              </a:rPr>
              <a:t>, </a:t>
            </a:r>
            <a:r>
              <a:rPr lang="en-US" sz="1400" b="1" dirty="0" err="1" smtClean="0">
                <a:latin typeface="Castellar" pitchFamily="18" charset="0"/>
              </a:rPr>
              <a:t>sebelum</a:t>
            </a:r>
            <a:r>
              <a:rPr lang="en-US" sz="1400" b="1" dirty="0" smtClean="0">
                <a:latin typeface="Castellar" pitchFamily="18" charset="0"/>
              </a:rPr>
              <a:t> </a:t>
            </a:r>
            <a:r>
              <a:rPr lang="en-US" sz="1400" b="1" dirty="0" err="1" smtClean="0">
                <a:latin typeface="Castellar" pitchFamily="18" charset="0"/>
              </a:rPr>
              <a:t>ditentukan</a:t>
            </a:r>
            <a:r>
              <a:rPr lang="en-US" sz="1400" b="1" dirty="0" smtClean="0">
                <a:latin typeface="Castellar" pitchFamily="18" charset="0"/>
              </a:rPr>
              <a:t>, </a:t>
            </a:r>
            <a:r>
              <a:rPr lang="en-US" sz="1400" b="1" dirty="0" err="1" smtClean="0">
                <a:latin typeface="Castellar" pitchFamily="18" charset="0"/>
              </a:rPr>
              <a:t>dipilih</a:t>
            </a:r>
            <a:r>
              <a:rPr lang="en-US" sz="1400" b="1" dirty="0" smtClean="0">
                <a:latin typeface="Castellar" pitchFamily="18" charset="0"/>
              </a:rPr>
              <a:t> </a:t>
            </a:r>
            <a:r>
              <a:rPr lang="en-US" sz="1400" b="1" dirty="0" err="1" smtClean="0">
                <a:latin typeface="Castellar" pitchFamily="18" charset="0"/>
              </a:rPr>
              <a:t>menjadai</a:t>
            </a:r>
            <a:r>
              <a:rPr lang="en-US" sz="1400" b="1" dirty="0" smtClean="0">
                <a:latin typeface="Castellar" pitchFamily="18" charset="0"/>
              </a:rPr>
              <a:t> </a:t>
            </a:r>
            <a:r>
              <a:rPr lang="en-US" sz="1400" b="1" dirty="0" err="1" smtClean="0">
                <a:latin typeface="Castellar" pitchFamily="18" charset="0"/>
              </a:rPr>
              <a:t>jaringan</a:t>
            </a:r>
            <a:r>
              <a:rPr lang="en-US" sz="1400" b="1" dirty="0" smtClean="0">
                <a:latin typeface="Castellar" pitchFamily="18" charset="0"/>
              </a:rPr>
              <a:t> </a:t>
            </a:r>
            <a:r>
              <a:rPr lang="en-US" sz="1400" b="1" dirty="0" err="1" smtClean="0">
                <a:latin typeface="Castellar" pitchFamily="18" charset="0"/>
              </a:rPr>
              <a:t>dengan</a:t>
            </a:r>
            <a:r>
              <a:rPr lang="en-US" sz="1400" b="1" dirty="0" smtClean="0">
                <a:latin typeface="Castellar" pitchFamily="18" charset="0"/>
              </a:rPr>
              <a:t> </a:t>
            </a:r>
            <a:r>
              <a:rPr lang="en-US" sz="1400" b="1" dirty="0" err="1" smtClean="0">
                <a:latin typeface="Castellar" pitchFamily="18" charset="0"/>
              </a:rPr>
              <a:t>spesifikasi</a:t>
            </a:r>
            <a:r>
              <a:rPr lang="en-US" sz="1400" b="1" dirty="0" smtClean="0">
                <a:latin typeface="Castellar" pitchFamily="18" charset="0"/>
              </a:rPr>
              <a:t> yang  </a:t>
            </a:r>
            <a:r>
              <a:rPr lang="en-US" sz="1400" b="1" dirty="0" err="1" smtClean="0">
                <a:latin typeface="Castellar" pitchFamily="18" charset="0"/>
              </a:rPr>
              <a:t>sesuai</a:t>
            </a:r>
            <a:r>
              <a:rPr lang="en-US" sz="1400" b="1" dirty="0" smtClean="0">
                <a:latin typeface="Castellar" pitchFamily="18" charset="0"/>
              </a:rPr>
              <a:t> </a:t>
            </a:r>
            <a:r>
              <a:rPr lang="en-US" sz="1400" b="1" dirty="0" err="1" smtClean="0">
                <a:latin typeface="Castellar" pitchFamily="18" charset="0"/>
              </a:rPr>
              <a:t>tujuan</a:t>
            </a:r>
            <a:r>
              <a:rPr lang="en-US" sz="1400" b="1" dirty="0" smtClean="0">
                <a:latin typeface="Castellar" pitchFamily="18" charset="0"/>
              </a:rPr>
              <a:t> </a:t>
            </a:r>
            <a:r>
              <a:rPr lang="en-US" sz="1400" b="1" dirty="0" err="1" smtClean="0">
                <a:latin typeface="Castellar" pitchFamily="18" charset="0"/>
              </a:rPr>
              <a:t>pembentukan</a:t>
            </a:r>
            <a:r>
              <a:rPr lang="en-US" sz="1400" b="1" dirty="0" smtClean="0">
                <a:latin typeface="Castellar" pitchFamily="18" charset="0"/>
              </a:rPr>
              <a:t>. ( lulus </a:t>
            </a:r>
            <a:r>
              <a:rPr lang="en-US" sz="1400" b="1" dirty="0" err="1" smtClean="0">
                <a:latin typeface="Castellar" pitchFamily="18" charset="0"/>
              </a:rPr>
              <a:t>dicatat</a:t>
            </a:r>
            <a:r>
              <a:rPr lang="en-US" sz="1400" b="1" dirty="0" smtClean="0">
                <a:latin typeface="Castellar" pitchFamily="18" charset="0"/>
              </a:rPr>
              <a:t> </a:t>
            </a:r>
            <a:r>
              <a:rPr lang="en-US" sz="1400" b="1" dirty="0" err="1" smtClean="0">
                <a:latin typeface="Castellar" pitchFamily="18" charset="0"/>
              </a:rPr>
              <a:t>dalam</a:t>
            </a:r>
            <a:r>
              <a:rPr lang="en-US" sz="1400" b="1" dirty="0" smtClean="0">
                <a:latin typeface="Castellar" pitchFamily="18" charset="0"/>
              </a:rPr>
              <a:t> </a:t>
            </a:r>
            <a:r>
              <a:rPr lang="en-US" sz="1400" b="1" dirty="0" err="1" smtClean="0">
                <a:latin typeface="Castellar" pitchFamily="18" charset="0"/>
              </a:rPr>
              <a:t>lji</a:t>
            </a:r>
            <a:r>
              <a:rPr lang="en-US" sz="1400" b="1" dirty="0" smtClean="0">
                <a:latin typeface="Castellar" pitchFamily="18" charset="0"/>
              </a:rPr>
              <a:t> </a:t>
            </a:r>
            <a:r>
              <a:rPr lang="en-US" sz="1400" b="1" dirty="0" err="1" smtClean="0">
                <a:latin typeface="Castellar" pitchFamily="18" charset="0"/>
              </a:rPr>
              <a:t>siap</a:t>
            </a:r>
            <a:r>
              <a:rPr lang="en-US" sz="1400" b="1" dirty="0" smtClean="0">
                <a:latin typeface="Castellar" pitchFamily="18" charset="0"/>
              </a:rPr>
              <a:t> </a:t>
            </a:r>
            <a:r>
              <a:rPr lang="en-US" sz="1400" b="1" dirty="0" err="1" smtClean="0">
                <a:latin typeface="Castellar" pitchFamily="18" charset="0"/>
              </a:rPr>
              <a:t>ditugaskan</a:t>
            </a:r>
            <a:r>
              <a:rPr lang="en-US" sz="1400" b="1" dirty="0" smtClean="0">
                <a:latin typeface="Castellar" pitchFamily="18" charset="0"/>
              </a:rPr>
              <a:t>)</a:t>
            </a:r>
            <a:endParaRPr lang="id-ID" sz="1400" b="1" dirty="0">
              <a:latin typeface="Castellar" pitchFamily="18" charset="0"/>
            </a:endParaRPr>
          </a:p>
        </p:txBody>
      </p:sp>
      <p:pic>
        <p:nvPicPr>
          <p:cNvPr id="25602" name="Picture 2" descr="C:\Documents and Settings\User\My Documents\My Pictures\AGUNG.png"/>
          <p:cNvPicPr>
            <a:picLocks noChangeAspect="1" noChangeArrowheads="1"/>
          </p:cNvPicPr>
          <p:nvPr/>
        </p:nvPicPr>
        <p:blipFill>
          <a:blip r:embed="rId4" cstate="print"/>
          <a:srcRect/>
          <a:stretch>
            <a:fillRect/>
          </a:stretch>
        </p:blipFill>
        <p:spPr bwMode="auto">
          <a:xfrm>
            <a:off x="5189210" y="2431779"/>
            <a:ext cx="809703" cy="1752600"/>
          </a:xfrm>
          <a:prstGeom prst="rect">
            <a:avLst/>
          </a:prstGeom>
          <a:noFill/>
        </p:spPr>
      </p:pic>
      <p:pic>
        <p:nvPicPr>
          <p:cNvPr id="25603" name="Picture 3" descr="C:\Documents and Settings\User\My Documents\My Pictures\ASEP.png"/>
          <p:cNvPicPr>
            <a:picLocks noChangeAspect="1" noChangeArrowheads="1"/>
          </p:cNvPicPr>
          <p:nvPr/>
        </p:nvPicPr>
        <p:blipFill>
          <a:blip r:embed="rId5" cstate="print"/>
          <a:srcRect/>
          <a:stretch>
            <a:fillRect/>
          </a:stretch>
        </p:blipFill>
        <p:spPr bwMode="auto">
          <a:xfrm>
            <a:off x="3284210" y="2398629"/>
            <a:ext cx="838200" cy="1725316"/>
          </a:xfrm>
          <a:prstGeom prst="rect">
            <a:avLst/>
          </a:prstGeom>
          <a:noFill/>
        </p:spPr>
      </p:pic>
      <p:pic>
        <p:nvPicPr>
          <p:cNvPr id="25604" name="Picture 4" descr="C:\Documents and Settings\User\My Documents\My Pictures\ROLAND.png"/>
          <p:cNvPicPr>
            <a:picLocks noChangeAspect="1" noChangeArrowheads="1"/>
          </p:cNvPicPr>
          <p:nvPr/>
        </p:nvPicPr>
        <p:blipFill>
          <a:blip r:embed="rId6" cstate="print"/>
          <a:srcRect/>
          <a:stretch>
            <a:fillRect/>
          </a:stretch>
        </p:blipFill>
        <p:spPr bwMode="auto">
          <a:xfrm>
            <a:off x="1111468" y="2559268"/>
            <a:ext cx="1068270" cy="1844416"/>
          </a:xfrm>
          <a:prstGeom prst="rect">
            <a:avLst/>
          </a:prstGeom>
          <a:noFill/>
        </p:spPr>
      </p:pic>
      <p:pic>
        <p:nvPicPr>
          <p:cNvPr id="25605" name="Picture 5" descr="C:\Documents and Settings\User\My Documents\My Pictures\RULY.png"/>
          <p:cNvPicPr>
            <a:picLocks noChangeAspect="1" noChangeArrowheads="1"/>
          </p:cNvPicPr>
          <p:nvPr/>
        </p:nvPicPr>
        <p:blipFill>
          <a:blip r:embed="rId7" cstate="print"/>
          <a:srcRect/>
          <a:stretch>
            <a:fillRect/>
          </a:stretch>
        </p:blipFill>
        <p:spPr bwMode="auto">
          <a:xfrm>
            <a:off x="6941810" y="2438400"/>
            <a:ext cx="801688" cy="1696863"/>
          </a:xfrm>
          <a:prstGeom prst="rect">
            <a:avLst/>
          </a:prstGeom>
          <a:noFill/>
        </p:spPr>
      </p:pic>
      <p:pic>
        <p:nvPicPr>
          <p:cNvPr id="25606" name="Picture 6" descr="C:\Documents and Settings\User\My Documents\My Pictures\AKTIVITAS.png"/>
          <p:cNvPicPr>
            <a:picLocks noChangeAspect="1" noChangeArrowheads="1"/>
          </p:cNvPicPr>
          <p:nvPr/>
        </p:nvPicPr>
        <p:blipFill>
          <a:blip r:embed="rId8" cstate="print">
            <a:lum bright="64000" contrast="-36000"/>
          </a:blip>
          <a:srcRect/>
          <a:stretch>
            <a:fillRect/>
          </a:stretch>
        </p:blipFill>
        <p:spPr bwMode="auto">
          <a:xfrm>
            <a:off x="1219200" y="4495800"/>
            <a:ext cx="6096000" cy="2362200"/>
          </a:xfrm>
          <a:prstGeom prst="rect">
            <a:avLst/>
          </a:prstGeom>
          <a:ln>
            <a:noFill/>
          </a:ln>
          <a:effectLst>
            <a:outerShdw blurRad="292100" dist="139700" dir="2700000" algn="tl" rotWithShape="0">
              <a:srgbClr val="333333">
                <a:alpha val="65000"/>
              </a:srgbClr>
            </a:outerShdw>
          </a:effectLst>
        </p:spPr>
      </p:pic>
      <p:cxnSp>
        <p:nvCxnSpPr>
          <p:cNvPr id="30" name="Straight Arrow Connector 29"/>
          <p:cNvCxnSpPr/>
          <p:nvPr/>
        </p:nvCxnSpPr>
        <p:spPr>
          <a:xfrm>
            <a:off x="1676400" y="4572000"/>
            <a:ext cx="1447800" cy="990600"/>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566045" y="4984532"/>
            <a:ext cx="872355" cy="646331"/>
          </a:xfrm>
          <a:prstGeom prst="rect">
            <a:avLst/>
          </a:prstGeom>
          <a:noFill/>
        </p:spPr>
        <p:txBody>
          <a:bodyPr wrap="none" rtlCol="0">
            <a:spAutoFit/>
          </a:bodyPr>
          <a:lstStyle/>
          <a:p>
            <a:pPr algn="ctr"/>
            <a:r>
              <a:rPr lang="en-US" b="1" dirty="0" smtClean="0">
                <a:solidFill>
                  <a:srgbClr val="006600"/>
                </a:solidFill>
                <a:latin typeface="Arial Rounded MT Bold" pitchFamily="34" charset="0"/>
              </a:rPr>
              <a:t>Lulus(</a:t>
            </a:r>
          </a:p>
          <a:p>
            <a:pPr algn="ctr"/>
            <a:r>
              <a:rPr lang="en-US" b="1" dirty="0" smtClean="0">
                <a:solidFill>
                  <a:srgbClr val="006600"/>
                </a:solidFill>
                <a:latin typeface="Arial Rounded MT Bold" pitchFamily="34" charset="0"/>
              </a:rPr>
              <a:t>LJI)</a:t>
            </a:r>
            <a:endParaRPr lang="id-ID" b="1" dirty="0">
              <a:solidFill>
                <a:srgbClr val="006600"/>
              </a:solidFill>
              <a:latin typeface="Arial Rounded MT Bold" pitchFamily="34" charset="0"/>
            </a:endParaRPr>
          </a:p>
        </p:txBody>
      </p:sp>
      <p:cxnSp>
        <p:nvCxnSpPr>
          <p:cNvPr id="36" name="Straight Arrow Connector 35"/>
          <p:cNvCxnSpPr/>
          <p:nvPr/>
        </p:nvCxnSpPr>
        <p:spPr>
          <a:xfrm rot="16200000" flipH="1">
            <a:off x="3238500" y="4305300"/>
            <a:ext cx="1447800" cy="457200"/>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3993250" y="4191000"/>
            <a:ext cx="959750" cy="646331"/>
          </a:xfrm>
          <a:prstGeom prst="rect">
            <a:avLst/>
          </a:prstGeom>
          <a:noFill/>
        </p:spPr>
        <p:txBody>
          <a:bodyPr wrap="none" rtlCol="0">
            <a:spAutoFit/>
          </a:bodyPr>
          <a:lstStyle/>
          <a:p>
            <a:pPr algn="ctr"/>
            <a:r>
              <a:rPr lang="en-US" b="1" dirty="0" smtClean="0">
                <a:solidFill>
                  <a:srgbClr val="FF0000"/>
                </a:solidFill>
                <a:latin typeface="Arial Rounded MT Bold" pitchFamily="34" charset="0"/>
              </a:rPr>
              <a:t>TIDAK </a:t>
            </a:r>
          </a:p>
          <a:p>
            <a:pPr algn="ctr"/>
            <a:r>
              <a:rPr lang="en-US" b="1" dirty="0" smtClean="0">
                <a:solidFill>
                  <a:srgbClr val="FF0000"/>
                </a:solidFill>
                <a:latin typeface="Arial Rounded MT Bold" pitchFamily="34" charset="0"/>
              </a:rPr>
              <a:t>LULUS</a:t>
            </a:r>
            <a:endParaRPr lang="id-ID" b="1" dirty="0">
              <a:solidFill>
                <a:srgbClr val="FF0000"/>
              </a:solidFill>
              <a:latin typeface="Arial Rounded MT Bold" pitchFamily="34" charset="0"/>
            </a:endParaRPr>
          </a:p>
        </p:txBody>
      </p:sp>
      <p:cxnSp>
        <p:nvCxnSpPr>
          <p:cNvPr id="40" name="Straight Arrow Connector 39"/>
          <p:cNvCxnSpPr/>
          <p:nvPr/>
        </p:nvCxnSpPr>
        <p:spPr>
          <a:xfrm rot="5400000">
            <a:off x="4610100" y="4838700"/>
            <a:ext cx="1676400" cy="228600"/>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619599" y="4876800"/>
            <a:ext cx="790601" cy="646331"/>
          </a:xfrm>
          <a:prstGeom prst="rect">
            <a:avLst/>
          </a:prstGeom>
          <a:noFill/>
        </p:spPr>
        <p:txBody>
          <a:bodyPr wrap="none" rtlCol="0">
            <a:spAutoFit/>
          </a:bodyPr>
          <a:lstStyle/>
          <a:p>
            <a:pPr algn="ctr"/>
            <a:r>
              <a:rPr lang="en-US" b="1" dirty="0" smtClean="0">
                <a:solidFill>
                  <a:srgbClr val="006600"/>
                </a:solidFill>
                <a:latin typeface="Arial Rounded MT Bold" pitchFamily="34" charset="0"/>
              </a:rPr>
              <a:t>Lulus</a:t>
            </a:r>
          </a:p>
          <a:p>
            <a:pPr algn="ctr"/>
            <a:r>
              <a:rPr lang="en-US" b="1" dirty="0" smtClean="0">
                <a:solidFill>
                  <a:srgbClr val="006600"/>
                </a:solidFill>
                <a:latin typeface="Arial Rounded MT Bold" pitchFamily="34" charset="0"/>
              </a:rPr>
              <a:t>(LJI)</a:t>
            </a:r>
            <a:endParaRPr lang="id-ID" b="1" dirty="0">
              <a:solidFill>
                <a:srgbClr val="006600"/>
              </a:solidFill>
              <a:latin typeface="Arial Rounded MT Bold" pitchFamily="34" charset="0"/>
            </a:endParaRPr>
          </a:p>
        </p:txBody>
      </p:sp>
      <p:cxnSp>
        <p:nvCxnSpPr>
          <p:cNvPr id="43" name="Straight Arrow Connector 42"/>
          <p:cNvCxnSpPr/>
          <p:nvPr/>
        </p:nvCxnSpPr>
        <p:spPr>
          <a:xfrm rot="10800000" flipV="1">
            <a:off x="5867400" y="4038600"/>
            <a:ext cx="1371600" cy="914400"/>
          </a:xfrm>
          <a:prstGeom prst="straightConnector1">
            <a:avLst/>
          </a:prstGeom>
          <a:ln w="762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6448399" y="4495800"/>
            <a:ext cx="790601" cy="646331"/>
          </a:xfrm>
          <a:prstGeom prst="rect">
            <a:avLst/>
          </a:prstGeom>
          <a:noFill/>
        </p:spPr>
        <p:txBody>
          <a:bodyPr wrap="none" rtlCol="0">
            <a:spAutoFit/>
          </a:bodyPr>
          <a:lstStyle/>
          <a:p>
            <a:pPr algn="ctr"/>
            <a:r>
              <a:rPr lang="en-US" b="1" dirty="0" smtClean="0">
                <a:solidFill>
                  <a:srgbClr val="006600"/>
                </a:solidFill>
                <a:latin typeface="Arial Rounded MT Bold" pitchFamily="34" charset="0"/>
              </a:rPr>
              <a:t>Lulus</a:t>
            </a:r>
          </a:p>
          <a:p>
            <a:pPr algn="ctr"/>
            <a:r>
              <a:rPr lang="en-US" b="1" dirty="0" smtClean="0">
                <a:solidFill>
                  <a:srgbClr val="006600"/>
                </a:solidFill>
                <a:latin typeface="Arial Rounded MT Bold" pitchFamily="34" charset="0"/>
              </a:rPr>
              <a:t>(LJI)</a:t>
            </a:r>
            <a:endParaRPr lang="id-ID" b="1" dirty="0">
              <a:solidFill>
                <a:srgbClr val="006600"/>
              </a:solidFill>
              <a:latin typeface="Arial Rounded MT Bold"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00" descr="C:\Documents and Settings\User\My Documents\My Pictures\PROSES TUKBNJAR315.png"/>
          <p:cNvPicPr>
            <a:picLocks noChangeAspect="1" noChangeArrowheads="1"/>
          </p:cNvPicPr>
          <p:nvPr/>
        </p:nvPicPr>
        <p:blipFill>
          <a:blip r:embed="rId2" cstate="print">
            <a:lum bright="47000" contrast="-81000"/>
          </a:blip>
          <a:srcRect l="4810"/>
          <a:stretch>
            <a:fillRect/>
          </a:stretch>
        </p:blipFill>
        <p:spPr bwMode="auto">
          <a:xfrm>
            <a:off x="381000" y="381000"/>
            <a:ext cx="8382000" cy="6019800"/>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31230" y="63064"/>
            <a:ext cx="4081567" cy="461665"/>
          </a:xfrm>
          <a:prstGeom prst="rect">
            <a:avLst/>
          </a:prstGeom>
          <a:noFill/>
        </p:spPr>
        <p:txBody>
          <a:bodyPr wrap="none" rtlCol="0">
            <a:spAutoFit/>
          </a:bodyPr>
          <a:lstStyle/>
          <a:p>
            <a:r>
              <a:rPr lang="en-US" sz="2400" b="1" dirty="0" smtClean="0">
                <a:latin typeface="Castellar" pitchFamily="18" charset="0"/>
              </a:rPr>
              <a:t>PROSES PEMBENTUKAN</a:t>
            </a:r>
            <a:endParaRPr lang="id-ID" sz="2400" b="1" dirty="0">
              <a:latin typeface="Castellar" pitchFamily="18" charset="0"/>
            </a:endParaRPr>
          </a:p>
        </p:txBody>
      </p:sp>
      <p:grpSp>
        <p:nvGrpSpPr>
          <p:cNvPr id="2" name="Group 4"/>
          <p:cNvGrpSpPr/>
          <p:nvPr/>
        </p:nvGrpSpPr>
        <p:grpSpPr>
          <a:xfrm>
            <a:off x="228600" y="533400"/>
            <a:ext cx="1447800" cy="1371600"/>
            <a:chOff x="228600" y="533400"/>
            <a:chExt cx="1447800" cy="1371600"/>
          </a:xfrm>
        </p:grpSpPr>
        <p:pic>
          <p:nvPicPr>
            <p:cNvPr id="6" name="Picture 2" descr="C:\Documents and Settings\User\My Documents\My Pictures\tukjarrr.png"/>
            <p:cNvPicPr>
              <a:picLocks noChangeAspect="1" noChangeArrowheads="1"/>
            </p:cNvPicPr>
            <p:nvPr/>
          </p:nvPicPr>
          <p:blipFill>
            <a:blip r:embed="rId3" cstate="print"/>
            <a:srcRect/>
            <a:stretch>
              <a:fillRect/>
            </a:stretch>
          </p:blipFill>
          <p:spPr bwMode="auto">
            <a:xfrm>
              <a:off x="228600" y="533400"/>
              <a:ext cx="1447800" cy="13716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746234" y="790902"/>
              <a:ext cx="550151" cy="830997"/>
            </a:xfrm>
            <a:prstGeom prst="rect">
              <a:avLst/>
            </a:prstGeom>
            <a:noFill/>
          </p:spPr>
          <p:txBody>
            <a:bodyPr wrap="none" rtlCol="0">
              <a:spAutoFit/>
            </a:bodyPr>
            <a:lstStyle/>
            <a:p>
              <a:r>
                <a:rPr lang="en-US" sz="4800" b="1" dirty="0" smtClean="0">
                  <a:latin typeface="Arial Rounded MT Bold" pitchFamily="34" charset="0"/>
                </a:rPr>
                <a:t>8</a:t>
              </a:r>
              <a:endParaRPr lang="id-ID" sz="4800" b="1" dirty="0">
                <a:latin typeface="Arial Rounded MT Bold" pitchFamily="34" charset="0"/>
              </a:endParaRPr>
            </a:p>
          </p:txBody>
        </p:sp>
      </p:grpSp>
      <p:sp>
        <p:nvSpPr>
          <p:cNvPr id="8" name="TextBox 7"/>
          <p:cNvSpPr txBox="1"/>
          <p:nvPr/>
        </p:nvSpPr>
        <p:spPr>
          <a:xfrm>
            <a:off x="1721030" y="696306"/>
            <a:ext cx="2599494" cy="830997"/>
          </a:xfrm>
          <a:prstGeom prst="rect">
            <a:avLst/>
          </a:prstGeom>
          <a:noFill/>
        </p:spPr>
        <p:txBody>
          <a:bodyPr wrap="none" rtlCol="0">
            <a:spAutoFit/>
          </a:bodyPr>
          <a:lstStyle/>
          <a:p>
            <a:r>
              <a:rPr lang="en-US" sz="4800" b="1" dirty="0" smtClean="0">
                <a:solidFill>
                  <a:srgbClr val="FF0000"/>
                </a:solidFill>
                <a:latin typeface="Arial Rounded MT Bold" pitchFamily="34" charset="0"/>
              </a:rPr>
              <a:t>ACTION</a:t>
            </a:r>
            <a:endParaRPr lang="id-ID" sz="4800" b="1" dirty="0">
              <a:solidFill>
                <a:srgbClr val="FF0000"/>
              </a:solidFill>
              <a:latin typeface="Arial Rounded MT Bold" pitchFamily="34" charset="0"/>
            </a:endParaRPr>
          </a:p>
        </p:txBody>
      </p:sp>
      <p:sp>
        <p:nvSpPr>
          <p:cNvPr id="10" name="TextBox 9"/>
          <p:cNvSpPr txBox="1"/>
          <p:nvPr/>
        </p:nvSpPr>
        <p:spPr>
          <a:xfrm>
            <a:off x="1754236" y="1381780"/>
            <a:ext cx="7237364" cy="738664"/>
          </a:xfrm>
          <a:prstGeom prst="rect">
            <a:avLst/>
          </a:prstGeom>
          <a:noFill/>
        </p:spPr>
        <p:txBody>
          <a:bodyPr wrap="square" rtlCol="0">
            <a:spAutoFit/>
          </a:bodyPr>
          <a:lstStyle/>
          <a:p>
            <a:pPr algn="just"/>
            <a:r>
              <a:rPr lang="en-US" sz="1400" b="1" dirty="0" smtClean="0">
                <a:solidFill>
                  <a:srgbClr val="006600"/>
                </a:solidFill>
                <a:latin typeface="Castellar" pitchFamily="18" charset="0"/>
              </a:rPr>
              <a:t>PENGGUNAAN JARINGAN YANG TELAH DIANGGAP TEPAT, KOMPETEN DAN MEMILIKI MOTIVASI, AKISES DAN KECOCOKAN(SUITABLE SIAP DITUGASKAN</a:t>
            </a:r>
            <a:endParaRPr lang="id-ID" sz="1400" b="1" dirty="0">
              <a:solidFill>
                <a:srgbClr val="006600"/>
              </a:solidFill>
              <a:latin typeface="Castellar" pitchFamily="18" charset="0"/>
            </a:endParaRPr>
          </a:p>
        </p:txBody>
      </p:sp>
      <p:pic>
        <p:nvPicPr>
          <p:cNvPr id="27" name="Picture 7" descr="C:\Documents and Settings\User\My Documents\My Pictures\LJI2.png"/>
          <p:cNvPicPr>
            <a:picLocks noChangeAspect="1" noChangeArrowheads="1"/>
          </p:cNvPicPr>
          <p:nvPr/>
        </p:nvPicPr>
        <p:blipFill>
          <a:blip r:embed="rId4" cstate="print"/>
          <a:srcRect/>
          <a:stretch>
            <a:fillRect/>
          </a:stretch>
        </p:blipFill>
        <p:spPr bwMode="auto">
          <a:xfrm>
            <a:off x="914400" y="4800600"/>
            <a:ext cx="7921624" cy="1600200"/>
          </a:xfrm>
          <a:prstGeom prst="rect">
            <a:avLst/>
          </a:prstGeom>
          <a:ln>
            <a:noFill/>
          </a:ln>
          <a:effectLst>
            <a:outerShdw blurRad="292100" dist="139700" dir="2700000" algn="tl" rotWithShape="0">
              <a:srgbClr val="333333">
                <a:alpha val="65000"/>
              </a:srgbClr>
            </a:outerShdw>
          </a:effectLst>
        </p:spPr>
      </p:pic>
      <p:pic>
        <p:nvPicPr>
          <p:cNvPr id="27650" name="Picture 2" descr="C:\Documents and Settings\User\My Documents\My Pictures\JAR SIAP PAKE.png"/>
          <p:cNvPicPr>
            <a:picLocks noChangeAspect="1" noChangeArrowheads="1"/>
          </p:cNvPicPr>
          <p:nvPr/>
        </p:nvPicPr>
        <p:blipFill>
          <a:blip r:embed="rId5" cstate="print"/>
          <a:srcRect/>
          <a:stretch>
            <a:fillRect/>
          </a:stretch>
        </p:blipFill>
        <p:spPr bwMode="auto">
          <a:xfrm>
            <a:off x="2895600" y="2209800"/>
            <a:ext cx="3548063" cy="1890938"/>
          </a:xfrm>
          <a:prstGeom prst="rect">
            <a:avLst/>
          </a:prstGeom>
          <a:ln>
            <a:noFill/>
          </a:ln>
          <a:effectLst>
            <a:outerShdw blurRad="292100" dist="139700" dir="2700000" algn="tl" rotWithShape="0">
              <a:srgbClr val="333333">
                <a:alpha val="65000"/>
              </a:srgbClr>
            </a:outerShdw>
          </a:effectLst>
        </p:spPr>
      </p:pic>
      <p:sp>
        <p:nvSpPr>
          <p:cNvPr id="29" name="TextBox 28"/>
          <p:cNvSpPr txBox="1"/>
          <p:nvPr/>
        </p:nvSpPr>
        <p:spPr>
          <a:xfrm>
            <a:off x="2872922" y="4070132"/>
            <a:ext cx="1241878" cy="276999"/>
          </a:xfrm>
          <a:prstGeom prst="rect">
            <a:avLst/>
          </a:prstGeom>
          <a:noFill/>
        </p:spPr>
        <p:txBody>
          <a:bodyPr wrap="none" rtlCol="0">
            <a:spAutoFit/>
          </a:bodyPr>
          <a:lstStyle/>
          <a:p>
            <a:r>
              <a:rPr lang="en-US" sz="1200" b="1" dirty="0" smtClean="0">
                <a:solidFill>
                  <a:srgbClr val="0000FF"/>
                </a:solidFill>
                <a:latin typeface="Arial Rounded MT Bold" pitchFamily="34" charset="0"/>
              </a:rPr>
              <a:t>BAG PAMWAS</a:t>
            </a:r>
            <a:endParaRPr lang="id-ID" sz="1200" b="1" dirty="0">
              <a:solidFill>
                <a:srgbClr val="0000FF"/>
              </a:solidFill>
              <a:latin typeface="Arial Rounded MT Bold" pitchFamily="34" charset="0"/>
            </a:endParaRPr>
          </a:p>
        </p:txBody>
      </p:sp>
      <p:sp>
        <p:nvSpPr>
          <p:cNvPr id="32" name="TextBox 31"/>
          <p:cNvSpPr txBox="1"/>
          <p:nvPr/>
        </p:nvSpPr>
        <p:spPr>
          <a:xfrm>
            <a:off x="4060590" y="4070132"/>
            <a:ext cx="1241878" cy="276999"/>
          </a:xfrm>
          <a:prstGeom prst="rect">
            <a:avLst/>
          </a:prstGeom>
          <a:noFill/>
        </p:spPr>
        <p:txBody>
          <a:bodyPr wrap="square" rtlCol="0">
            <a:spAutoFit/>
          </a:bodyPr>
          <a:lstStyle/>
          <a:p>
            <a:r>
              <a:rPr lang="en-US" sz="1200" b="1" dirty="0" smtClean="0">
                <a:latin typeface="Arial Rounded MT Bold" pitchFamily="34" charset="0"/>
              </a:rPr>
              <a:t>BAG GUDANG</a:t>
            </a:r>
            <a:endParaRPr lang="id-ID" sz="1200" b="1" dirty="0">
              <a:latin typeface="Arial Rounded MT Bold" pitchFamily="34" charset="0"/>
            </a:endParaRPr>
          </a:p>
        </p:txBody>
      </p:sp>
      <p:sp>
        <p:nvSpPr>
          <p:cNvPr id="33" name="TextBox 32"/>
          <p:cNvSpPr txBox="1"/>
          <p:nvPr/>
        </p:nvSpPr>
        <p:spPr>
          <a:xfrm>
            <a:off x="5342854" y="4067502"/>
            <a:ext cx="1241878" cy="276999"/>
          </a:xfrm>
          <a:prstGeom prst="rect">
            <a:avLst/>
          </a:prstGeom>
          <a:noFill/>
        </p:spPr>
        <p:txBody>
          <a:bodyPr wrap="square" rtlCol="0">
            <a:spAutoFit/>
          </a:bodyPr>
          <a:lstStyle/>
          <a:p>
            <a:r>
              <a:rPr lang="en-US" sz="1200" b="1" dirty="0" smtClean="0">
                <a:solidFill>
                  <a:srgbClr val="C00000"/>
                </a:solidFill>
                <a:latin typeface="Arial Rounded MT Bold" pitchFamily="34" charset="0"/>
              </a:rPr>
              <a:t>BAG  SOPIR</a:t>
            </a:r>
            <a:endParaRPr lang="id-ID" sz="1200" b="1" dirty="0">
              <a:solidFill>
                <a:srgbClr val="C00000"/>
              </a:solidFill>
              <a:latin typeface="Arial Rounded MT Bold" pitchFamily="34" charset="0"/>
            </a:endParaRPr>
          </a:p>
        </p:txBody>
      </p:sp>
      <p:sp>
        <p:nvSpPr>
          <p:cNvPr id="34" name="TextBox 33"/>
          <p:cNvSpPr txBox="1"/>
          <p:nvPr/>
        </p:nvSpPr>
        <p:spPr>
          <a:xfrm>
            <a:off x="1403132" y="4921468"/>
            <a:ext cx="6856236" cy="1477328"/>
          </a:xfrm>
          <a:prstGeom prst="rect">
            <a:avLst/>
          </a:prstGeom>
          <a:noFill/>
        </p:spPr>
        <p:txBody>
          <a:bodyPr wrap="none" rtlCol="0">
            <a:spAutoFit/>
          </a:bodyPr>
          <a:lstStyle/>
          <a:p>
            <a:pPr algn="ctr"/>
            <a:r>
              <a:rPr lang="en-US" sz="3600" b="1" dirty="0" smtClean="0">
                <a:solidFill>
                  <a:srgbClr val="0000FF"/>
                </a:solidFill>
                <a:latin typeface="Arial Rounded MT Bold" pitchFamily="34" charset="0"/>
              </a:rPr>
              <a:t>BUKU JARINGAN INFORMASI</a:t>
            </a:r>
          </a:p>
          <a:p>
            <a:pPr algn="ctr"/>
            <a:r>
              <a:rPr lang="en-US" sz="5400" b="1" dirty="0" smtClean="0">
                <a:solidFill>
                  <a:srgbClr val="0000FF"/>
                </a:solidFill>
                <a:latin typeface="Arial Rounded MT Bold" pitchFamily="34" charset="0"/>
              </a:rPr>
              <a:t>(BJI)</a:t>
            </a:r>
            <a:endParaRPr lang="id-ID" sz="5400" b="1" dirty="0">
              <a:solidFill>
                <a:srgbClr val="0000FF"/>
              </a:solidFill>
              <a:latin typeface="Arial Rounded MT Bold" pitchFamily="34" charset="0"/>
            </a:endParaRPr>
          </a:p>
        </p:txBody>
      </p:sp>
      <p:sp>
        <p:nvSpPr>
          <p:cNvPr id="37" name="Down Arrow 36"/>
          <p:cNvSpPr/>
          <p:nvPr/>
        </p:nvSpPr>
        <p:spPr>
          <a:xfrm>
            <a:off x="2362200" y="4495800"/>
            <a:ext cx="4724400" cy="457200"/>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id-ID"/>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6400800" y="3733800"/>
            <a:ext cx="2590800" cy="2895600"/>
          </a:xfrm>
          <a:prstGeom prst="rect">
            <a:avLst/>
          </a:prstGeom>
          <a:solidFill>
            <a:srgbClr val="FFFF00">
              <a:alpha val="21000"/>
            </a:srgb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id-ID"/>
          </a:p>
        </p:txBody>
      </p:sp>
      <p:graphicFrame>
        <p:nvGraphicFramePr>
          <p:cNvPr id="4" name="Table 3"/>
          <p:cNvGraphicFramePr>
            <a:graphicFrameLocks noGrp="1"/>
          </p:cNvGraphicFramePr>
          <p:nvPr/>
        </p:nvGraphicFramePr>
        <p:xfrm>
          <a:off x="152400" y="973073"/>
          <a:ext cx="8839201" cy="5656327"/>
        </p:xfrm>
        <a:graphic>
          <a:graphicData uri="http://schemas.openxmlformats.org/drawingml/2006/table">
            <a:tbl>
              <a:tblPr/>
              <a:tblGrid>
                <a:gridCol w="304800"/>
                <a:gridCol w="1371600"/>
                <a:gridCol w="1371600"/>
                <a:gridCol w="990600"/>
                <a:gridCol w="1143000"/>
                <a:gridCol w="1066800"/>
                <a:gridCol w="228600"/>
                <a:gridCol w="228600"/>
                <a:gridCol w="304800"/>
                <a:gridCol w="381000"/>
                <a:gridCol w="228600"/>
                <a:gridCol w="1219201"/>
              </a:tblGrid>
              <a:tr h="454560">
                <a:tc rowSpan="2">
                  <a:txBody>
                    <a:bodyPr/>
                    <a:lstStyle/>
                    <a:p>
                      <a:pPr algn="ctr">
                        <a:spcAft>
                          <a:spcPts val="0"/>
                        </a:spcAft>
                      </a:pPr>
                      <a:endParaRPr lang="en-US" sz="900" dirty="0">
                        <a:latin typeface="Times New Roman"/>
                        <a:ea typeface="Times New Roman"/>
                      </a:endParaRPr>
                    </a:p>
                    <a:p>
                      <a:pPr algn="ctr">
                        <a:spcAft>
                          <a:spcPts val="0"/>
                        </a:spcAft>
                      </a:pPr>
                      <a:r>
                        <a:rPr lang="en-US" sz="1050" dirty="0">
                          <a:latin typeface="Times New Roman"/>
                          <a:ea typeface="Times New Roman"/>
                        </a:rPr>
                        <a:t>NO</a:t>
                      </a:r>
                      <a:endParaRPr lang="id-ID" sz="1050" dirty="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900">
                        <a:latin typeface="Times New Roman"/>
                        <a:ea typeface="Times New Roman"/>
                      </a:endParaRPr>
                    </a:p>
                    <a:p>
                      <a:pPr algn="ctr">
                        <a:spcAft>
                          <a:spcPts val="0"/>
                        </a:spcAft>
                      </a:pPr>
                      <a:r>
                        <a:rPr lang="en-US" sz="1050">
                          <a:latin typeface="Times New Roman"/>
                          <a:ea typeface="Times New Roman"/>
                        </a:rPr>
                        <a:t>ANTESEDENT</a:t>
                      </a:r>
                      <a:endParaRPr lang="id-ID" sz="1050">
                        <a:latin typeface="Times New Roman"/>
                        <a:ea typeface="Times New Roman"/>
                      </a:endParaRPr>
                    </a:p>
                    <a:p>
                      <a:pPr algn="ctr">
                        <a:spcAft>
                          <a:spcPts val="0"/>
                        </a:spcAft>
                      </a:pPr>
                      <a:r>
                        <a:rPr lang="en-US" sz="1050">
                          <a:latin typeface="Times New Roman"/>
                          <a:ea typeface="Times New Roman"/>
                        </a:rPr>
                        <a:t>JARINGAN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900">
                        <a:latin typeface="Times New Roman"/>
                        <a:ea typeface="Times New Roman"/>
                      </a:endParaRPr>
                    </a:p>
                    <a:p>
                      <a:pPr algn="ctr">
                        <a:spcAft>
                          <a:spcPts val="0"/>
                        </a:spcAft>
                      </a:pPr>
                      <a:r>
                        <a:rPr lang="en-US" sz="1050">
                          <a:latin typeface="Times New Roman"/>
                          <a:ea typeface="Times New Roman"/>
                        </a:rPr>
                        <a:t>ZONA INFORMASI SUMBER/JARINGAN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endParaRPr lang="en-US" sz="1000">
                        <a:latin typeface="Times New Roman"/>
                        <a:ea typeface="Times New Roman"/>
                      </a:endParaRPr>
                    </a:p>
                    <a:p>
                      <a:pPr algn="ctr">
                        <a:spcAft>
                          <a:spcPts val="0"/>
                        </a:spcAft>
                      </a:pPr>
                      <a:r>
                        <a:rPr lang="en-US" sz="1050">
                          <a:latin typeface="Times New Roman"/>
                          <a:ea typeface="Times New Roman"/>
                        </a:rPr>
                        <a:t>SPESIFIKASI INFORMASI</a:t>
                      </a:r>
                      <a:endParaRPr lang="id-ID" sz="1050">
                        <a:latin typeface="Times New Roman"/>
                        <a:ea typeface="Times New Roman"/>
                      </a:endParaRPr>
                    </a:p>
                    <a:p>
                      <a:pPr algn="ctr">
                        <a:spcAft>
                          <a:spcPts val="0"/>
                        </a:spcAft>
                      </a:pPr>
                      <a:r>
                        <a:rPr lang="en-US" sz="1050">
                          <a:latin typeface="Times New Roman"/>
                          <a:ea typeface="Times New Roman"/>
                        </a:rPr>
                        <a:t>JARINGAN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rowSpan="2">
                  <a:txBody>
                    <a:bodyPr/>
                    <a:lstStyle/>
                    <a:p>
                      <a:pPr algn="ctr">
                        <a:spcAft>
                          <a:spcPts val="0"/>
                        </a:spcAft>
                      </a:pPr>
                      <a:endParaRPr lang="en-US" sz="1050">
                        <a:latin typeface="Times New Roman"/>
                        <a:ea typeface="Times New Roman"/>
                      </a:endParaRPr>
                    </a:p>
                    <a:p>
                      <a:pPr algn="ctr">
                        <a:spcAft>
                          <a:spcPts val="0"/>
                        </a:spcAft>
                      </a:pPr>
                      <a:r>
                        <a:rPr lang="en-US" sz="1050">
                          <a:latin typeface="Times New Roman"/>
                          <a:ea typeface="Times New Roman"/>
                        </a:rPr>
                        <a:t>CARA KONTAK</a:t>
                      </a:r>
                      <a:endParaRPr lang="id-ID" sz="1050">
                        <a:latin typeface="Times New Roman"/>
                        <a:ea typeface="Times New Roman"/>
                      </a:endParaRPr>
                    </a:p>
                    <a:p>
                      <a:pPr algn="ctr">
                        <a:spcAft>
                          <a:spcPts val="0"/>
                        </a:spcAft>
                      </a:pPr>
                      <a:r>
                        <a:rPr lang="en-US" sz="1050">
                          <a:latin typeface="Times New Roman"/>
                          <a:ea typeface="Times New Roman"/>
                        </a:rPr>
                        <a:t>DGN JARINGAN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4">
                  <a:txBody>
                    <a:bodyPr/>
                    <a:lstStyle/>
                    <a:p>
                      <a:pPr algn="ctr">
                        <a:spcAft>
                          <a:spcPts val="0"/>
                        </a:spcAft>
                      </a:pPr>
                      <a:endParaRPr lang="en-US" sz="1050">
                        <a:latin typeface="Times New Roman"/>
                        <a:ea typeface="Times New Roman"/>
                      </a:endParaRPr>
                    </a:p>
                    <a:p>
                      <a:pPr algn="ctr">
                        <a:spcAft>
                          <a:spcPts val="0"/>
                        </a:spcAft>
                      </a:pPr>
                      <a:r>
                        <a:rPr lang="en-US" sz="1200" b="1">
                          <a:latin typeface="Times New Roman"/>
                          <a:ea typeface="Times New Roman"/>
                        </a:rPr>
                        <a:t>SPI</a:t>
                      </a:r>
                      <a:endParaRPr lang="id-ID" sz="1050">
                        <a:latin typeface="Times New Roman"/>
                        <a:ea typeface="Times New Roman"/>
                      </a:endParaRPr>
                    </a:p>
                    <a:p>
                      <a:pPr algn="ctr">
                        <a:spcAft>
                          <a:spcPts val="0"/>
                        </a:spcAft>
                      </a:pPr>
                      <a:r>
                        <a:rPr lang="en-US" sz="900">
                          <a:latin typeface="Times New Roman"/>
                          <a:ea typeface="Times New Roman"/>
                        </a:rPr>
                        <a:t>(Skala Penilaian Informasi)</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rowSpan="2" gridSpan="2">
                  <a:txBody>
                    <a:bodyPr/>
                    <a:lstStyle/>
                    <a:p>
                      <a:pPr algn="ctr">
                        <a:spcAft>
                          <a:spcPts val="0"/>
                        </a:spcAft>
                      </a:pPr>
                      <a:endParaRPr lang="en-US" sz="1100">
                        <a:latin typeface="Times New Roman"/>
                        <a:ea typeface="Times New Roman"/>
                      </a:endParaRPr>
                    </a:p>
                    <a:p>
                      <a:pPr algn="ctr">
                        <a:spcAft>
                          <a:spcPts val="0"/>
                        </a:spcAft>
                      </a:pPr>
                      <a:r>
                        <a:rPr lang="en-US" sz="1050">
                          <a:latin typeface="Times New Roman"/>
                          <a:ea typeface="Times New Roman"/>
                        </a:rPr>
                        <a:t>CATATAN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id-ID"/>
                    </a:p>
                  </a:txBody>
                  <a:tcPr/>
                </a:tc>
              </a:tr>
              <a:tr h="271270">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lgn="ctr">
                        <a:spcAft>
                          <a:spcPts val="0"/>
                        </a:spcAft>
                      </a:pPr>
                      <a:endParaRPr lang="en-US" sz="800">
                        <a:latin typeface="Times New Roman"/>
                        <a:ea typeface="Times New Roman"/>
                      </a:endParaRPr>
                    </a:p>
                    <a:p>
                      <a:pPr algn="ctr">
                        <a:spcAft>
                          <a:spcPts val="0"/>
                        </a:spcAft>
                      </a:pPr>
                      <a:r>
                        <a:rPr lang="en-US" sz="1050">
                          <a:latin typeface="Times New Roman"/>
                          <a:ea typeface="Times New Roman"/>
                        </a:rPr>
                        <a:t>TAKTIS</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n-US" sz="800">
                        <a:latin typeface="Times New Roman"/>
                        <a:ea typeface="Times New Roman"/>
                      </a:endParaRPr>
                    </a:p>
                    <a:p>
                      <a:pPr algn="ctr">
                        <a:spcAft>
                          <a:spcPts val="0"/>
                        </a:spcAft>
                      </a:pPr>
                      <a:r>
                        <a:rPr lang="en-US" sz="1050">
                          <a:latin typeface="Times New Roman"/>
                          <a:ea typeface="Times New Roman"/>
                        </a:rPr>
                        <a:t>STRATEGIS</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id-ID"/>
                    </a:p>
                  </a:txBody>
                  <a:tcPr/>
                </a:tc>
                <a:tc gridSpan="4"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gridSpan="2" vMerge="1">
                  <a:txBody>
                    <a:bodyPr/>
                    <a:lstStyle/>
                    <a:p>
                      <a:endParaRPr lang="id-ID"/>
                    </a:p>
                  </a:txBody>
                  <a:tcPr/>
                </a:tc>
                <a:tc hMerge="1" vMerge="1">
                  <a:txBody>
                    <a:bodyPr/>
                    <a:lstStyle/>
                    <a:p>
                      <a:endParaRPr lang="id-ID"/>
                    </a:p>
                  </a:txBody>
                  <a:tcPr/>
                </a:tc>
              </a:tr>
              <a:tr h="153964">
                <a:tc>
                  <a:txBody>
                    <a:bodyPr/>
                    <a:lstStyle/>
                    <a:p>
                      <a:pPr algn="ctr">
                        <a:spcAft>
                          <a:spcPts val="0"/>
                        </a:spcAft>
                      </a:pPr>
                      <a:r>
                        <a:rPr lang="en-US" sz="1050">
                          <a:latin typeface="Times New Roman"/>
                          <a:ea typeface="Times New Roman"/>
                        </a:rPr>
                        <a:t>1</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50">
                          <a:latin typeface="Times New Roman"/>
                          <a:ea typeface="Times New Roman"/>
                        </a:rPr>
                        <a:t>2</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50">
                          <a:latin typeface="Times New Roman"/>
                          <a:ea typeface="Times New Roman"/>
                        </a:rPr>
                        <a:t>3</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50">
                          <a:latin typeface="Times New Roman"/>
                          <a:ea typeface="Times New Roman"/>
                        </a:rPr>
                        <a:t>4</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50">
                          <a:latin typeface="Times New Roman"/>
                          <a:ea typeface="Times New Roman"/>
                        </a:rPr>
                        <a:t>5</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050">
                          <a:latin typeface="Times New Roman"/>
                          <a:ea typeface="Times New Roman"/>
                        </a:rPr>
                        <a:t>6</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spcAft>
                          <a:spcPts val="0"/>
                        </a:spcAft>
                      </a:pPr>
                      <a:r>
                        <a:rPr lang="en-US" sz="1050">
                          <a:latin typeface="Times New Roman"/>
                          <a:ea typeface="Times New Roman"/>
                        </a:rPr>
                        <a:t>7</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gridSpan="2">
                  <a:txBody>
                    <a:bodyPr/>
                    <a:lstStyle/>
                    <a:p>
                      <a:pPr algn="ctr">
                        <a:spcAft>
                          <a:spcPts val="0"/>
                        </a:spcAft>
                      </a:pPr>
                      <a:r>
                        <a:rPr lang="en-US" sz="1050">
                          <a:latin typeface="Times New Roman"/>
                          <a:ea typeface="Times New Roman"/>
                        </a:rPr>
                        <a:t>8</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r>
              <a:tr h="307928">
                <a:tc rowSpan="13">
                  <a:txBody>
                    <a:bodyPr/>
                    <a:lstStyle/>
                    <a:p>
                      <a:pPr algn="ctr">
                        <a:spcAft>
                          <a:spcPts val="0"/>
                        </a:spcAft>
                      </a:pPr>
                      <a:r>
                        <a:rPr lang="en-US" sz="1050">
                          <a:latin typeface="Times New Roman"/>
                          <a:ea typeface="Times New Roman"/>
                        </a:rPr>
                        <a:t>1</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3">
                  <a:txBody>
                    <a:bodyPr/>
                    <a:lstStyle/>
                    <a:p>
                      <a:pPr>
                        <a:spcAft>
                          <a:spcPts val="0"/>
                        </a:spcAft>
                        <a:tabLst>
                          <a:tab pos="471170" algn="l"/>
                          <a:tab pos="561975" algn="l"/>
                          <a:tab pos="2430780" algn="l"/>
                        </a:tabLst>
                      </a:pPr>
                      <a:endParaRPr lang="en-US" sz="800" dirty="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endParaRPr lang="en-US" sz="800" dirty="0" smtClean="0">
                        <a:latin typeface="Times New Roman"/>
                        <a:ea typeface="Times New Roman"/>
                      </a:endParaRPr>
                    </a:p>
                    <a:p>
                      <a:pPr>
                        <a:spcAft>
                          <a:spcPts val="0"/>
                        </a:spcAft>
                        <a:tabLst>
                          <a:tab pos="471170" algn="l"/>
                          <a:tab pos="561975" algn="l"/>
                          <a:tab pos="2430780" algn="l"/>
                        </a:tabLst>
                      </a:pPr>
                      <a:r>
                        <a:rPr lang="en-US" sz="800" dirty="0" smtClean="0">
                          <a:latin typeface="Times New Roman"/>
                          <a:ea typeface="Times New Roman"/>
                        </a:rPr>
                        <a:t>PERORANGAN</a:t>
                      </a:r>
                      <a:endParaRPr lang="id-ID" sz="900" dirty="0">
                        <a:latin typeface="Times New Roman"/>
                        <a:ea typeface="Times New Roman"/>
                      </a:endParaRPr>
                    </a:p>
                    <a:p>
                      <a:pPr>
                        <a:spcAft>
                          <a:spcPts val="0"/>
                        </a:spcAft>
                        <a:tabLst>
                          <a:tab pos="471170" algn="l"/>
                          <a:tab pos="561975" algn="l"/>
                          <a:tab pos="2430780" algn="l"/>
                        </a:tabLst>
                      </a:pPr>
                      <a:r>
                        <a:rPr lang="en-US" sz="800" dirty="0" err="1">
                          <a:latin typeface="Times New Roman"/>
                          <a:ea typeface="Times New Roman"/>
                        </a:rPr>
                        <a:t>Nama</a:t>
                      </a:r>
                      <a:r>
                        <a:rPr lang="en-US" sz="800" dirty="0">
                          <a:latin typeface="Times New Roman"/>
                          <a:ea typeface="Times New Roman"/>
                        </a:rPr>
                        <a:t>	: 	</a:t>
                      </a:r>
                      <a:r>
                        <a:rPr lang="en-US" sz="900" b="1" dirty="0">
                          <a:latin typeface="Times New Roman"/>
                          <a:ea typeface="Times New Roman"/>
                        </a:rPr>
                        <a:t>Alit </a:t>
                      </a:r>
                      <a:r>
                        <a:rPr lang="en-US" sz="900" b="1" dirty="0" err="1">
                          <a:latin typeface="Times New Roman"/>
                          <a:ea typeface="Times New Roman"/>
                        </a:rPr>
                        <a:t>Furqon</a:t>
                      </a:r>
                      <a:endParaRPr lang="id-ID" sz="900" dirty="0">
                        <a:latin typeface="Times New Roman"/>
                        <a:ea typeface="Times New Roman"/>
                      </a:endParaRPr>
                    </a:p>
                    <a:p>
                      <a:pPr>
                        <a:spcAft>
                          <a:spcPts val="0"/>
                        </a:spcAft>
                        <a:tabLst>
                          <a:tab pos="471170" algn="l"/>
                          <a:tab pos="561975" algn="l"/>
                          <a:tab pos="2430780" algn="l"/>
                        </a:tabLst>
                      </a:pPr>
                      <a:r>
                        <a:rPr lang="en-US" sz="800" dirty="0" err="1">
                          <a:latin typeface="Times New Roman"/>
                          <a:ea typeface="Times New Roman"/>
                        </a:rPr>
                        <a:t>Umur</a:t>
                      </a:r>
                      <a:r>
                        <a:rPr lang="en-US" sz="800" dirty="0">
                          <a:latin typeface="Times New Roman"/>
                          <a:ea typeface="Times New Roman"/>
                        </a:rPr>
                        <a:t>	:	27 </a:t>
                      </a:r>
                      <a:r>
                        <a:rPr lang="en-US" sz="800" dirty="0" err="1">
                          <a:latin typeface="Times New Roman"/>
                          <a:ea typeface="Times New Roman"/>
                        </a:rPr>
                        <a:t>tahun</a:t>
                      </a:r>
                      <a:endParaRPr lang="id-ID" sz="900" dirty="0">
                        <a:latin typeface="Times New Roman"/>
                        <a:ea typeface="Times New Roman"/>
                      </a:endParaRPr>
                    </a:p>
                    <a:p>
                      <a:pPr>
                        <a:spcAft>
                          <a:spcPts val="0"/>
                        </a:spcAft>
                        <a:tabLst>
                          <a:tab pos="471170" algn="l"/>
                          <a:tab pos="561975" algn="l"/>
                          <a:tab pos="2430780" algn="l"/>
                        </a:tabLst>
                      </a:pPr>
                      <a:r>
                        <a:rPr lang="en-US" sz="800" dirty="0" err="1">
                          <a:latin typeface="Times New Roman"/>
                          <a:ea typeface="Times New Roman"/>
                        </a:rPr>
                        <a:t>Suku</a:t>
                      </a:r>
                      <a:r>
                        <a:rPr lang="en-US" sz="800" dirty="0">
                          <a:latin typeface="Times New Roman"/>
                          <a:ea typeface="Times New Roman"/>
                        </a:rPr>
                        <a:t>	:	</a:t>
                      </a:r>
                      <a:r>
                        <a:rPr lang="en-US" sz="800" dirty="0" err="1">
                          <a:latin typeface="Times New Roman"/>
                          <a:ea typeface="Times New Roman"/>
                        </a:rPr>
                        <a:t>Sunda</a:t>
                      </a:r>
                      <a:endParaRPr lang="id-ID" sz="900" dirty="0">
                        <a:latin typeface="Times New Roman"/>
                        <a:ea typeface="Times New Roman"/>
                      </a:endParaRPr>
                    </a:p>
                    <a:p>
                      <a:pPr marL="561340" indent="-587375">
                        <a:spcAft>
                          <a:spcPts val="0"/>
                        </a:spcAft>
                        <a:tabLst>
                          <a:tab pos="471170" algn="l"/>
                          <a:tab pos="561975" algn="l"/>
                          <a:tab pos="2430780" algn="l"/>
                        </a:tabLst>
                      </a:pPr>
                      <a:r>
                        <a:rPr lang="en-US" sz="800" dirty="0">
                          <a:latin typeface="Times New Roman"/>
                          <a:ea typeface="Times New Roman"/>
                        </a:rPr>
                        <a:t>HP	:	022 95072321</a:t>
                      </a:r>
                      <a:endParaRPr lang="id-ID" sz="900" dirty="0">
                        <a:latin typeface="Times New Roman"/>
                        <a:ea typeface="Times New Roman"/>
                      </a:endParaRPr>
                    </a:p>
                    <a:p>
                      <a:pPr marL="561340" indent="-587375">
                        <a:spcAft>
                          <a:spcPts val="0"/>
                        </a:spcAft>
                        <a:tabLst>
                          <a:tab pos="471170" algn="l"/>
                          <a:tab pos="561975" algn="l"/>
                          <a:tab pos="2430780" algn="l"/>
                        </a:tabLst>
                      </a:pPr>
                      <a:r>
                        <a:rPr lang="en-US" sz="800" dirty="0" err="1">
                          <a:latin typeface="Times New Roman"/>
                          <a:ea typeface="Times New Roman"/>
                        </a:rPr>
                        <a:t>Jabatan</a:t>
                      </a:r>
                      <a:r>
                        <a:rPr lang="en-US" sz="800" dirty="0">
                          <a:latin typeface="Times New Roman"/>
                          <a:ea typeface="Times New Roman"/>
                        </a:rPr>
                        <a:t>	:	</a:t>
                      </a:r>
                      <a:r>
                        <a:rPr lang="en-US" sz="800" dirty="0" err="1">
                          <a:latin typeface="Times New Roman"/>
                          <a:ea typeface="Times New Roman"/>
                        </a:rPr>
                        <a:t>Karyawan</a:t>
                      </a:r>
                      <a:r>
                        <a:rPr lang="en-US" sz="800" dirty="0">
                          <a:latin typeface="Times New Roman"/>
                          <a:ea typeface="Times New Roman"/>
                        </a:rPr>
                        <a:t> </a:t>
                      </a:r>
                      <a:r>
                        <a:rPr lang="en-US" sz="800" dirty="0" err="1">
                          <a:latin typeface="Times New Roman"/>
                          <a:ea typeface="Times New Roman"/>
                        </a:rPr>
                        <a:t>bagian</a:t>
                      </a:r>
                      <a:r>
                        <a:rPr lang="en-US" sz="800" dirty="0">
                          <a:latin typeface="Times New Roman"/>
                          <a:ea typeface="Times New Roman"/>
                        </a:rPr>
                        <a:t> </a:t>
                      </a:r>
                      <a:r>
                        <a:rPr lang="en-US" sz="800" dirty="0" err="1">
                          <a:latin typeface="Times New Roman"/>
                          <a:ea typeface="Times New Roman"/>
                        </a:rPr>
                        <a:t>produksi</a:t>
                      </a:r>
                      <a:r>
                        <a:rPr lang="en-US" sz="800" dirty="0">
                          <a:latin typeface="Times New Roman"/>
                          <a:ea typeface="Times New Roman"/>
                        </a:rPr>
                        <a:t> PT. </a:t>
                      </a:r>
                      <a:r>
                        <a:rPr lang="en-US" sz="800" dirty="0" err="1">
                          <a:latin typeface="Times New Roman"/>
                          <a:ea typeface="Times New Roman"/>
                        </a:rPr>
                        <a:t>Anggrek</a:t>
                      </a:r>
                      <a:endParaRPr lang="id-ID" sz="900" dirty="0">
                        <a:latin typeface="Times New Roman"/>
                        <a:ea typeface="Times New Roman"/>
                      </a:endParaRPr>
                    </a:p>
                    <a:p>
                      <a:pPr marL="561340" indent="-587375">
                        <a:spcAft>
                          <a:spcPts val="0"/>
                        </a:spcAft>
                        <a:tabLst>
                          <a:tab pos="471170" algn="l"/>
                          <a:tab pos="561975" algn="l"/>
                          <a:tab pos="2430780" algn="l"/>
                        </a:tabLst>
                      </a:pPr>
                      <a:r>
                        <a:rPr lang="en-US" sz="800" dirty="0">
                          <a:latin typeface="Times New Roman"/>
                          <a:ea typeface="Times New Roman"/>
                        </a:rPr>
                        <a:t>		Lama </a:t>
                      </a:r>
                      <a:r>
                        <a:rPr lang="en-US" sz="800" dirty="0" err="1">
                          <a:latin typeface="Times New Roman"/>
                          <a:ea typeface="Times New Roman"/>
                        </a:rPr>
                        <a:t>kerja</a:t>
                      </a:r>
                      <a:r>
                        <a:rPr lang="en-US" sz="800" dirty="0">
                          <a:latin typeface="Times New Roman"/>
                          <a:ea typeface="Times New Roman"/>
                        </a:rPr>
                        <a:t> +/- 5 </a:t>
                      </a:r>
                      <a:r>
                        <a:rPr lang="en-US" sz="800" dirty="0" err="1">
                          <a:latin typeface="Times New Roman"/>
                          <a:ea typeface="Times New Roman"/>
                        </a:rPr>
                        <a:t>tahun</a:t>
                      </a:r>
                      <a:r>
                        <a:rPr lang="en-US" sz="800" dirty="0">
                          <a:latin typeface="Times New Roman"/>
                          <a:ea typeface="Times New Roman"/>
                        </a:rPr>
                        <a:t>.</a:t>
                      </a:r>
                      <a:endParaRPr lang="id-ID" sz="900" dirty="0">
                        <a:latin typeface="Times New Roman"/>
                        <a:ea typeface="Times New Roman"/>
                      </a:endParaRPr>
                    </a:p>
                    <a:p>
                      <a:pPr marL="561340" indent="-587375">
                        <a:spcAft>
                          <a:spcPts val="0"/>
                        </a:spcAft>
                        <a:tabLst>
                          <a:tab pos="471170" algn="l"/>
                          <a:tab pos="561975" algn="l"/>
                          <a:tab pos="2430780" algn="l"/>
                        </a:tabLst>
                      </a:pPr>
                      <a:r>
                        <a:rPr lang="en-US" sz="800" dirty="0" err="1">
                          <a:latin typeface="Times New Roman"/>
                          <a:ea typeface="Times New Roman"/>
                        </a:rPr>
                        <a:t>Alamat</a:t>
                      </a:r>
                      <a:r>
                        <a:rPr lang="en-US" sz="800" dirty="0">
                          <a:latin typeface="Times New Roman"/>
                          <a:ea typeface="Times New Roman"/>
                        </a:rPr>
                        <a:t>	: 	Jl. </a:t>
                      </a:r>
                      <a:r>
                        <a:rPr lang="en-US" sz="800" dirty="0" err="1">
                          <a:latin typeface="Times New Roman"/>
                          <a:ea typeface="Times New Roman"/>
                        </a:rPr>
                        <a:t>Gandasoli</a:t>
                      </a:r>
                      <a:r>
                        <a:rPr lang="en-US" sz="800" dirty="0">
                          <a:latin typeface="Times New Roman"/>
                          <a:ea typeface="Times New Roman"/>
                        </a:rPr>
                        <a:t> </a:t>
                      </a:r>
                      <a:r>
                        <a:rPr lang="en-US" sz="800" dirty="0" err="1">
                          <a:latin typeface="Times New Roman"/>
                          <a:ea typeface="Times New Roman"/>
                        </a:rPr>
                        <a:t>Kidul</a:t>
                      </a:r>
                      <a:r>
                        <a:rPr lang="en-US" sz="800" dirty="0">
                          <a:latin typeface="Times New Roman"/>
                          <a:ea typeface="Times New Roman"/>
                        </a:rPr>
                        <a:t> RT.02   RW.07, </a:t>
                      </a:r>
                      <a:r>
                        <a:rPr lang="en-US" sz="800" dirty="0" err="1">
                          <a:latin typeface="Times New Roman"/>
                          <a:ea typeface="Times New Roman"/>
                        </a:rPr>
                        <a:t>Katapang</a:t>
                      </a:r>
                      <a:r>
                        <a:rPr lang="en-US" sz="800" dirty="0">
                          <a:latin typeface="Times New Roman"/>
                          <a:ea typeface="Times New Roman"/>
                        </a:rPr>
                        <a:t>, </a:t>
                      </a:r>
                      <a:endParaRPr lang="id-ID" sz="900" dirty="0">
                        <a:latin typeface="Times New Roman"/>
                        <a:ea typeface="Times New Roman"/>
                      </a:endParaRPr>
                    </a:p>
                    <a:p>
                      <a:pPr marL="561340" indent="-587375">
                        <a:spcAft>
                          <a:spcPts val="0"/>
                        </a:spcAft>
                        <a:tabLst>
                          <a:tab pos="471170" algn="l"/>
                          <a:tab pos="561975" algn="l"/>
                          <a:tab pos="2430780" algn="l"/>
                        </a:tabLst>
                      </a:pPr>
                      <a:r>
                        <a:rPr lang="en-US" sz="800" dirty="0" err="1">
                          <a:latin typeface="Times New Roman"/>
                          <a:ea typeface="Times New Roman"/>
                        </a:rPr>
                        <a:t>Ativitas</a:t>
                      </a:r>
                      <a:r>
                        <a:rPr lang="en-US" sz="800" dirty="0">
                          <a:latin typeface="Times New Roman"/>
                          <a:ea typeface="Times New Roman"/>
                        </a:rPr>
                        <a:t>	:	</a:t>
                      </a:r>
                      <a:r>
                        <a:rPr lang="en-US" sz="800" dirty="0" err="1">
                          <a:latin typeface="Times New Roman"/>
                          <a:ea typeface="Times New Roman"/>
                        </a:rPr>
                        <a:t>Saat</a:t>
                      </a:r>
                      <a:r>
                        <a:rPr lang="en-US" sz="800" dirty="0">
                          <a:latin typeface="Times New Roman"/>
                          <a:ea typeface="Times New Roman"/>
                        </a:rPr>
                        <a:t> </a:t>
                      </a:r>
                      <a:r>
                        <a:rPr lang="en-US" sz="800" dirty="0" err="1">
                          <a:latin typeface="Times New Roman"/>
                          <a:ea typeface="Times New Roman"/>
                        </a:rPr>
                        <a:t>ini</a:t>
                      </a:r>
                      <a:r>
                        <a:rPr lang="en-US" sz="800" dirty="0">
                          <a:latin typeface="Times New Roman"/>
                          <a:ea typeface="Times New Roman"/>
                        </a:rPr>
                        <a:t> </a:t>
                      </a:r>
                      <a:r>
                        <a:rPr lang="en-US" sz="800" dirty="0" err="1">
                          <a:latin typeface="Times New Roman"/>
                          <a:ea typeface="Times New Roman"/>
                        </a:rPr>
                        <a:t>sedang</a:t>
                      </a:r>
                      <a:r>
                        <a:rPr lang="en-US" sz="800" dirty="0">
                          <a:latin typeface="Times New Roman"/>
                          <a:ea typeface="Times New Roman"/>
                        </a:rPr>
                        <a:t> </a:t>
                      </a:r>
                      <a:r>
                        <a:rPr lang="en-US" sz="800" dirty="0" err="1">
                          <a:latin typeface="Times New Roman"/>
                          <a:ea typeface="Times New Roman"/>
                        </a:rPr>
                        <a:t>dirumahkan</a:t>
                      </a:r>
                      <a:r>
                        <a:rPr lang="en-US" sz="800" dirty="0">
                          <a:latin typeface="Times New Roman"/>
                          <a:ea typeface="Times New Roman"/>
                        </a:rPr>
                        <a:t> </a:t>
                      </a:r>
                      <a:r>
                        <a:rPr lang="en-US" sz="800" dirty="0" err="1">
                          <a:latin typeface="Times New Roman"/>
                          <a:ea typeface="Times New Roman"/>
                        </a:rPr>
                        <a:t>oleh</a:t>
                      </a:r>
                      <a:r>
                        <a:rPr lang="en-US" sz="800" dirty="0">
                          <a:latin typeface="Times New Roman"/>
                          <a:ea typeface="Times New Roman"/>
                        </a:rPr>
                        <a:t> PT. </a:t>
                      </a:r>
                      <a:r>
                        <a:rPr lang="en-US" sz="800" dirty="0" err="1">
                          <a:latin typeface="Times New Roman"/>
                          <a:ea typeface="Times New Roman"/>
                        </a:rPr>
                        <a:t>Anggrek</a:t>
                      </a:r>
                      <a:r>
                        <a:rPr lang="en-US" sz="800" dirty="0">
                          <a:latin typeface="Times New Roman"/>
                          <a:ea typeface="Times New Roman"/>
                        </a:rPr>
                        <a:t>, </a:t>
                      </a:r>
                      <a:r>
                        <a:rPr lang="en-US" sz="800" dirty="0" err="1">
                          <a:latin typeface="Times New Roman"/>
                          <a:ea typeface="Times New Roman"/>
                        </a:rPr>
                        <a:t>sehari-hari</a:t>
                      </a:r>
                      <a:r>
                        <a:rPr lang="en-US" sz="800" dirty="0">
                          <a:latin typeface="Times New Roman"/>
                          <a:ea typeface="Times New Roman"/>
                        </a:rPr>
                        <a:t> </a:t>
                      </a:r>
                      <a:r>
                        <a:rPr lang="en-US" sz="800" dirty="0" err="1">
                          <a:latin typeface="Times New Roman"/>
                          <a:ea typeface="Times New Roman"/>
                        </a:rPr>
                        <a:t>barjualan</a:t>
                      </a:r>
                      <a:r>
                        <a:rPr lang="en-US" sz="800" dirty="0">
                          <a:latin typeface="Times New Roman"/>
                          <a:ea typeface="Times New Roman"/>
                        </a:rPr>
                        <a:t> </a:t>
                      </a:r>
                      <a:r>
                        <a:rPr lang="en-US" sz="800" dirty="0" err="1">
                          <a:latin typeface="Times New Roman"/>
                          <a:ea typeface="Times New Roman"/>
                        </a:rPr>
                        <a:t>ayam</a:t>
                      </a:r>
                      <a:r>
                        <a:rPr lang="en-US" sz="800" dirty="0">
                          <a:latin typeface="Times New Roman"/>
                          <a:ea typeface="Times New Roman"/>
                        </a:rPr>
                        <a:t> </a:t>
                      </a:r>
                      <a:r>
                        <a:rPr lang="en-US" sz="800" dirty="0" err="1">
                          <a:latin typeface="Times New Roman"/>
                          <a:ea typeface="Times New Roman"/>
                        </a:rPr>
                        <a:t>potong</a:t>
                      </a:r>
                      <a:r>
                        <a:rPr lang="en-US" sz="800" dirty="0">
                          <a:latin typeface="Times New Roman"/>
                          <a:ea typeface="Times New Roman"/>
                        </a:rPr>
                        <a:t> </a:t>
                      </a:r>
                      <a:r>
                        <a:rPr lang="en-US" sz="800" dirty="0" err="1">
                          <a:latin typeface="Times New Roman"/>
                          <a:ea typeface="Times New Roman"/>
                        </a:rPr>
                        <a:t>di</a:t>
                      </a:r>
                      <a:r>
                        <a:rPr lang="en-US" sz="800" dirty="0">
                          <a:latin typeface="Times New Roman"/>
                          <a:ea typeface="Times New Roman"/>
                        </a:rPr>
                        <a:t> </a:t>
                      </a:r>
                      <a:r>
                        <a:rPr lang="en-US" sz="800" dirty="0" err="1">
                          <a:latin typeface="Times New Roman"/>
                          <a:ea typeface="Times New Roman"/>
                        </a:rPr>
                        <a:t>rumahnya</a:t>
                      </a:r>
                      <a:r>
                        <a:rPr lang="en-US" sz="800" dirty="0">
                          <a:latin typeface="Times New Roman"/>
                          <a:ea typeface="Times New Roman"/>
                        </a:rPr>
                        <a:t>.</a:t>
                      </a:r>
                      <a:endParaRPr lang="id-ID" sz="900" dirty="0">
                        <a:latin typeface="Times New Roman"/>
                        <a:ea typeface="Times New Roman"/>
                      </a:endParaRPr>
                    </a:p>
                    <a:p>
                      <a:pPr>
                        <a:spcAft>
                          <a:spcPts val="0"/>
                        </a:spcAft>
                      </a:pPr>
                      <a:r>
                        <a:rPr lang="en-US" sz="800" dirty="0">
                          <a:latin typeface="Times New Roman"/>
                          <a:ea typeface="Times New Roman"/>
                        </a:rPr>
                        <a:t>Status	:  </a:t>
                      </a:r>
                      <a:r>
                        <a:rPr lang="en-US" sz="800" dirty="0" err="1">
                          <a:latin typeface="Times New Roman"/>
                          <a:ea typeface="Times New Roman"/>
                        </a:rPr>
                        <a:t>Lajang</a:t>
                      </a:r>
                      <a:r>
                        <a:rPr lang="en-US" sz="800" dirty="0">
                          <a:latin typeface="Times New Roman"/>
                          <a:ea typeface="Times New Roman"/>
                        </a:rPr>
                        <a:t>, </a:t>
                      </a:r>
                      <a:r>
                        <a:rPr lang="en-US" sz="800" dirty="0" err="1">
                          <a:latin typeface="Times New Roman"/>
                          <a:ea typeface="Times New Roman"/>
                        </a:rPr>
                        <a:t>belum</a:t>
                      </a:r>
                      <a:r>
                        <a:rPr lang="en-US" sz="800" dirty="0">
                          <a:latin typeface="Times New Roman"/>
                          <a:ea typeface="Times New Roman"/>
                        </a:rPr>
                        <a:t>  </a:t>
                      </a:r>
                      <a:endParaRPr lang="id-ID" sz="900" dirty="0">
                        <a:latin typeface="Times New Roman"/>
                        <a:ea typeface="Times New Roman"/>
                      </a:endParaRPr>
                    </a:p>
                    <a:p>
                      <a:pPr>
                        <a:spcAft>
                          <a:spcPts val="0"/>
                        </a:spcAft>
                      </a:pPr>
                      <a:r>
                        <a:rPr lang="en-US" sz="800" dirty="0">
                          <a:latin typeface="Times New Roman"/>
                          <a:ea typeface="Times New Roman"/>
                        </a:rPr>
                        <a:t>                 </a:t>
                      </a:r>
                      <a:r>
                        <a:rPr lang="en-US" sz="800" dirty="0" err="1">
                          <a:latin typeface="Times New Roman"/>
                          <a:ea typeface="Times New Roman"/>
                        </a:rPr>
                        <a:t>Menikah</a:t>
                      </a:r>
                      <a:endParaRPr lang="id-ID" sz="900" dirty="0">
                        <a:latin typeface="Times New Roman"/>
                        <a:ea typeface="Times New Roman"/>
                      </a:endParaRPr>
                    </a:p>
                    <a:p>
                      <a:pPr>
                        <a:spcAft>
                          <a:spcPts val="0"/>
                        </a:spcAft>
                      </a:pPr>
                      <a:r>
                        <a:rPr lang="en-US" sz="800" dirty="0">
                          <a:latin typeface="Times New Roman"/>
                          <a:ea typeface="Times New Roman"/>
                        </a:rPr>
                        <a:t>ORGANISASI</a:t>
                      </a:r>
                      <a:endParaRPr lang="id-ID" sz="900" dirty="0">
                        <a:latin typeface="Times New Roman"/>
                        <a:ea typeface="Times New Roman"/>
                      </a:endParaRPr>
                    </a:p>
                    <a:p>
                      <a:pPr>
                        <a:spcAft>
                          <a:spcPts val="0"/>
                        </a:spcAft>
                      </a:pPr>
                      <a:r>
                        <a:rPr lang="en-US" sz="800" dirty="0">
                          <a:latin typeface="Times New Roman"/>
                          <a:ea typeface="Times New Roman"/>
                        </a:rPr>
                        <a:t>PERMASALAHAN</a:t>
                      </a:r>
                      <a:endParaRPr lang="id-ID" sz="900" dirty="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3">
                  <a:txBody>
                    <a:bodyPr/>
                    <a:lstStyle/>
                    <a:p>
                      <a:pPr>
                        <a:spcAft>
                          <a:spcPts val="0"/>
                        </a:spcAft>
                      </a:pPr>
                      <a:r>
                        <a:rPr lang="en-US" sz="1050" dirty="0" err="1">
                          <a:latin typeface="Times New Roman"/>
                          <a:ea typeface="Times New Roman"/>
                        </a:rPr>
                        <a:t>Jaringan</a:t>
                      </a:r>
                      <a:r>
                        <a:rPr lang="en-US" sz="1050" dirty="0">
                          <a:latin typeface="Times New Roman"/>
                          <a:ea typeface="Times New Roman"/>
                        </a:rPr>
                        <a:t> </a:t>
                      </a:r>
                      <a:r>
                        <a:rPr lang="en-US" sz="1050" dirty="0" err="1">
                          <a:latin typeface="Times New Roman"/>
                          <a:ea typeface="Times New Roman"/>
                        </a:rPr>
                        <a:t>menguasai</a:t>
                      </a:r>
                      <a:r>
                        <a:rPr lang="en-US" sz="1050" dirty="0">
                          <a:latin typeface="Times New Roman"/>
                          <a:ea typeface="Times New Roman"/>
                        </a:rPr>
                        <a:t> </a:t>
                      </a:r>
                      <a:r>
                        <a:rPr lang="en-US" sz="1050" dirty="0" err="1">
                          <a:latin typeface="Times New Roman"/>
                          <a:ea typeface="Times New Roman"/>
                        </a:rPr>
                        <a:t>informasi</a:t>
                      </a:r>
                      <a:r>
                        <a:rPr lang="en-US" sz="1050" dirty="0">
                          <a:latin typeface="Times New Roman"/>
                          <a:ea typeface="Times New Roman"/>
                        </a:rPr>
                        <a:t> </a:t>
                      </a:r>
                      <a:r>
                        <a:rPr lang="en-US" sz="1050" dirty="0" err="1">
                          <a:latin typeface="Times New Roman"/>
                          <a:ea typeface="Times New Roman"/>
                        </a:rPr>
                        <a:t>pada</a:t>
                      </a:r>
                      <a:r>
                        <a:rPr lang="en-US" sz="1050" dirty="0">
                          <a:latin typeface="Times New Roman"/>
                          <a:ea typeface="Times New Roman"/>
                        </a:rPr>
                        <a:t> </a:t>
                      </a:r>
                      <a:r>
                        <a:rPr lang="en-US" sz="1050" dirty="0" err="1">
                          <a:latin typeface="Times New Roman"/>
                          <a:ea typeface="Times New Roman"/>
                        </a:rPr>
                        <a:t>wilayah</a:t>
                      </a:r>
                      <a:r>
                        <a:rPr lang="en-US" sz="1050" dirty="0">
                          <a:latin typeface="Times New Roman"/>
                          <a:ea typeface="Times New Roman"/>
                        </a:rPr>
                        <a:t> </a:t>
                      </a:r>
                      <a:r>
                        <a:rPr lang="en-US" sz="1050" dirty="0" err="1">
                          <a:latin typeface="Times New Roman"/>
                          <a:ea typeface="Times New Roman"/>
                        </a:rPr>
                        <a:t>Pengaruh</a:t>
                      </a:r>
                      <a:r>
                        <a:rPr lang="en-US" sz="1050" dirty="0">
                          <a:latin typeface="Times New Roman"/>
                          <a:ea typeface="Times New Roman"/>
                        </a:rPr>
                        <a:t> </a:t>
                      </a:r>
                      <a:r>
                        <a:rPr lang="en-US" sz="1050" dirty="0" err="1">
                          <a:latin typeface="Times New Roman"/>
                          <a:ea typeface="Times New Roman"/>
                        </a:rPr>
                        <a:t>dan</a:t>
                      </a:r>
                      <a:r>
                        <a:rPr lang="en-US" sz="1050" dirty="0">
                          <a:latin typeface="Times New Roman"/>
                          <a:ea typeface="Times New Roman"/>
                        </a:rPr>
                        <a:t> </a:t>
                      </a:r>
                      <a:r>
                        <a:rPr lang="en-US" sz="1050" dirty="0" err="1">
                          <a:latin typeface="Times New Roman"/>
                          <a:ea typeface="Times New Roman"/>
                        </a:rPr>
                        <a:t>Binaan</a:t>
                      </a:r>
                      <a:r>
                        <a:rPr lang="en-US" sz="1050" dirty="0">
                          <a:latin typeface="Times New Roman"/>
                          <a:ea typeface="Times New Roman"/>
                        </a:rPr>
                        <a:t> </a:t>
                      </a:r>
                      <a:r>
                        <a:rPr lang="en-US" sz="1050" dirty="0" err="1">
                          <a:latin typeface="Times New Roman"/>
                          <a:ea typeface="Times New Roman"/>
                        </a:rPr>
                        <a:t>perusahaan</a:t>
                      </a:r>
                      <a:endParaRPr lang="id-ID" sz="1050" dirty="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3">
                  <a:txBody>
                    <a:bodyPr/>
                    <a:lstStyle/>
                    <a:p>
                      <a:pPr marL="342900" lvl="0" indent="-342900">
                        <a:spcAft>
                          <a:spcPts val="0"/>
                        </a:spcAft>
                        <a:buFont typeface="+mj-lt"/>
                        <a:buAutoNum type="arabicPeriod"/>
                      </a:pPr>
                      <a:r>
                        <a:rPr lang="en-US" sz="1050">
                          <a:latin typeface="Times New Roman"/>
                          <a:ea typeface="Times New Roman"/>
                        </a:rPr>
                        <a:t>Permasalahan produksi, pembelian dan penjualan hasil produksi, tujuan distribusi produksi</a:t>
                      </a:r>
                      <a:endParaRPr lang="id-ID" sz="1050">
                        <a:latin typeface="Times New Roman"/>
                        <a:ea typeface="Times New Roman"/>
                      </a:endParaRPr>
                    </a:p>
                    <a:p>
                      <a:pPr marL="342900" lvl="0" indent="-342900">
                        <a:spcAft>
                          <a:spcPts val="0"/>
                        </a:spcAft>
                        <a:buFont typeface="+mj-lt"/>
                        <a:buAutoNum type="arabicPeriod"/>
                      </a:pPr>
                      <a:r>
                        <a:rPr lang="en-US" sz="1050">
                          <a:latin typeface="Times New Roman"/>
                          <a:ea typeface="Times New Roman"/>
                        </a:rPr>
                        <a:t>Anteseden karyawan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3">
                  <a:txBody>
                    <a:bodyPr/>
                    <a:lstStyle/>
                    <a:p>
                      <a:pPr marL="342900" lvl="0" indent="-342900">
                        <a:spcAft>
                          <a:spcPts val="0"/>
                        </a:spcAft>
                        <a:buFont typeface="+mj-lt"/>
                        <a:buAutoNum type="arabicPeriod"/>
                      </a:pPr>
                      <a:r>
                        <a:rPr lang="en-US" sz="1050">
                          <a:latin typeface="Times New Roman"/>
                          <a:ea typeface="Times New Roman"/>
                        </a:rPr>
                        <a:t>Prospek perusahaan, menyangkut masa depan produksi, dan mekanisme produksi serta asal bahan produksi</a:t>
                      </a:r>
                      <a:endParaRPr lang="id-ID" sz="1050">
                        <a:latin typeface="Times New Roman"/>
                        <a:ea typeface="Times New Roman"/>
                      </a:endParaRPr>
                    </a:p>
                    <a:p>
                      <a:pPr marL="342900" lvl="0" indent="-342900">
                        <a:spcAft>
                          <a:spcPts val="0"/>
                        </a:spcAft>
                        <a:buFont typeface="+mj-lt"/>
                        <a:buAutoNum type="arabicPeriod"/>
                      </a:pPr>
                      <a:r>
                        <a:rPr lang="en-US" sz="1050">
                          <a:latin typeface="Times New Roman"/>
                          <a:ea typeface="Times New Roman"/>
                        </a:rPr>
                        <a:t>Perkembangan permasalahan perusahaan jangka panjang</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3">
                  <a:txBody>
                    <a:bodyPr/>
                    <a:lstStyle/>
                    <a:p>
                      <a:pPr>
                        <a:spcAft>
                          <a:spcPts val="0"/>
                        </a:spcAft>
                      </a:pPr>
                      <a:endParaRPr lang="fi-FI" sz="1050">
                        <a:latin typeface="Times New Roman"/>
                        <a:ea typeface="Times New Roman"/>
                      </a:endParaRPr>
                    </a:p>
                    <a:p>
                      <a:pPr>
                        <a:spcAft>
                          <a:spcPts val="0"/>
                        </a:spcAft>
                      </a:pPr>
                      <a:r>
                        <a:rPr lang="fi-FI" sz="1050">
                          <a:latin typeface="Times New Roman"/>
                          <a:ea typeface="Times New Roman"/>
                        </a:rPr>
                        <a:t>a. Alat :</a:t>
                      </a:r>
                      <a:endParaRPr lang="id-ID" sz="1050">
                        <a:latin typeface="Times New Roman"/>
                        <a:ea typeface="Times New Roman"/>
                      </a:endParaRPr>
                    </a:p>
                    <a:p>
                      <a:pPr>
                        <a:spcAft>
                          <a:spcPts val="0"/>
                        </a:spcAft>
                      </a:pPr>
                      <a:r>
                        <a:rPr lang="fi-FI" sz="1050">
                          <a:latin typeface="Times New Roman"/>
                          <a:ea typeface="Times New Roman"/>
                        </a:rPr>
                        <a:t>    </a:t>
                      </a:r>
                      <a:endParaRPr lang="id-ID" sz="1050">
                        <a:latin typeface="Times New Roman"/>
                        <a:ea typeface="Times New Roman"/>
                      </a:endParaRPr>
                    </a:p>
                    <a:p>
                      <a:pPr>
                        <a:spcAft>
                          <a:spcPts val="0"/>
                        </a:spcAft>
                      </a:pPr>
                      <a:r>
                        <a:rPr lang="fi-FI" sz="1050">
                          <a:latin typeface="Times New Roman"/>
                          <a:ea typeface="Times New Roman"/>
                        </a:rPr>
                        <a:t>    HP, warnet, Tlp </a:t>
                      </a:r>
                      <a:endParaRPr lang="id-ID" sz="1050">
                        <a:latin typeface="Times New Roman"/>
                        <a:ea typeface="Times New Roman"/>
                      </a:endParaRPr>
                    </a:p>
                    <a:p>
                      <a:pPr>
                        <a:spcAft>
                          <a:spcPts val="0"/>
                        </a:spcAft>
                      </a:pPr>
                      <a:r>
                        <a:rPr lang="fi-FI" sz="1050">
                          <a:latin typeface="Times New Roman"/>
                          <a:ea typeface="Times New Roman"/>
                        </a:rPr>
                        <a:t>    perusahaan</a:t>
                      </a:r>
                      <a:endParaRPr lang="id-ID" sz="1050">
                        <a:latin typeface="Times New Roman"/>
                        <a:ea typeface="Times New Roman"/>
                      </a:endParaRPr>
                    </a:p>
                    <a:p>
                      <a:pPr>
                        <a:spcAft>
                          <a:spcPts val="0"/>
                        </a:spcAft>
                      </a:pPr>
                      <a:r>
                        <a:rPr lang="fi-FI" sz="1050">
                          <a:latin typeface="Times New Roman"/>
                          <a:ea typeface="Times New Roman"/>
                        </a:rPr>
                        <a:t>b. Tempat :</a:t>
                      </a:r>
                      <a:endParaRPr lang="id-ID" sz="1050">
                        <a:latin typeface="Times New Roman"/>
                        <a:ea typeface="Times New Roman"/>
                      </a:endParaRPr>
                    </a:p>
                    <a:p>
                      <a:pPr marL="342900" lvl="0" indent="-342900">
                        <a:spcAft>
                          <a:spcPts val="0"/>
                        </a:spcAft>
                        <a:buFont typeface="Times New Roman"/>
                        <a:buChar char="-"/>
                      </a:pPr>
                      <a:r>
                        <a:rPr lang="fi-FI" sz="1050">
                          <a:latin typeface="Times New Roman"/>
                          <a:ea typeface="Times New Roman"/>
                        </a:rPr>
                        <a:t>Dirumahnya</a:t>
                      </a:r>
                      <a:endParaRPr lang="id-ID" sz="1050">
                        <a:latin typeface="Times New Roman"/>
                        <a:ea typeface="Times New Roman"/>
                      </a:endParaRPr>
                    </a:p>
                    <a:p>
                      <a:pPr>
                        <a:spcAft>
                          <a:spcPts val="0"/>
                        </a:spcAft>
                      </a:pPr>
                      <a:r>
                        <a:rPr lang="fi-FI" sz="1050">
                          <a:latin typeface="Times New Roman"/>
                          <a:ea typeface="Times New Roman"/>
                        </a:rPr>
                        <a:t>       (alamat jelas)</a:t>
                      </a:r>
                      <a:endParaRPr lang="id-ID" sz="1050">
                        <a:latin typeface="Times New Roman"/>
                        <a:ea typeface="Times New Roman"/>
                      </a:endParaRPr>
                    </a:p>
                    <a:p>
                      <a:pPr marL="342900" lvl="0" indent="-342900">
                        <a:spcAft>
                          <a:spcPts val="0"/>
                        </a:spcAft>
                        <a:buFont typeface="Times New Roman"/>
                        <a:buChar char="-"/>
                      </a:pPr>
                      <a:r>
                        <a:rPr lang="fi-FI" sz="1050">
                          <a:latin typeface="Times New Roman"/>
                          <a:ea typeface="Times New Roman"/>
                        </a:rPr>
                        <a:t>MP(alamat jls)</a:t>
                      </a:r>
                      <a:endParaRPr lang="id-ID" sz="1050">
                        <a:latin typeface="Times New Roman"/>
                        <a:ea typeface="Times New Roman"/>
                      </a:endParaRPr>
                    </a:p>
                    <a:p>
                      <a:pPr>
                        <a:spcAft>
                          <a:spcPts val="0"/>
                        </a:spcAft>
                      </a:pPr>
                      <a:r>
                        <a:rPr lang="fi-FI" sz="1050">
                          <a:latin typeface="Times New Roman"/>
                          <a:ea typeface="Times New Roman"/>
                        </a:rPr>
                        <a:t>c. Waktu :</a:t>
                      </a:r>
                      <a:endParaRPr lang="id-ID" sz="1050">
                        <a:latin typeface="Times New Roman"/>
                        <a:ea typeface="Times New Roman"/>
                      </a:endParaRPr>
                    </a:p>
                    <a:p>
                      <a:pPr marL="342900" lvl="0" indent="-342900">
                        <a:spcAft>
                          <a:spcPts val="0"/>
                        </a:spcAft>
                        <a:buFont typeface="Times New Roman"/>
                        <a:buChar char="-"/>
                      </a:pPr>
                      <a:r>
                        <a:rPr lang="fi-FI" sz="1050">
                          <a:latin typeface="Times New Roman"/>
                          <a:ea typeface="Times New Roman"/>
                        </a:rPr>
                        <a:t>Jam Kerja : dr  </a:t>
                      </a:r>
                      <a:endParaRPr lang="id-ID" sz="1050">
                        <a:latin typeface="Times New Roman"/>
                        <a:ea typeface="Times New Roman"/>
                      </a:endParaRPr>
                    </a:p>
                    <a:p>
                      <a:pPr>
                        <a:spcAft>
                          <a:spcPts val="0"/>
                        </a:spcAft>
                      </a:pPr>
                      <a:r>
                        <a:rPr lang="fi-FI" sz="1050">
                          <a:latin typeface="Times New Roman"/>
                          <a:ea typeface="Times New Roman"/>
                        </a:rPr>
                        <a:t>        pkl.... s/d </a:t>
                      </a:r>
                      <a:r>
                        <a:rPr lang="fi-FI" sz="1000">
                          <a:latin typeface="Times New Roman"/>
                          <a:ea typeface="Times New Roman"/>
                        </a:rPr>
                        <a:t>.WIB</a:t>
                      </a:r>
                      <a:endParaRPr lang="id-ID" sz="1050">
                        <a:latin typeface="Times New Roman"/>
                        <a:ea typeface="Times New Roman"/>
                      </a:endParaRPr>
                    </a:p>
                    <a:p>
                      <a:pPr marL="342900" lvl="0" indent="-342900">
                        <a:spcAft>
                          <a:spcPts val="0"/>
                        </a:spcAft>
                        <a:buFont typeface="Times New Roman"/>
                        <a:buChar char="-"/>
                      </a:pPr>
                      <a:r>
                        <a:rPr lang="fi-FI" sz="1050">
                          <a:latin typeface="Times New Roman"/>
                          <a:ea typeface="Times New Roman"/>
                        </a:rPr>
                        <a:t> Jam istirahat :   </a:t>
                      </a:r>
                      <a:endParaRPr lang="id-ID" sz="1050">
                        <a:latin typeface="Times New Roman"/>
                        <a:ea typeface="Times New Roman"/>
                      </a:endParaRPr>
                    </a:p>
                    <a:p>
                      <a:pPr marL="291465">
                        <a:spcAft>
                          <a:spcPts val="0"/>
                        </a:spcAft>
                      </a:pPr>
                      <a:r>
                        <a:rPr lang="fi-FI" sz="1050">
                          <a:latin typeface="Times New Roman"/>
                          <a:ea typeface="Times New Roman"/>
                        </a:rPr>
                        <a:t>Pkl...s/d....WIB</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spcAft>
                          <a:spcPts val="0"/>
                        </a:spcAft>
                      </a:pPr>
                      <a:r>
                        <a:rPr lang="fi-FI" sz="1050">
                          <a:latin typeface="Times New Roman"/>
                          <a:ea typeface="Times New Roman"/>
                        </a:rPr>
                        <a:t>Derajat Informasi jaringan</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rowSpan="7" gridSpan="2">
                  <a:txBody>
                    <a:bodyPr/>
                    <a:lstStyle/>
                    <a:p>
                      <a:pPr>
                        <a:spcAft>
                          <a:spcPts val="0"/>
                        </a:spcAft>
                      </a:pPr>
                      <a:r>
                        <a:rPr lang="fi-FI" sz="1000">
                          <a:latin typeface="Times New Roman"/>
                          <a:ea typeface="Times New Roman"/>
                        </a:rPr>
                        <a:t>Jaringan msh memerlukan pembinaan &amp; pengawasan lanjutan serta pengujian penugasan secara berkala</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hMerge="1">
                  <a:txBody>
                    <a:bodyPr/>
                    <a:lstStyle/>
                    <a:p>
                      <a:endParaRPr lang="id-ID"/>
                    </a:p>
                  </a:txBody>
                  <a:tcPr/>
                </a:tc>
              </a:tr>
              <a:tr h="15396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00" b="1">
                          <a:latin typeface="Times New Roman"/>
                          <a:ea typeface="Times New Roman"/>
                        </a:rPr>
                        <a:t>A </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00" b="1">
                          <a:latin typeface="Times New Roman"/>
                          <a:ea typeface="Times New Roman"/>
                        </a:rPr>
                        <a:t>1 </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15396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00" b="1">
                          <a:latin typeface="Times New Roman"/>
                          <a:ea typeface="Times New Roman"/>
                        </a:rPr>
                        <a:t>B </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00" b="1">
                          <a:latin typeface="Times New Roman"/>
                          <a:ea typeface="Times New Roman"/>
                        </a:rPr>
                        <a:t>2 </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15396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00" b="1">
                          <a:latin typeface="Times New Roman"/>
                          <a:ea typeface="Times New Roman"/>
                        </a:rPr>
                        <a:t>C </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00" b="1">
                          <a:latin typeface="Times New Roman"/>
                          <a:ea typeface="Times New Roman"/>
                        </a:rPr>
                        <a:t>3</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15396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00" b="1">
                          <a:latin typeface="Times New Roman"/>
                          <a:ea typeface="Times New Roman"/>
                        </a:rPr>
                        <a:t>D</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00" b="1">
                          <a:latin typeface="Times New Roman"/>
                          <a:ea typeface="Times New Roman"/>
                        </a:rPr>
                        <a:t>4</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15396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50" b="1">
                          <a:latin typeface="Times New Roman"/>
                          <a:ea typeface="Times New Roman"/>
                        </a:rPr>
                        <a:t>E</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50">
                          <a:latin typeface="Times New Roman"/>
                          <a:ea typeface="Times New Roman"/>
                        </a:rPr>
                        <a:t>5</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287196">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spcAft>
                          <a:spcPts val="0"/>
                        </a:spcAft>
                      </a:pPr>
                      <a:r>
                        <a:rPr lang="fi-FI" sz="1050" b="1">
                          <a:latin typeface="Times New Roman"/>
                          <a:ea typeface="Times New Roman"/>
                        </a:rPr>
                        <a:t>F</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fi-FI" sz="1050">
                          <a:latin typeface="Times New Roman"/>
                          <a:ea typeface="Times New Roman"/>
                        </a:rPr>
                        <a:t>6</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425234">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gridSpan="4">
                  <a:txBody>
                    <a:bodyPr/>
                    <a:lstStyle/>
                    <a:p>
                      <a:pPr algn="ctr">
                        <a:spcAft>
                          <a:spcPts val="0"/>
                        </a:spcAft>
                      </a:pPr>
                      <a:endParaRPr lang="fi-FI" sz="800">
                        <a:latin typeface="Times New Roman"/>
                        <a:ea typeface="Times New Roman"/>
                      </a:endParaRPr>
                    </a:p>
                    <a:p>
                      <a:pPr algn="ctr">
                        <a:spcAft>
                          <a:spcPts val="0"/>
                        </a:spcAft>
                      </a:pPr>
                      <a:r>
                        <a:rPr lang="fi-FI" sz="1050" b="1">
                          <a:latin typeface="Times New Roman"/>
                          <a:ea typeface="Times New Roman"/>
                        </a:rPr>
                        <a:t>Identitas penghubung</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gridSpan="2">
                  <a:txBody>
                    <a:bodyPr/>
                    <a:lstStyle/>
                    <a:p>
                      <a:pPr algn="ctr">
                        <a:spcAft>
                          <a:spcPts val="0"/>
                        </a:spcAft>
                      </a:pPr>
                      <a:endParaRPr lang="fi-FI" sz="1050">
                        <a:latin typeface="Times New Roman"/>
                        <a:ea typeface="Times New Roman"/>
                      </a:endParaRPr>
                    </a:p>
                    <a:p>
                      <a:pPr algn="ctr">
                        <a:spcAft>
                          <a:spcPts val="0"/>
                        </a:spcAft>
                      </a:pPr>
                      <a:r>
                        <a:rPr lang="fi-FI" sz="1000" b="1">
                          <a:latin typeface="Times New Roman"/>
                          <a:ea typeface="Times New Roman"/>
                        </a:rPr>
                        <a:t>PREDIKAT</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r>
              <a:tr h="878486">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rowSpan="3" gridSpan="4">
                  <a:txBody>
                    <a:bodyPr/>
                    <a:lstStyle/>
                    <a:p>
                      <a:pPr algn="ctr">
                        <a:spcAft>
                          <a:spcPts val="0"/>
                        </a:spcAft>
                      </a:pPr>
                      <a:endParaRPr lang="fi-FI" sz="800">
                        <a:latin typeface="Times New Roman"/>
                        <a:ea typeface="Times New Roman"/>
                      </a:endParaRPr>
                    </a:p>
                    <a:p>
                      <a:pPr>
                        <a:spcAft>
                          <a:spcPts val="0"/>
                        </a:spcAft>
                      </a:pPr>
                      <a:r>
                        <a:rPr lang="fi-FI" sz="1000">
                          <a:latin typeface="Times New Roman"/>
                          <a:ea typeface="Times New Roman"/>
                        </a:rPr>
                        <a:t>Nama       : </a:t>
                      </a:r>
                      <a:r>
                        <a:rPr lang="fi-FI" sz="1050" b="1">
                          <a:latin typeface="Times New Roman"/>
                          <a:ea typeface="Times New Roman"/>
                        </a:rPr>
                        <a:t>TEGUH</a:t>
                      </a:r>
                      <a:endParaRPr lang="id-ID" sz="1050">
                        <a:latin typeface="Times New Roman"/>
                        <a:ea typeface="Times New Roman"/>
                      </a:endParaRPr>
                    </a:p>
                    <a:p>
                      <a:pPr>
                        <a:spcAft>
                          <a:spcPts val="0"/>
                        </a:spcAft>
                      </a:pPr>
                      <a:r>
                        <a:rPr lang="fi-FI" sz="1000">
                          <a:latin typeface="Times New Roman"/>
                          <a:ea typeface="Times New Roman"/>
                        </a:rPr>
                        <a:t>Jabatan    : PEMERIKSA</a:t>
                      </a:r>
                      <a:endParaRPr lang="id-ID" sz="1050">
                        <a:latin typeface="Times New Roman"/>
                        <a:ea typeface="Times New Roman"/>
                      </a:endParaRPr>
                    </a:p>
                    <a:p>
                      <a:pPr>
                        <a:spcAft>
                          <a:spcPts val="0"/>
                        </a:spcAft>
                      </a:pPr>
                      <a:r>
                        <a:rPr lang="fi-FI" sz="1000">
                          <a:latin typeface="Times New Roman"/>
                          <a:ea typeface="Times New Roman"/>
                        </a:rPr>
                        <a:t>Gol           : IVa.</a:t>
                      </a:r>
                      <a:endParaRPr lang="id-ID" sz="1050">
                        <a:latin typeface="Times New Roman"/>
                        <a:ea typeface="Times New Roman"/>
                      </a:endParaRPr>
                    </a:p>
                    <a:p>
                      <a:pPr>
                        <a:spcAft>
                          <a:spcPts val="0"/>
                        </a:spcAft>
                      </a:pPr>
                      <a:r>
                        <a:rPr lang="fi-FI" sz="1000">
                          <a:latin typeface="Times New Roman"/>
                          <a:ea typeface="Times New Roman"/>
                        </a:rPr>
                        <a:t>SH            :BK 1</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hMerge="1">
                  <a:txBody>
                    <a:bodyPr/>
                    <a:lstStyle/>
                    <a:p>
                      <a:endParaRPr lang="id-ID"/>
                    </a:p>
                  </a:txBody>
                  <a:tcPr/>
                </a:tc>
                <a:tc rowSpan="3" hMerge="1">
                  <a:txBody>
                    <a:bodyPr/>
                    <a:lstStyle/>
                    <a:p>
                      <a:endParaRPr lang="id-ID"/>
                    </a:p>
                  </a:txBody>
                  <a:tcPr/>
                </a:tc>
                <a:tc rowSpan="3" hMerge="1">
                  <a:txBody>
                    <a:bodyPr/>
                    <a:lstStyle/>
                    <a:p>
                      <a:endParaRPr lang="id-ID"/>
                    </a:p>
                  </a:txBody>
                  <a:tcPr/>
                </a:tc>
                <a:tc>
                  <a:txBody>
                    <a:bodyPr/>
                    <a:lstStyle/>
                    <a:p>
                      <a:pPr algn="ct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fi-FI" sz="900">
                        <a:latin typeface="Times New Roman"/>
                        <a:ea typeface="Times New Roman"/>
                      </a:endParaRPr>
                    </a:p>
                    <a:p>
                      <a:pPr>
                        <a:spcAft>
                          <a:spcPts val="0"/>
                        </a:spcAft>
                      </a:pPr>
                      <a:r>
                        <a:rPr lang="fi-FI" sz="1050">
                          <a:latin typeface="Times New Roman"/>
                          <a:ea typeface="Times New Roman"/>
                        </a:rPr>
                        <a:t>Istimewa</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3933">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gridSpan="4"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800" dirty="0">
                        <a:latin typeface="Times New Roman"/>
                        <a:ea typeface="Times New Roman"/>
                      </a:endParaRPr>
                    </a:p>
                    <a:p>
                      <a:pPr>
                        <a:spcAft>
                          <a:spcPts val="0"/>
                        </a:spcAft>
                      </a:pPr>
                      <a:r>
                        <a:rPr lang="fi-FI" sz="1050" dirty="0">
                          <a:latin typeface="Times New Roman"/>
                          <a:ea typeface="Times New Roman"/>
                        </a:rPr>
                        <a:t>Sangat baik</a:t>
                      </a:r>
                      <a:endParaRPr lang="id-ID" sz="1050" dirty="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897">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gridSpan="4"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800">
                        <a:latin typeface="Times New Roman"/>
                        <a:ea typeface="Times New Roman"/>
                      </a:endParaRPr>
                    </a:p>
                    <a:p>
                      <a:pPr>
                        <a:spcAft>
                          <a:spcPts val="0"/>
                        </a:spcAft>
                      </a:pPr>
                      <a:r>
                        <a:rPr lang="fi-FI" sz="1050">
                          <a:latin typeface="Times New Roman"/>
                          <a:ea typeface="Times New Roman"/>
                        </a:rPr>
                        <a:t> Baik</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9897">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rowSpan="2" gridSpan="4">
                  <a:txBody>
                    <a:bodyPr/>
                    <a:lstStyle/>
                    <a:p>
                      <a:pPr>
                        <a:spcAft>
                          <a:spcPts val="0"/>
                        </a:spcAft>
                      </a:pPr>
                      <a:endParaRPr lang="fi-FI" sz="800">
                        <a:latin typeface="Times New Roman"/>
                        <a:ea typeface="Times New Roman"/>
                      </a:endParaRPr>
                    </a:p>
                    <a:p>
                      <a:pPr algn="ctr">
                        <a:spcAft>
                          <a:spcPts val="0"/>
                        </a:spcAft>
                      </a:pPr>
                      <a:r>
                        <a:rPr lang="fi-FI" sz="1000">
                          <a:latin typeface="Times New Roman"/>
                          <a:ea typeface="Times New Roman"/>
                        </a:rPr>
                        <a:t>AUTHENTIKASI</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lang="id-ID"/>
                    </a:p>
                  </a:txBody>
                  <a:tcPr/>
                </a:tc>
                <a:tc rowSpan="2" hMerge="1">
                  <a:txBody>
                    <a:bodyPr/>
                    <a:lstStyle/>
                    <a:p>
                      <a:endParaRPr lang="id-ID"/>
                    </a:p>
                  </a:txBody>
                  <a:tcPr/>
                </a:tc>
                <a:tc rowSpan="2" hMerge="1">
                  <a:txBody>
                    <a:bodyPr/>
                    <a:lstStyle/>
                    <a:p>
                      <a:endParaRPr lang="id-ID"/>
                    </a:p>
                  </a:txBody>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800">
                        <a:latin typeface="Times New Roman"/>
                        <a:ea typeface="Times New Roman"/>
                      </a:endParaRPr>
                    </a:p>
                    <a:p>
                      <a:pPr>
                        <a:spcAft>
                          <a:spcPts val="0"/>
                        </a:spcAft>
                      </a:pPr>
                      <a:r>
                        <a:rPr lang="fi-FI" sz="1050">
                          <a:latin typeface="Times New Roman"/>
                          <a:ea typeface="Times New Roman"/>
                        </a:rPr>
                        <a:t>Cukup</a:t>
                      </a:r>
                      <a:endParaRPr lang="id-ID"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0418">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vMerge="1">
                  <a:txBody>
                    <a:bodyPr/>
                    <a:lstStyle/>
                    <a:p>
                      <a:endParaRPr lang="id-ID"/>
                    </a:p>
                  </a:txBody>
                  <a:tcPr/>
                </a:tc>
                <a:tc gridSpan="4" vMerge="1">
                  <a:txBody>
                    <a:bodyPr/>
                    <a:lstStyle/>
                    <a:p>
                      <a:endParaRPr lang="id-ID"/>
                    </a:p>
                  </a:txBody>
                  <a:tcPr/>
                </a:tc>
                <a:tc hMerge="1" vMerge="1">
                  <a:txBody>
                    <a:bodyPr/>
                    <a:lstStyle/>
                    <a:p>
                      <a:endParaRPr lang="id-ID"/>
                    </a:p>
                  </a:txBody>
                  <a:tcPr/>
                </a:tc>
                <a:tc hMerge="1" vMerge="1">
                  <a:txBody>
                    <a:bodyPr/>
                    <a:lstStyle/>
                    <a:p>
                      <a:endParaRPr lang="id-ID"/>
                    </a:p>
                  </a:txBody>
                  <a:tcPr/>
                </a:tc>
                <a:tc hMerge="1" vMerge="1">
                  <a:txBody>
                    <a:bodyPr/>
                    <a:lstStyle/>
                    <a:p>
                      <a:endParaRPr lang="id-ID"/>
                    </a:p>
                  </a:txBody>
                  <a:tcPr/>
                </a:tc>
                <a:tc>
                  <a:txBody>
                    <a:bodyPr/>
                    <a:lstStyle/>
                    <a:p>
                      <a:pPr>
                        <a:spcAft>
                          <a:spcPts val="0"/>
                        </a:spcAft>
                      </a:pPr>
                      <a:endParaRPr lang="fi-FI" sz="105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fi-FI" sz="800" dirty="0">
                        <a:latin typeface="Times New Roman"/>
                        <a:ea typeface="Times New Roman"/>
                      </a:endParaRPr>
                    </a:p>
                    <a:p>
                      <a:pPr>
                        <a:spcAft>
                          <a:spcPts val="0"/>
                        </a:spcAft>
                      </a:pPr>
                      <a:r>
                        <a:rPr lang="fi-FI" sz="1050" dirty="0">
                          <a:latin typeface="Times New Roman"/>
                          <a:ea typeface="Times New Roman"/>
                        </a:rPr>
                        <a:t>Sedang</a:t>
                      </a:r>
                      <a:endParaRPr lang="id-ID" sz="1050" dirty="0">
                        <a:latin typeface="Times New Roman"/>
                        <a:ea typeface="Times New Roman"/>
                      </a:endParaRPr>
                    </a:p>
                  </a:txBody>
                  <a:tcPr marL="26921" marR="269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419097" y="223401"/>
            <a:ext cx="837280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stellar" pitchFamily="18" charset="0"/>
              </a:rPr>
              <a:t>LEMBAR JARINGAN INFORMASI</a:t>
            </a:r>
            <a:endParaRPr lang="id-ID"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stellar" pitchFamily="18" charset="0"/>
            </a:endParaRPr>
          </a:p>
        </p:txBody>
      </p:sp>
      <p:pic>
        <p:nvPicPr>
          <p:cNvPr id="6" name="Picture 3" descr="J:\BAHAN AJAR DEMLAT AKPOL 14\KONSEP DEMLAT AKPOL 14\DEMLAT\SSR ORG\asri.JPG"/>
          <p:cNvPicPr>
            <a:picLocks noChangeAspect="1" noChangeArrowheads="1"/>
          </p:cNvPicPr>
          <p:nvPr/>
        </p:nvPicPr>
        <p:blipFill>
          <a:blip r:embed="rId2" cstate="print"/>
          <a:srcRect/>
          <a:stretch>
            <a:fillRect/>
          </a:stretch>
        </p:blipFill>
        <p:spPr bwMode="auto">
          <a:xfrm>
            <a:off x="533400" y="1905000"/>
            <a:ext cx="990600" cy="106680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Oval 52"/>
          <p:cNvSpPr/>
          <p:nvPr/>
        </p:nvSpPr>
        <p:spPr>
          <a:xfrm>
            <a:off x="4648200" y="1981200"/>
            <a:ext cx="914400" cy="1524000"/>
          </a:xfrm>
          <a:prstGeom prst="ellipse">
            <a:avLst/>
          </a:prstGeom>
          <a:solidFill>
            <a:schemeClr val="accent3">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2" name="Oval 51"/>
          <p:cNvSpPr/>
          <p:nvPr/>
        </p:nvSpPr>
        <p:spPr>
          <a:xfrm>
            <a:off x="1384736" y="3778468"/>
            <a:ext cx="914400" cy="1524000"/>
          </a:xfrm>
          <a:prstGeom prst="ellipse">
            <a:avLst/>
          </a:prstGeom>
          <a:solidFill>
            <a:schemeClr val="accent3">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1" name="Oval 50"/>
          <p:cNvSpPr/>
          <p:nvPr/>
        </p:nvSpPr>
        <p:spPr>
          <a:xfrm>
            <a:off x="2698532" y="2133600"/>
            <a:ext cx="914400" cy="1524000"/>
          </a:xfrm>
          <a:prstGeom prst="ellipse">
            <a:avLst/>
          </a:prstGeom>
          <a:solidFill>
            <a:schemeClr val="accent3">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212834" y="155030"/>
            <a:ext cx="8805103"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400" b="1" spc="50" dirty="0" smtClean="0">
                <a:ln w="11430"/>
                <a:solidFill>
                  <a:srgbClr val="006600"/>
                </a:solidFill>
                <a:effectLst>
                  <a:outerShdw blurRad="76200" dist="50800" dir="5400000" algn="tl" rotWithShape="0">
                    <a:srgbClr val="000000">
                      <a:alpha val="65000"/>
                    </a:srgbClr>
                  </a:outerShdw>
                </a:effectLst>
                <a:latin typeface="Arial Rounded MT Bold" pitchFamily="34" charset="0"/>
              </a:rPr>
              <a:t>POSISI SH AGENT , LOKASI JARINGAN, &amp; PENUGASAN</a:t>
            </a:r>
            <a:endParaRPr lang="en-US" sz="2400" b="1" spc="50" dirty="0">
              <a:ln w="11430"/>
              <a:solidFill>
                <a:srgbClr val="006600"/>
              </a:solidFill>
              <a:effectLst>
                <a:outerShdw blurRad="76200" dist="50800" dir="5400000" algn="tl" rotWithShape="0">
                  <a:srgbClr val="000000">
                    <a:alpha val="65000"/>
                  </a:srgbClr>
                </a:outerShdw>
              </a:effectLst>
              <a:latin typeface="Arial Rounded MT Bold" pitchFamily="34" charset="0"/>
            </a:endParaRPr>
          </a:p>
        </p:txBody>
      </p:sp>
      <p:grpSp>
        <p:nvGrpSpPr>
          <p:cNvPr id="37" name="Group 36"/>
          <p:cNvGrpSpPr/>
          <p:nvPr/>
        </p:nvGrpSpPr>
        <p:grpSpPr>
          <a:xfrm>
            <a:off x="533400" y="990600"/>
            <a:ext cx="8153400" cy="4721993"/>
            <a:chOff x="914400" y="1295400"/>
            <a:chExt cx="8001000" cy="4916488"/>
          </a:xfrm>
        </p:grpSpPr>
        <p:grpSp>
          <p:nvGrpSpPr>
            <p:cNvPr id="38" name="Group 105"/>
            <p:cNvGrpSpPr/>
            <p:nvPr/>
          </p:nvGrpSpPr>
          <p:grpSpPr>
            <a:xfrm>
              <a:off x="914400" y="1295400"/>
              <a:ext cx="7772400" cy="4916488"/>
              <a:chOff x="914400" y="1524000"/>
              <a:chExt cx="7772400" cy="4916488"/>
            </a:xfrm>
          </p:grpSpPr>
          <p:pic>
            <p:nvPicPr>
              <p:cNvPr id="40" name="Picture 100" descr="C:\Documents and Settings\User\My Documents\My Pictures\PROSES TUKBNJAR315.png"/>
              <p:cNvPicPr>
                <a:picLocks noChangeAspect="1" noChangeArrowheads="1"/>
              </p:cNvPicPr>
              <p:nvPr/>
            </p:nvPicPr>
            <p:blipFill>
              <a:blip r:embed="rId2" cstate="print"/>
              <a:srcRect/>
              <a:stretch>
                <a:fillRect/>
              </a:stretch>
            </p:blipFill>
            <p:spPr bwMode="auto">
              <a:xfrm>
                <a:off x="914400" y="1524000"/>
                <a:ext cx="7772400" cy="4916488"/>
              </a:xfrm>
              <a:prstGeom prst="rect">
                <a:avLst/>
              </a:prstGeom>
              <a:ln>
                <a:noFill/>
              </a:ln>
              <a:effectLst>
                <a:outerShdw blurRad="292100" dist="139700" dir="2700000" algn="tl" rotWithShape="0">
                  <a:srgbClr val="333333">
                    <a:alpha val="65000"/>
                  </a:srgbClr>
                </a:outerShdw>
              </a:effectLst>
            </p:spPr>
          </p:pic>
          <p:sp>
            <p:nvSpPr>
              <p:cNvPr id="41" name="Oval 40"/>
              <p:cNvSpPr/>
              <p:nvPr/>
            </p:nvSpPr>
            <p:spPr>
              <a:xfrm>
                <a:off x="4173792" y="2364660"/>
                <a:ext cx="2514600" cy="3048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9" name="TextBox 38"/>
            <p:cNvSpPr txBox="1"/>
            <p:nvPr/>
          </p:nvSpPr>
          <p:spPr>
            <a:xfrm>
              <a:off x="5400942" y="5221805"/>
              <a:ext cx="3514458" cy="801134"/>
            </a:xfrm>
            <a:prstGeom prst="rect">
              <a:avLst/>
            </a:prstGeom>
            <a:noFill/>
          </p:spPr>
          <p:txBody>
            <a:bodyPr wrap="square" rtlCol="0">
              <a:spAutoFit/>
            </a:bodyPr>
            <a:lstStyle/>
            <a:p>
              <a:pPr algn="just"/>
              <a:r>
                <a:rPr lang="en-US" sz="1100" b="1" dirty="0" smtClean="0">
                  <a:latin typeface="Arial Rounded MT Bold" pitchFamily="34" charset="0"/>
                </a:rPr>
                <a:t>COVER :  PREMAN CARI KERJA </a:t>
              </a:r>
            </a:p>
            <a:p>
              <a:pPr algn="just"/>
              <a:r>
                <a:rPr lang="en-US" sz="1100" b="1" dirty="0" smtClean="0">
                  <a:latin typeface="Arial Rounded MT Bold" pitchFamily="34" charset="0"/>
                </a:rPr>
                <a:t>STORY  :  </a:t>
              </a:r>
              <a:r>
                <a:rPr lang="id-ID" sz="1100" b="1" dirty="0" smtClean="0">
                  <a:latin typeface="Arial Rounded MT Bold" pitchFamily="34" charset="0"/>
                </a:rPr>
                <a:t>daftar</a:t>
              </a:r>
              <a:r>
                <a:rPr lang="en-US" sz="1100" b="1" dirty="0" smtClean="0">
                  <a:latin typeface="Arial Rounded MT Bold" pitchFamily="34" charset="0"/>
                </a:rPr>
                <a:t> </a:t>
              </a:r>
              <a:r>
                <a:rPr lang="en-US" sz="1100" b="1" dirty="0" err="1" smtClean="0">
                  <a:latin typeface="Arial Rounded MT Bold" pitchFamily="34" charset="0"/>
                </a:rPr>
                <a:t>tentara</a:t>
              </a:r>
              <a:r>
                <a:rPr lang="en-US" sz="1100" b="1" dirty="0" smtClean="0">
                  <a:latin typeface="Arial Rounded MT Bold" pitchFamily="34" charset="0"/>
                </a:rPr>
                <a:t> </a:t>
              </a:r>
              <a:r>
                <a:rPr lang="en-US" sz="1100" b="1" dirty="0" err="1" smtClean="0">
                  <a:latin typeface="Arial Rounded MT Bold" pitchFamily="34" charset="0"/>
                </a:rPr>
                <a:t>gak</a:t>
              </a:r>
              <a:r>
                <a:rPr lang="en-US" sz="1100" b="1" dirty="0" smtClean="0">
                  <a:latin typeface="Arial Rounded MT Bold" pitchFamily="34" charset="0"/>
                </a:rPr>
                <a:t> </a:t>
              </a:r>
              <a:r>
                <a:rPr lang="en-US" sz="1100" b="1" dirty="0" err="1" smtClean="0">
                  <a:latin typeface="Arial Rounded MT Bold" pitchFamily="34" charset="0"/>
                </a:rPr>
                <a:t>pernah</a:t>
              </a:r>
              <a:r>
                <a:rPr lang="en-US" sz="1100" b="1" dirty="0" smtClean="0">
                  <a:latin typeface="Arial Rounded MT Bold" pitchFamily="34" charset="0"/>
                </a:rPr>
                <a:t>  lulus, lulus SMA, </a:t>
              </a:r>
              <a:r>
                <a:rPr lang="en-US" sz="1100" b="1" dirty="0" err="1" smtClean="0">
                  <a:latin typeface="Arial Rounded MT Bold" pitchFamily="34" charset="0"/>
                </a:rPr>
                <a:t>pernah</a:t>
              </a:r>
              <a:r>
                <a:rPr lang="en-US" sz="1100" b="1" dirty="0" smtClean="0">
                  <a:latin typeface="Arial Rounded MT Bold" pitchFamily="34" charset="0"/>
                </a:rPr>
                <a:t>  </a:t>
              </a:r>
              <a:r>
                <a:rPr lang="en-US" sz="1100" b="1" dirty="0" err="1" smtClean="0">
                  <a:latin typeface="Arial Rounded MT Bold" pitchFamily="34" charset="0"/>
                </a:rPr>
                <a:t>kerja</a:t>
              </a:r>
              <a:r>
                <a:rPr lang="en-US" sz="1100" b="1" dirty="0" smtClean="0">
                  <a:latin typeface="Arial Rounded MT Bold" pitchFamily="34" charset="0"/>
                </a:rPr>
                <a:t> di </a:t>
              </a:r>
              <a:r>
                <a:rPr lang="en-US" sz="1100" b="1" dirty="0" err="1" smtClean="0">
                  <a:latin typeface="Arial Rounded MT Bold" pitchFamily="34" charset="0"/>
                </a:rPr>
                <a:t>pengebo</a:t>
              </a:r>
              <a:r>
                <a:rPr lang="id-ID" sz="1100" b="1" dirty="0" smtClean="0">
                  <a:latin typeface="Arial Rounded MT Bold" pitchFamily="34" charset="0"/>
                </a:rPr>
                <a:t>r</a:t>
              </a:r>
              <a:r>
                <a:rPr lang="en-US" sz="1100" b="1" dirty="0" smtClean="0">
                  <a:latin typeface="Arial Rounded MT Bold" pitchFamily="34" charset="0"/>
                </a:rPr>
                <a:t>an </a:t>
              </a:r>
              <a:r>
                <a:rPr lang="en-US" sz="1100" b="1" dirty="0" err="1" smtClean="0">
                  <a:latin typeface="Arial Rounded MT Bold" pitchFamily="34" charset="0"/>
                </a:rPr>
                <a:t>miyak</a:t>
              </a:r>
              <a:r>
                <a:rPr lang="en-US" sz="1100" b="1" dirty="0" smtClean="0">
                  <a:latin typeface="Arial Rounded MT Bold" pitchFamily="34" charset="0"/>
                </a:rPr>
                <a:t> di </a:t>
              </a:r>
              <a:r>
                <a:rPr lang="en-US" sz="1100" b="1" dirty="0" err="1" smtClean="0">
                  <a:latin typeface="Arial Rounded MT Bold" pitchFamily="34" charset="0"/>
                </a:rPr>
                <a:t>kalimantan</a:t>
              </a:r>
              <a:r>
                <a:rPr lang="en-US" sz="1100" b="1" dirty="0" smtClean="0">
                  <a:latin typeface="Arial Rounded MT Bold" pitchFamily="34" charset="0"/>
                </a:rPr>
                <a:t>, </a:t>
              </a:r>
              <a:r>
                <a:rPr lang="en-US" sz="1100" b="1" dirty="0" err="1" smtClean="0">
                  <a:latin typeface="Arial Rounded MT Bold" pitchFamily="34" charset="0"/>
                </a:rPr>
                <a:t>sudah</a:t>
              </a:r>
              <a:r>
                <a:rPr lang="en-US" sz="1100" b="1" dirty="0" smtClean="0">
                  <a:latin typeface="Arial Rounded MT Bold" pitchFamily="34" charset="0"/>
                </a:rPr>
                <a:t> </a:t>
              </a:r>
              <a:r>
                <a:rPr lang="en-US" sz="1100" b="1" dirty="0" err="1" smtClean="0">
                  <a:latin typeface="Arial Rounded MT Bold" pitchFamily="34" charset="0"/>
                </a:rPr>
                <a:t>tutup</a:t>
              </a:r>
              <a:r>
                <a:rPr lang="en-US" sz="1100" b="1" dirty="0" smtClean="0">
                  <a:latin typeface="Arial Rounded MT Bold" pitchFamily="34" charset="0"/>
                </a:rPr>
                <a:t> </a:t>
              </a:r>
              <a:r>
                <a:rPr lang="en-US" sz="1100" b="1" dirty="0" err="1" smtClean="0">
                  <a:latin typeface="Arial Rounded MT Bold" pitchFamily="34" charset="0"/>
                </a:rPr>
                <a:t>karena</a:t>
              </a:r>
              <a:r>
                <a:rPr lang="en-US" sz="1100" b="1" dirty="0" smtClean="0">
                  <a:latin typeface="Arial Rounded MT Bold" pitchFamily="34" charset="0"/>
                </a:rPr>
                <a:t> illegal(</a:t>
              </a:r>
              <a:r>
                <a:rPr lang="en-US" sz="1100" b="1" dirty="0" err="1" smtClean="0">
                  <a:latin typeface="Arial Rounded MT Bold" pitchFamily="34" charset="0"/>
                </a:rPr>
                <a:t>tanpa</a:t>
              </a:r>
              <a:r>
                <a:rPr lang="en-US" sz="1100" b="1" dirty="0" smtClean="0">
                  <a:latin typeface="Arial Rounded MT Bold" pitchFamily="34" charset="0"/>
                </a:rPr>
                <a:t>  </a:t>
              </a:r>
              <a:r>
                <a:rPr lang="en-US" sz="1100" b="1" dirty="0" err="1" smtClean="0">
                  <a:latin typeface="Arial Rounded MT Bold" pitchFamily="34" charset="0"/>
                </a:rPr>
                <a:t>iji</a:t>
              </a:r>
              <a:r>
                <a:rPr lang="id-ID" sz="1100" b="1" dirty="0">
                  <a:latin typeface="Arial Rounded MT Bold" pitchFamily="34" charset="0"/>
                </a:rPr>
                <a:t>n</a:t>
              </a:r>
              <a:r>
                <a:rPr lang="en-US" sz="1100" b="1" dirty="0" smtClean="0">
                  <a:latin typeface="Arial Rounded MT Bold" pitchFamily="34" charset="0"/>
                </a:rPr>
                <a:t>)</a:t>
              </a:r>
              <a:endParaRPr lang="id-ID" sz="1100" b="1" dirty="0">
                <a:latin typeface="Arial Rounded MT Bold" pitchFamily="34" charset="0"/>
              </a:endParaRPr>
            </a:p>
          </p:txBody>
        </p:sp>
      </p:grpSp>
      <p:grpSp>
        <p:nvGrpSpPr>
          <p:cNvPr id="49" name="Group 48"/>
          <p:cNvGrpSpPr/>
          <p:nvPr/>
        </p:nvGrpSpPr>
        <p:grpSpPr>
          <a:xfrm>
            <a:off x="2895600" y="2286000"/>
            <a:ext cx="509478" cy="1295400"/>
            <a:chOff x="2895600" y="2286000"/>
            <a:chExt cx="509478" cy="1295400"/>
          </a:xfrm>
        </p:grpSpPr>
        <p:sp>
          <p:nvSpPr>
            <p:cNvPr id="42" name="Oval 41"/>
            <p:cNvSpPr/>
            <p:nvPr/>
          </p:nvSpPr>
          <p:spPr>
            <a:xfrm>
              <a:off x="3048000" y="3276600"/>
              <a:ext cx="228600" cy="304800"/>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3" name="Picture 4" descr="C:\Documents and Settings\User\My Documents\My Pictures\ROLAND.png"/>
            <p:cNvPicPr>
              <a:picLocks noChangeAspect="1" noChangeArrowheads="1"/>
            </p:cNvPicPr>
            <p:nvPr/>
          </p:nvPicPr>
          <p:blipFill>
            <a:blip r:embed="rId3" cstate="print"/>
            <a:srcRect/>
            <a:stretch>
              <a:fillRect/>
            </a:stretch>
          </p:blipFill>
          <p:spPr bwMode="auto">
            <a:xfrm>
              <a:off x="2895600" y="2286000"/>
              <a:ext cx="509478" cy="1094313"/>
            </a:xfrm>
            <a:prstGeom prst="rect">
              <a:avLst/>
            </a:prstGeom>
            <a:ln>
              <a:noFill/>
            </a:ln>
            <a:effectLst>
              <a:outerShdw blurRad="292100" dist="139700" dir="2700000" algn="tl" rotWithShape="0">
                <a:srgbClr val="333333">
                  <a:alpha val="65000"/>
                </a:srgbClr>
              </a:outerShdw>
            </a:effectLst>
          </p:spPr>
        </p:pic>
      </p:grpSp>
      <p:grpSp>
        <p:nvGrpSpPr>
          <p:cNvPr id="50" name="Group 49"/>
          <p:cNvGrpSpPr/>
          <p:nvPr/>
        </p:nvGrpSpPr>
        <p:grpSpPr>
          <a:xfrm>
            <a:off x="1600200" y="3962400"/>
            <a:ext cx="489804" cy="1219200"/>
            <a:chOff x="1600200" y="3962400"/>
            <a:chExt cx="489804" cy="1219200"/>
          </a:xfrm>
        </p:grpSpPr>
        <p:sp>
          <p:nvSpPr>
            <p:cNvPr id="44" name="Oval 43"/>
            <p:cNvSpPr/>
            <p:nvPr/>
          </p:nvSpPr>
          <p:spPr>
            <a:xfrm>
              <a:off x="1676400" y="4876800"/>
              <a:ext cx="228600" cy="304800"/>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5" name="Picture 2" descr="C:\Documents and Settings\User\My Documents\My Pictures\AGUNG.png"/>
            <p:cNvPicPr>
              <a:picLocks noChangeAspect="1" noChangeArrowheads="1"/>
            </p:cNvPicPr>
            <p:nvPr/>
          </p:nvPicPr>
          <p:blipFill>
            <a:blip r:embed="rId4" cstate="print"/>
            <a:srcRect/>
            <a:stretch>
              <a:fillRect/>
            </a:stretch>
          </p:blipFill>
          <p:spPr bwMode="auto">
            <a:xfrm>
              <a:off x="1600200" y="3962400"/>
              <a:ext cx="489804" cy="1060179"/>
            </a:xfrm>
            <a:prstGeom prst="rect">
              <a:avLst/>
            </a:prstGeom>
            <a:ln>
              <a:noFill/>
            </a:ln>
            <a:effectLst>
              <a:outerShdw blurRad="292100" dist="139700" dir="2700000" algn="tl" rotWithShape="0">
                <a:srgbClr val="333333">
                  <a:alpha val="65000"/>
                </a:srgbClr>
              </a:outerShdw>
            </a:effectLst>
          </p:spPr>
        </p:pic>
      </p:grpSp>
      <p:grpSp>
        <p:nvGrpSpPr>
          <p:cNvPr id="48" name="Group 47"/>
          <p:cNvGrpSpPr/>
          <p:nvPr/>
        </p:nvGrpSpPr>
        <p:grpSpPr>
          <a:xfrm>
            <a:off x="4721770" y="2209800"/>
            <a:ext cx="713108" cy="1087263"/>
            <a:chOff x="4721770" y="2209800"/>
            <a:chExt cx="713108" cy="1087263"/>
          </a:xfrm>
        </p:grpSpPr>
        <p:sp>
          <p:nvSpPr>
            <p:cNvPr id="46" name="Oval 45"/>
            <p:cNvSpPr/>
            <p:nvPr/>
          </p:nvSpPr>
          <p:spPr>
            <a:xfrm>
              <a:off x="4721770" y="2806264"/>
              <a:ext cx="228600" cy="304800"/>
            </a:xfrm>
            <a:prstGeom prst="ellipse">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pic>
          <p:nvPicPr>
            <p:cNvPr id="47" name="Picture 5" descr="C:\Documents and Settings\User\My Documents\My Pictures\RULY.png"/>
            <p:cNvPicPr>
              <a:picLocks noChangeAspect="1" noChangeArrowheads="1"/>
            </p:cNvPicPr>
            <p:nvPr/>
          </p:nvPicPr>
          <p:blipFill>
            <a:blip r:embed="rId5" cstate="print"/>
            <a:srcRect/>
            <a:stretch>
              <a:fillRect/>
            </a:stretch>
          </p:blipFill>
          <p:spPr bwMode="auto">
            <a:xfrm>
              <a:off x="4921197" y="2209800"/>
              <a:ext cx="513681" cy="1087263"/>
            </a:xfrm>
            <a:prstGeom prst="rect">
              <a:avLst/>
            </a:prstGeom>
            <a:ln>
              <a:noFill/>
            </a:ln>
            <a:effectLst>
              <a:outerShdw blurRad="292100" dist="139700" dir="2700000" algn="tl" rotWithShape="0">
                <a:srgbClr val="333333">
                  <a:alpha val="65000"/>
                </a:srgbClr>
              </a:outerShdw>
            </a:effectLst>
          </p:spPr>
        </p:pic>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User\My Documents\My Pictures\PROSES TUKBNJAR315.png"/>
          <p:cNvPicPr>
            <a:picLocks noChangeAspect="1" noChangeArrowheads="1"/>
          </p:cNvPicPr>
          <p:nvPr/>
        </p:nvPicPr>
        <p:blipFill>
          <a:blip r:embed="rId3" cstate="print">
            <a:lum bright="70000" contrast="-84000"/>
          </a:blip>
          <a:srcRect/>
          <a:stretch>
            <a:fillRect/>
          </a:stretch>
        </p:blipFill>
        <p:spPr bwMode="auto">
          <a:xfrm>
            <a:off x="-96838" y="17463"/>
            <a:ext cx="9337676" cy="6821487"/>
          </a:xfrm>
          <a:prstGeom prst="rect">
            <a:avLst/>
          </a:prstGeom>
          <a:noFill/>
        </p:spPr>
      </p:pic>
      <p:sp>
        <p:nvSpPr>
          <p:cNvPr id="31" name="TextBox 30"/>
          <p:cNvSpPr txBox="1"/>
          <p:nvPr/>
        </p:nvSpPr>
        <p:spPr>
          <a:xfrm>
            <a:off x="2901294" y="381000"/>
            <a:ext cx="2661306" cy="646331"/>
          </a:xfrm>
          <a:prstGeom prst="rect">
            <a:avLst/>
          </a:prstGeom>
          <a:noFill/>
        </p:spPr>
        <p:txBody>
          <a:bodyPr wrap="none" rtlCol="0">
            <a:spAutoFit/>
          </a:bodyPr>
          <a:lstStyle/>
          <a:p>
            <a:r>
              <a:rPr lang="en-US" sz="3600" b="1" dirty="0" smtClean="0">
                <a:latin typeface="Castellar" pitchFamily="18" charset="0"/>
              </a:rPr>
              <a:t>PAPARAN</a:t>
            </a:r>
            <a:endParaRPr lang="id-ID" sz="3600" b="1" dirty="0">
              <a:latin typeface="Castellar" pitchFamily="18" charset="0"/>
            </a:endParaRPr>
          </a:p>
        </p:txBody>
      </p:sp>
      <p:sp>
        <p:nvSpPr>
          <p:cNvPr id="32" name="TextBox 31"/>
          <p:cNvSpPr txBox="1"/>
          <p:nvPr/>
        </p:nvSpPr>
        <p:spPr>
          <a:xfrm>
            <a:off x="702012" y="1066800"/>
            <a:ext cx="7679988" cy="1754326"/>
          </a:xfrm>
          <a:prstGeom prst="rect">
            <a:avLst/>
          </a:prstGeom>
          <a:noFill/>
        </p:spPr>
        <p:txBody>
          <a:bodyPr wrap="none" rtlCol="0">
            <a:spAutoFit/>
          </a:bodyPr>
          <a:lstStyle/>
          <a:p>
            <a:pPr algn="ctr"/>
            <a:r>
              <a:rPr lang="en-US" sz="5400" b="1" dirty="0" smtClean="0">
                <a:solidFill>
                  <a:srgbClr val="C00000"/>
                </a:solidFill>
                <a:latin typeface="Arial Rounded MT Bold" pitchFamily="34" charset="0"/>
              </a:rPr>
              <a:t>PENUGASAN</a:t>
            </a:r>
          </a:p>
          <a:p>
            <a:pPr algn="ctr"/>
            <a:r>
              <a:rPr lang="en-US" sz="5400" b="1" dirty="0" smtClean="0">
                <a:solidFill>
                  <a:srgbClr val="006600"/>
                </a:solidFill>
                <a:latin typeface="Arial Rounded MT Bold" pitchFamily="34" charset="0"/>
              </a:rPr>
              <a:t>JARINGAN INTELIJEN</a:t>
            </a:r>
            <a:endParaRPr lang="id-ID" sz="5400" b="1" dirty="0">
              <a:solidFill>
                <a:srgbClr val="006600"/>
              </a:solidFill>
              <a:latin typeface="Arial Rounded MT Bold" pitchFamily="34" charset="0"/>
            </a:endParaRPr>
          </a:p>
        </p:txBody>
      </p:sp>
      <p:sp>
        <p:nvSpPr>
          <p:cNvPr id="33" name="TextBox 32"/>
          <p:cNvSpPr txBox="1"/>
          <p:nvPr/>
        </p:nvSpPr>
        <p:spPr>
          <a:xfrm>
            <a:off x="609600" y="3124200"/>
            <a:ext cx="7620000" cy="1015663"/>
          </a:xfrm>
          <a:prstGeom prst="rect">
            <a:avLst/>
          </a:prstGeom>
          <a:noFill/>
        </p:spPr>
        <p:txBody>
          <a:bodyPr wrap="square" rtlCol="0">
            <a:spAutoFit/>
          </a:bodyPr>
          <a:lstStyle/>
          <a:p>
            <a:pPr algn="ctr"/>
            <a:r>
              <a:rPr lang="en-US" sz="6000" b="1" dirty="0" smtClean="0">
                <a:solidFill>
                  <a:srgbClr val="7030A0"/>
                </a:solidFill>
                <a:latin typeface="Arial Rounded MT Bold" pitchFamily="34" charset="0"/>
              </a:rPr>
              <a:t>IBB</a:t>
            </a:r>
            <a:endParaRPr lang="id-ID" sz="6000" b="1" dirty="0">
              <a:solidFill>
                <a:srgbClr val="002060"/>
              </a:solidFill>
              <a:latin typeface="Arial Rounded MT Bold" pitchFamily="34" charset="0"/>
            </a:endParaRPr>
          </a:p>
        </p:txBody>
      </p:sp>
      <p:sp>
        <p:nvSpPr>
          <p:cNvPr id="6" name="Down Arrow 5"/>
          <p:cNvSpPr/>
          <p:nvPr/>
        </p:nvSpPr>
        <p:spPr>
          <a:xfrm>
            <a:off x="2057400" y="2743200"/>
            <a:ext cx="4724400" cy="457200"/>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id-ID"/>
          </a:p>
        </p:txBody>
      </p:sp>
      <p:sp>
        <p:nvSpPr>
          <p:cNvPr id="7" name="TextBox 6"/>
          <p:cNvSpPr txBox="1"/>
          <p:nvPr/>
        </p:nvSpPr>
        <p:spPr>
          <a:xfrm>
            <a:off x="533400" y="3962400"/>
            <a:ext cx="8077200" cy="2585323"/>
          </a:xfrm>
          <a:prstGeom prst="rect">
            <a:avLst/>
          </a:prstGeom>
          <a:noFill/>
        </p:spPr>
        <p:txBody>
          <a:bodyPr wrap="square" rtlCol="0">
            <a:spAutoFit/>
          </a:bodyPr>
          <a:lstStyle/>
          <a:p>
            <a:pPr algn="ctr"/>
            <a:r>
              <a:rPr lang="en-US" b="1" dirty="0" smtClean="0">
                <a:latin typeface="Arial Rounded MT Bold" pitchFamily="34" charset="0"/>
              </a:rPr>
              <a:t>BAG GUDANG   : </a:t>
            </a:r>
          </a:p>
          <a:p>
            <a:pPr marL="342900" indent="-342900" algn="ctr">
              <a:buAutoNum type="arabicPeriod"/>
            </a:pPr>
            <a:r>
              <a:rPr lang="en-US" dirty="0" err="1" smtClean="0">
                <a:latin typeface="Arial Rounded MT Bold" pitchFamily="34" charset="0"/>
              </a:rPr>
              <a:t>mekanisme</a:t>
            </a:r>
            <a:r>
              <a:rPr lang="en-US" dirty="0" smtClean="0">
                <a:latin typeface="Arial Rounded MT Bold" pitchFamily="34" charset="0"/>
              </a:rPr>
              <a:t> </a:t>
            </a:r>
            <a:r>
              <a:rPr lang="en-US" dirty="0" err="1" smtClean="0">
                <a:latin typeface="Arial Rounded MT Bold" pitchFamily="34" charset="0"/>
              </a:rPr>
              <a:t>penimbunan</a:t>
            </a:r>
            <a:r>
              <a:rPr lang="en-US" dirty="0" smtClean="0">
                <a:latin typeface="Arial Rounded MT Bold" pitchFamily="34" charset="0"/>
              </a:rPr>
              <a:t> </a:t>
            </a:r>
            <a:r>
              <a:rPr lang="en-US" dirty="0" err="1" smtClean="0">
                <a:latin typeface="Arial Rounded MT Bold" pitchFamily="34" charset="0"/>
              </a:rPr>
              <a:t>dan</a:t>
            </a:r>
            <a:r>
              <a:rPr lang="en-US" dirty="0" smtClean="0">
                <a:latin typeface="Arial Rounded MT Bold" pitchFamily="34" charset="0"/>
              </a:rPr>
              <a:t> </a:t>
            </a:r>
            <a:r>
              <a:rPr lang="en-US" dirty="0" err="1" smtClean="0">
                <a:latin typeface="Arial Rounded MT Bold" pitchFamily="34" charset="0"/>
              </a:rPr>
              <a:t>pengoplosan</a:t>
            </a:r>
            <a:r>
              <a:rPr lang="en-US" dirty="0" smtClean="0">
                <a:latin typeface="Arial Rounded MT Bold" pitchFamily="34" charset="0"/>
              </a:rPr>
              <a:t> solar</a:t>
            </a:r>
          </a:p>
          <a:p>
            <a:pPr marL="342900" indent="-342900" algn="ctr">
              <a:buAutoNum type="arabicPeriod"/>
            </a:pPr>
            <a:r>
              <a:rPr lang="en-US" dirty="0" err="1" smtClean="0">
                <a:latin typeface="Arial Rounded MT Bold" pitchFamily="34" charset="0"/>
              </a:rPr>
              <a:t>Biodata</a:t>
            </a:r>
            <a:r>
              <a:rPr lang="en-US" dirty="0" smtClean="0">
                <a:latin typeface="Arial Rounded MT Bold" pitchFamily="34" charset="0"/>
              </a:rPr>
              <a:t> </a:t>
            </a:r>
            <a:r>
              <a:rPr lang="en-US" dirty="0" err="1" smtClean="0">
                <a:latin typeface="Arial Rounded MT Bold" pitchFamily="34" charset="0"/>
              </a:rPr>
              <a:t>Karyawan</a:t>
            </a:r>
            <a:r>
              <a:rPr lang="en-US" dirty="0" smtClean="0">
                <a:latin typeface="Arial Rounded MT Bold" pitchFamily="34" charset="0"/>
              </a:rPr>
              <a:t> yang </a:t>
            </a:r>
            <a:r>
              <a:rPr lang="en-US" dirty="0" err="1" smtClean="0">
                <a:latin typeface="Arial Rounded MT Bold" pitchFamily="34" charset="0"/>
              </a:rPr>
              <a:t>terlibat</a:t>
            </a:r>
            <a:endParaRPr lang="en-US" dirty="0" smtClean="0">
              <a:latin typeface="Arial Rounded MT Bold" pitchFamily="34" charset="0"/>
            </a:endParaRPr>
          </a:p>
          <a:p>
            <a:pPr algn="ctr"/>
            <a:r>
              <a:rPr lang="en-US" b="1" dirty="0" smtClean="0">
                <a:latin typeface="Arial Rounded MT Bold" pitchFamily="34" charset="0"/>
              </a:rPr>
              <a:t>BAG SOPIR        : </a:t>
            </a:r>
          </a:p>
          <a:p>
            <a:pPr marL="342900" indent="-342900" algn="ctr">
              <a:buAutoNum type="arabicPeriod" startAt="3"/>
            </a:pPr>
            <a:r>
              <a:rPr lang="en-US" dirty="0" err="1" smtClean="0">
                <a:latin typeface="Arial Rounded MT Bold" pitchFamily="34" charset="0"/>
              </a:rPr>
              <a:t>Lokasi</a:t>
            </a:r>
            <a:r>
              <a:rPr lang="en-US" dirty="0" smtClean="0">
                <a:latin typeface="Arial Rounded MT Bold" pitchFamily="34" charset="0"/>
              </a:rPr>
              <a:t> </a:t>
            </a:r>
            <a:r>
              <a:rPr lang="en-US" dirty="0" err="1" smtClean="0">
                <a:latin typeface="Arial Rounded MT Bold" pitchFamily="34" charset="0"/>
              </a:rPr>
              <a:t>penyimpanan</a:t>
            </a:r>
            <a:r>
              <a:rPr lang="en-US" dirty="0" smtClean="0">
                <a:latin typeface="Arial Rounded MT Bold" pitchFamily="34" charset="0"/>
              </a:rPr>
              <a:t> Solar  yang </a:t>
            </a:r>
            <a:r>
              <a:rPr lang="en-US" dirty="0" err="1" smtClean="0">
                <a:latin typeface="Arial Rounded MT Bold" pitchFamily="34" charset="0"/>
              </a:rPr>
              <a:t>ditimbun</a:t>
            </a:r>
            <a:endParaRPr lang="en-US" dirty="0" smtClean="0">
              <a:latin typeface="Arial Rounded MT Bold" pitchFamily="34" charset="0"/>
            </a:endParaRPr>
          </a:p>
          <a:p>
            <a:pPr marL="342900" indent="-342900" algn="ctr">
              <a:buAutoNum type="arabicPeriod" startAt="3"/>
            </a:pPr>
            <a:r>
              <a:rPr lang="en-US" dirty="0" err="1" smtClean="0">
                <a:latin typeface="Arial Rounded MT Bold" pitchFamily="34" charset="0"/>
              </a:rPr>
              <a:t>Biodata</a:t>
            </a:r>
            <a:r>
              <a:rPr lang="en-US" dirty="0" smtClean="0">
                <a:latin typeface="Arial Rounded MT Bold" pitchFamily="34" charset="0"/>
              </a:rPr>
              <a:t> </a:t>
            </a:r>
            <a:r>
              <a:rPr lang="en-US" dirty="0" err="1" smtClean="0">
                <a:latin typeface="Arial Rounded MT Bold" pitchFamily="34" charset="0"/>
              </a:rPr>
              <a:t>Oknum</a:t>
            </a:r>
            <a:r>
              <a:rPr lang="en-US" dirty="0" smtClean="0">
                <a:latin typeface="Arial Rounded MT Bold" pitchFamily="34" charset="0"/>
              </a:rPr>
              <a:t> yang </a:t>
            </a:r>
            <a:r>
              <a:rPr lang="en-US" dirty="0" err="1" smtClean="0">
                <a:latin typeface="Arial Rounded MT Bold" pitchFamily="34" charset="0"/>
              </a:rPr>
              <a:t>terlibat</a:t>
            </a:r>
            <a:endParaRPr lang="en-US" dirty="0" smtClean="0">
              <a:latin typeface="Arial Rounded MT Bold" pitchFamily="34" charset="0"/>
            </a:endParaRPr>
          </a:p>
          <a:p>
            <a:pPr algn="ctr"/>
            <a:r>
              <a:rPr lang="en-US" b="1" dirty="0" smtClean="0">
                <a:latin typeface="Arial Rounded MT Bold" pitchFamily="34" charset="0"/>
              </a:rPr>
              <a:t>BAG  WASPAM : </a:t>
            </a:r>
          </a:p>
          <a:p>
            <a:pPr marL="342900" indent="-342900" algn="ctr">
              <a:buAutoNum type="arabicPeriod" startAt="5"/>
            </a:pPr>
            <a:r>
              <a:rPr lang="en-US" dirty="0" err="1" smtClean="0">
                <a:latin typeface="Arial Rounded MT Bold" pitchFamily="34" charset="0"/>
              </a:rPr>
              <a:t>Biodata</a:t>
            </a:r>
            <a:r>
              <a:rPr lang="en-US" dirty="0" smtClean="0">
                <a:latin typeface="Arial Rounded MT Bold" pitchFamily="34" charset="0"/>
              </a:rPr>
              <a:t> </a:t>
            </a:r>
            <a:r>
              <a:rPr lang="en-US" dirty="0" err="1" smtClean="0">
                <a:latin typeface="Arial Rounded MT Bold" pitchFamily="34" charset="0"/>
              </a:rPr>
              <a:t>oknum</a:t>
            </a:r>
            <a:r>
              <a:rPr lang="en-US" dirty="0" smtClean="0">
                <a:latin typeface="Arial Rounded MT Bold" pitchFamily="34" charset="0"/>
              </a:rPr>
              <a:t> </a:t>
            </a:r>
            <a:r>
              <a:rPr lang="en-US" dirty="0" err="1" smtClean="0">
                <a:latin typeface="Arial Rounded MT Bold" pitchFamily="34" charset="0"/>
              </a:rPr>
              <a:t>aparat</a:t>
            </a:r>
            <a:r>
              <a:rPr lang="en-US" dirty="0" smtClean="0">
                <a:latin typeface="Arial Rounded MT Bold" pitchFamily="34" charset="0"/>
              </a:rPr>
              <a:t> </a:t>
            </a:r>
            <a:r>
              <a:rPr lang="en-US" dirty="0" err="1" smtClean="0">
                <a:latin typeface="Arial Rounded MT Bold" pitchFamily="34" charset="0"/>
              </a:rPr>
              <a:t>dan</a:t>
            </a:r>
            <a:r>
              <a:rPr lang="en-US" dirty="0" smtClean="0">
                <a:latin typeface="Arial Rounded MT Bold" pitchFamily="34" charset="0"/>
              </a:rPr>
              <a:t> </a:t>
            </a:r>
            <a:r>
              <a:rPr lang="en-US" dirty="0" err="1" smtClean="0">
                <a:latin typeface="Arial Rounded MT Bold" pitchFamily="34" charset="0"/>
              </a:rPr>
              <a:t>satuan</a:t>
            </a:r>
            <a:r>
              <a:rPr lang="en-US" dirty="0" smtClean="0">
                <a:latin typeface="Arial Rounded MT Bold" pitchFamily="34" charset="0"/>
              </a:rPr>
              <a:t> </a:t>
            </a:r>
            <a:r>
              <a:rPr lang="en-US" dirty="0" err="1" smtClean="0">
                <a:latin typeface="Arial Rounded MT Bold" pitchFamily="34" charset="0"/>
              </a:rPr>
              <a:t>asalnya</a:t>
            </a:r>
            <a:endParaRPr lang="en-US" dirty="0" smtClean="0">
              <a:latin typeface="Arial Rounded MT Bold" pitchFamily="34" charset="0"/>
            </a:endParaRPr>
          </a:p>
          <a:p>
            <a:pPr marL="342900" indent="-342900" algn="ctr">
              <a:buAutoNum type="arabicPeriod" startAt="5"/>
            </a:pPr>
            <a:r>
              <a:rPr lang="en-US" dirty="0" err="1" smtClean="0">
                <a:latin typeface="Arial Rounded MT Bold" pitchFamily="34" charset="0"/>
              </a:rPr>
              <a:t>Sistem</a:t>
            </a:r>
            <a:r>
              <a:rPr lang="en-US" dirty="0" smtClean="0">
                <a:latin typeface="Arial Rounded MT Bold" pitchFamily="34" charset="0"/>
              </a:rPr>
              <a:t> </a:t>
            </a:r>
            <a:r>
              <a:rPr lang="en-US" dirty="0" err="1" smtClean="0">
                <a:latin typeface="Arial Rounded MT Bold" pitchFamily="34" charset="0"/>
              </a:rPr>
              <a:t>pengamanan</a:t>
            </a:r>
            <a:r>
              <a:rPr lang="en-US" dirty="0" smtClean="0">
                <a:latin typeface="Arial Rounded MT Bold" pitchFamily="34" charset="0"/>
              </a:rPr>
              <a:t> </a:t>
            </a:r>
            <a:r>
              <a:rPr lang="en-US" dirty="0" err="1" smtClean="0">
                <a:latin typeface="Arial Rounded MT Bold" pitchFamily="34" charset="0"/>
              </a:rPr>
              <a:t>penimbunan</a:t>
            </a:r>
            <a:endParaRPr lang="id-ID" dirty="0">
              <a:latin typeface="Arial Rounded MT Bold"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0" descr="D:\tes1.png"/>
          <p:cNvPicPr>
            <a:picLocks noChangeAspect="1" noChangeArrowheads="1"/>
          </p:cNvPicPr>
          <p:nvPr/>
        </p:nvPicPr>
        <p:blipFill>
          <a:blip r:embed="rId2">
            <a:lum bright="64000" contrast="-90000"/>
            <a:extLst>
              <a:ext uri="{28A0092B-C50C-407E-A947-70E740481C1C}">
                <a14:useLocalDpi xmlns:a14="http://schemas.microsoft.com/office/drawing/2010/main" val="0"/>
              </a:ext>
            </a:extLst>
          </a:blip>
          <a:srcRect/>
          <a:stretch>
            <a:fillRect/>
          </a:stretch>
        </p:blipFill>
        <p:spPr bwMode="auto">
          <a:xfrm>
            <a:off x="331177" y="1248508"/>
            <a:ext cx="4240823" cy="396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457200"/>
            <a:ext cx="29337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0" y="3512405"/>
            <a:ext cx="600771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4860" tIns="47430" rIns="94860" bIns="47430">
            <a:spAutoFit/>
          </a:bodyPr>
          <a:lstStyle>
            <a:lvl1pPr>
              <a:spcBef>
                <a:spcPct val="20000"/>
              </a:spcBef>
              <a:buFont typeface="Arial" panose="020B0604020202020204" pitchFamily="34" charset="0"/>
              <a:buChar char="•"/>
              <a:defRPr sz="3500">
                <a:solidFill>
                  <a:schemeClr val="tx1"/>
                </a:solidFill>
                <a:latin typeface="Rockwell" panose="02060603020205020403" pitchFamily="18" charset="0"/>
                <a:cs typeface="Arial" panose="020B0604020202020204" pitchFamily="34" charset="0"/>
              </a:defRPr>
            </a:lvl1pPr>
            <a:lvl2pPr marL="742950" indent="-285750">
              <a:spcBef>
                <a:spcPct val="20000"/>
              </a:spcBef>
              <a:buFont typeface="Arial" panose="020B0604020202020204" pitchFamily="34" charset="0"/>
              <a:buChar char="–"/>
              <a:defRPr sz="30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6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5pPr>
            <a:lvl6pPr marL="2514600" indent="-228600" defTabSz="992188" eaLnBrk="0" fontAlgn="base" hangingPunct="0">
              <a:spcBef>
                <a:spcPct val="20000"/>
              </a:spcBef>
              <a:spcAft>
                <a:spcPct val="0"/>
              </a:spcAft>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6pPr>
            <a:lvl7pPr marL="2971800" indent="-228600" defTabSz="992188" eaLnBrk="0" fontAlgn="base" hangingPunct="0">
              <a:spcBef>
                <a:spcPct val="20000"/>
              </a:spcBef>
              <a:spcAft>
                <a:spcPct val="0"/>
              </a:spcAft>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7pPr>
            <a:lvl8pPr marL="3429000" indent="-228600" defTabSz="992188" eaLnBrk="0" fontAlgn="base" hangingPunct="0">
              <a:spcBef>
                <a:spcPct val="20000"/>
              </a:spcBef>
              <a:spcAft>
                <a:spcPct val="0"/>
              </a:spcAft>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8pPr>
            <a:lvl9pPr marL="3886200" indent="-228600" defTabSz="992188" eaLnBrk="0" fontAlgn="base" hangingPunct="0">
              <a:spcBef>
                <a:spcPct val="20000"/>
              </a:spcBef>
              <a:spcAft>
                <a:spcPct val="0"/>
              </a:spcAft>
              <a:buFont typeface="Arial" panose="020B0604020202020204" pitchFamily="34" charset="0"/>
              <a:buChar char="»"/>
              <a:defRPr sz="22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id-ID" sz="2500" dirty="0">
                <a:latin typeface="Arial" panose="020B0604020202020204" pitchFamily="34" charset="0"/>
              </a:rPr>
              <a:t>“APA YANG SERING DILAKUKAN MENCERMINKAN SIAPA KITA” </a:t>
            </a:r>
          </a:p>
          <a:p>
            <a:pPr algn="ctr">
              <a:spcBef>
                <a:spcPct val="0"/>
              </a:spcBef>
              <a:buFontTx/>
              <a:buNone/>
            </a:pPr>
            <a:endParaRPr lang="en-US" altLang="id-ID" sz="2500" dirty="0">
              <a:latin typeface="Arial" panose="020B0604020202020204" pitchFamily="34" charset="0"/>
            </a:endParaRPr>
          </a:p>
          <a:p>
            <a:pPr algn="ctr">
              <a:spcBef>
                <a:spcPct val="0"/>
              </a:spcBef>
              <a:buFontTx/>
              <a:buNone/>
            </a:pPr>
            <a:r>
              <a:rPr lang="en-US" altLang="id-ID" sz="2500" dirty="0">
                <a:latin typeface="Arial" panose="020B0604020202020204" pitchFamily="34" charset="0"/>
              </a:rPr>
              <a:t>“ KEUNGGULAN TIDAK HANYA TINDAKAN, TETAPI KEBIASAAN”</a:t>
            </a:r>
          </a:p>
        </p:txBody>
      </p:sp>
      <p:pic>
        <p:nvPicPr>
          <p:cNvPr id="8" name="Picture 336" descr="AG00373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426245"/>
            <a:ext cx="1147762" cy="14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3"/>
          <p:cNvSpPr txBox="1">
            <a:spLocks noChangeArrowheads="1"/>
          </p:cNvSpPr>
          <p:nvPr/>
        </p:nvSpPr>
        <p:spPr bwMode="auto">
          <a:xfrm>
            <a:off x="1066800" y="1398711"/>
            <a:ext cx="5155223" cy="1374775"/>
          </a:xfrm>
          <a:prstGeom prst="rect">
            <a:avLst/>
          </a:prstGeom>
          <a:noFill/>
          <a:ln w="9525">
            <a:noFill/>
            <a:miter lim="800000"/>
            <a:headEnd/>
            <a:tailEnd/>
          </a:ln>
        </p:spPr>
        <p:txBody>
          <a:bodyPr lIns="99306" tIns="49654" rIns="99306" bIns="49654"/>
          <a:lstStyle/>
          <a:p>
            <a:pPr marL="371475" indent="-371475" defTabSz="1077913">
              <a:spcBef>
                <a:spcPct val="20000"/>
              </a:spcBef>
              <a:buFont typeface="Arial" charset="0"/>
              <a:buNone/>
              <a:defRPr/>
            </a:pPr>
            <a:r>
              <a:rPr lang="nl-NL" sz="3600" i="1" kern="0" dirty="0">
                <a:latin typeface="+mn-lt"/>
                <a:cs typeface="+mn-cs"/>
              </a:rPr>
              <a:t>	</a:t>
            </a:r>
          </a:p>
          <a:p>
            <a:pPr marL="371475" indent="-371475" defTabSz="1077913">
              <a:spcBef>
                <a:spcPct val="20000"/>
              </a:spcBef>
              <a:buFont typeface="Arial" charset="0"/>
              <a:buNone/>
              <a:defRPr/>
            </a:pPr>
            <a:r>
              <a:rPr lang="nl-NL" sz="3600" b="1" i="1" kern="0" dirty="0">
                <a:latin typeface="+mn-lt"/>
                <a:cs typeface="+mn-cs"/>
              </a:rPr>
              <a:t>Terima kasih atas perhatian Anda</a:t>
            </a:r>
            <a:r>
              <a:rPr lang="nl-NL" sz="3600" i="1" kern="0" dirty="0">
                <a:latin typeface="+mn-lt"/>
                <a:cs typeface="+mn-cs"/>
              </a:rPr>
              <a:t>. </a:t>
            </a:r>
          </a:p>
          <a:p>
            <a:pPr marL="371475" indent="-371475" defTabSz="1077913">
              <a:spcBef>
                <a:spcPct val="20000"/>
              </a:spcBef>
              <a:buFont typeface="Arial" charset="0"/>
              <a:buNone/>
              <a:defRPr/>
            </a:pPr>
            <a:r>
              <a:rPr lang="nl-NL" sz="3600" i="1" kern="0" dirty="0">
                <a:latin typeface="+mn-lt"/>
                <a:cs typeface="+mn-cs"/>
              </a:rPr>
              <a:t>	</a:t>
            </a:r>
          </a:p>
          <a:p>
            <a:pPr marL="371475" indent="-371475" defTabSz="1077913">
              <a:spcBef>
                <a:spcPct val="20000"/>
              </a:spcBef>
              <a:buFont typeface="Arial" charset="0"/>
              <a:buNone/>
              <a:defRPr/>
            </a:pPr>
            <a:endParaRPr lang="nl-NL" sz="2000" b="1" i="1" kern="0" dirty="0">
              <a:latin typeface="+mn-lt"/>
              <a:cs typeface="+mn-cs"/>
            </a:endParaRPr>
          </a:p>
        </p:txBody>
      </p:sp>
      <p:sp>
        <p:nvSpPr>
          <p:cNvPr id="10" name="Rectangle 1"/>
          <p:cNvSpPr>
            <a:spLocks noChangeArrowheads="1"/>
          </p:cNvSpPr>
          <p:nvPr/>
        </p:nvSpPr>
        <p:spPr bwMode="auto">
          <a:xfrm>
            <a:off x="-64110" y="5768119"/>
            <a:ext cx="91313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id-ID" sz="2400" dirty="0">
                <a:latin typeface="Rockwell" panose="02060603020205020403" pitchFamily="18" charset="0"/>
              </a:rPr>
              <a:t>BERHUBUNGAN DENGAN SEMUA HAL YANG PERLU DIKETAHUI SEBELUM MEMULAI TINDAKAN YANG BERHASIL</a:t>
            </a:r>
            <a:endParaRPr lang="id-ID" altLang="id-ID" sz="2400" dirty="0"/>
          </a:p>
        </p:txBody>
      </p:sp>
    </p:spTree>
    <p:extLst>
      <p:ext uri="{BB962C8B-B14F-4D97-AF65-F5344CB8AC3E}">
        <p14:creationId xmlns:p14="http://schemas.microsoft.com/office/powerpoint/2010/main" val="21035655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986</TotalTime>
  <Words>1916</Words>
  <Application>Microsoft Office PowerPoint</Application>
  <PresentationFormat>On-screen Show (4:3)</PresentationFormat>
  <Paragraphs>581</Paragraphs>
  <Slides>38</Slides>
  <Notes>8</Notes>
  <HiddenSlides>0</HiddenSlides>
  <MMClips>0</MMClips>
  <ScaleCrop>false</ScaleCrop>
  <HeadingPairs>
    <vt:vector size="6" baseType="variant">
      <vt:variant>
        <vt:lpstr>Fonts Used</vt:lpstr>
      </vt:variant>
      <vt:variant>
        <vt:i4>27</vt:i4>
      </vt:variant>
      <vt:variant>
        <vt:lpstr>Theme</vt:lpstr>
      </vt:variant>
      <vt:variant>
        <vt:i4>1</vt:i4>
      </vt:variant>
      <vt:variant>
        <vt:lpstr>Slide Titles</vt:lpstr>
      </vt:variant>
      <vt:variant>
        <vt:i4>38</vt:i4>
      </vt:variant>
    </vt:vector>
  </HeadingPairs>
  <TitlesOfParts>
    <vt:vector size="66" baseType="lpstr">
      <vt:lpstr>BatangChe</vt:lpstr>
      <vt:lpstr>Arial</vt:lpstr>
      <vt:lpstr>Arial Black</vt:lpstr>
      <vt:lpstr>Arial Rounded MT Bold</vt:lpstr>
      <vt:lpstr>BankGothic Md BT</vt:lpstr>
      <vt:lpstr>Bazooka</vt:lpstr>
      <vt:lpstr>Berlin Sans FB Demi</vt:lpstr>
      <vt:lpstr>Brush Script MT</vt:lpstr>
      <vt:lpstr>Brush Script Std</vt:lpstr>
      <vt:lpstr>Calibri</vt:lpstr>
      <vt:lpstr>Calligrapher</vt:lpstr>
      <vt:lpstr>Castellar</vt:lpstr>
      <vt:lpstr>Comic Sans MS</vt:lpstr>
      <vt:lpstr>Cooper Black</vt:lpstr>
      <vt:lpstr>Copperplate Gothic Bold</vt:lpstr>
      <vt:lpstr>Edwardian Script ITC</vt:lpstr>
      <vt:lpstr>ELLIS</vt:lpstr>
      <vt:lpstr>Eras Bold ITC</vt:lpstr>
      <vt:lpstr>Eras Demi ITC</vt:lpstr>
      <vt:lpstr>Gill Sans Light</vt:lpstr>
      <vt:lpstr>Incised901 Bd BT</vt:lpstr>
      <vt:lpstr>Ravie</vt:lpstr>
      <vt:lpstr>Rockwell</vt:lpstr>
      <vt:lpstr>Staccato222 BT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mulya adriano</cp:lastModifiedBy>
  <cp:revision>113</cp:revision>
  <dcterms:created xsi:type="dcterms:W3CDTF">2006-08-16T00:00:00Z</dcterms:created>
  <dcterms:modified xsi:type="dcterms:W3CDTF">2019-07-24T01:04:40Z</dcterms:modified>
</cp:coreProperties>
</file>